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V1eGRIqNSUGPsZeF485uQK/Ys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9" name="Google Shape;669;p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3" name="Google Shape;873;p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2" name="Google Shape;902;p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8" name="Google Shape;998;p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5" name="Google Shape;1155;p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3" name="Google Shape;1183;p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2" name="Google Shape;1222;p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4" name="Google Shape;1284;p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9" name="Google Shape;1319;p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0" name="Google Shape;1400;p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0" name="Google Shape;1490;p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8" name="Google Shape;1518;p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1" name="Google Shape;1581;p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6" name="Google Shape;1656;p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6" name="Google Shape;1736;p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9" name="Google Shape;1759;p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6" name="Google Shape;1836;p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5" name="Google Shape;2005;p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5" name="Google Shape;2035;p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5" name="Google Shape;2065;p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3" name="Google Shape;2103;p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3" name="Google Shape;213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2" name="Google Shape;217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8b87e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798b87e83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jpg"/><Relationship Id="rId8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3.jpg"/><Relationship Id="rId7" Type="http://schemas.openxmlformats.org/officeDocument/2006/relationships/image" Target="../media/image16.jp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2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2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6.png"/><Relationship Id="rId13" Type="http://schemas.openxmlformats.org/officeDocument/2006/relationships/image" Target="../media/image1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1.png"/><Relationship Id="rId6" Type="http://schemas.openxmlformats.org/officeDocument/2006/relationships/image" Target="../media/image2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0" name="Google Shape;90;p1"/>
          <p:cNvGrpSpPr/>
          <p:nvPr/>
        </p:nvGrpSpPr>
        <p:grpSpPr>
          <a:xfrm>
            <a:off x="4518512" y="3708022"/>
            <a:ext cx="3153900" cy="488400"/>
            <a:chOff x="4519055" y="3654893"/>
            <a:chExt cx="3153900" cy="488400"/>
          </a:xfrm>
        </p:grpSpPr>
        <p:sp>
          <p:nvSpPr>
            <p:cNvPr id="91" name="Google Shape;91;p1"/>
            <p:cNvSpPr/>
            <p:nvPr/>
          </p:nvSpPr>
          <p:spPr>
            <a:xfrm>
              <a:off x="4519055" y="3654893"/>
              <a:ext cx="3153900" cy="48840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4590856" y="3726522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6120315" y="3724343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" name="Google Shape;94;p1"/>
          <p:cNvCxnSpPr/>
          <p:nvPr/>
        </p:nvCxnSpPr>
        <p:spPr>
          <a:xfrm>
            <a:off x="6132458" y="3692698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4518512" y="313439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18512" y="252827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518232" y="319380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628543" y="261317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6935595" y="259572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0" name="Google Shape;100;p1"/>
          <p:cNvGrpSpPr/>
          <p:nvPr/>
        </p:nvGrpSpPr>
        <p:grpSpPr>
          <a:xfrm>
            <a:off x="4851733" y="626916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01" name="Google Shape;10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02" name="Google Shape;10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03" name="Google Shape;10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04" name="Google Shape;10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099" y="259445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268638" y="5699256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 navigation buttons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 button functions in the app too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 rot="-10350088">
            <a:off x="3395878" y="6174874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595360" y="3861786"/>
            <a:ext cx="3444235" cy="27767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10800000">
            <a:off x="10452811" y="5071042"/>
            <a:ext cx="843425" cy="34580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8755332" y="3946681"/>
            <a:ext cx="164591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8768286" y="5071042"/>
            <a:ext cx="15938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 transition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 rot="10800000">
            <a:off x="10452811" y="5556850"/>
            <a:ext cx="843425" cy="34580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807367" y="5578702"/>
            <a:ext cx="15938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Attention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10452811" y="6051218"/>
            <a:ext cx="843426" cy="34580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792862" y="6109318"/>
            <a:ext cx="15938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cxnSp>
        <p:nvCxnSpPr>
          <p:cNvPr id="115" name="Google Shape;115;p1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"/>
          <p:cNvSpPr txBox="1"/>
          <p:nvPr/>
        </p:nvSpPr>
        <p:spPr>
          <a:xfrm>
            <a:off x="10355207" y="4491967"/>
            <a:ext cx="1038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1. 2. 3.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8768286" y="4301112"/>
            <a:ext cx="159388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Numbering to show sequence of event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1133751" y="526659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0"/>
          <p:cNvSpPr/>
          <p:nvPr/>
        </p:nvSpPr>
        <p:spPr>
          <a:xfrm>
            <a:off x="954144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462" name="Google Shape;462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703" y="324000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140"/>
          <p:cNvCxnSpPr/>
          <p:nvPr/>
        </p:nvCxnSpPr>
        <p:spPr>
          <a:xfrm>
            <a:off x="1655003" y="257886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p140"/>
          <p:cNvSpPr txBox="1"/>
          <p:nvPr/>
        </p:nvSpPr>
        <p:spPr>
          <a:xfrm>
            <a:off x="1651906" y="291870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40"/>
          <p:cNvSpPr txBox="1"/>
          <p:nvPr/>
        </p:nvSpPr>
        <p:spPr>
          <a:xfrm>
            <a:off x="1282325" y="3293942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140"/>
          <p:cNvGrpSpPr/>
          <p:nvPr/>
        </p:nvGrpSpPr>
        <p:grpSpPr>
          <a:xfrm>
            <a:off x="954234" y="150950"/>
            <a:ext cx="3878347" cy="636300"/>
            <a:chOff x="4250094" y="144797"/>
            <a:chExt cx="3878347" cy="636300"/>
          </a:xfrm>
        </p:grpSpPr>
        <p:sp>
          <p:nvSpPr>
            <p:cNvPr id="467" name="Google Shape;467;p140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8" name="Google Shape;468;p140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9" name="Google Shape;469;p140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0" name="Google Shape;470;p140"/>
          <p:cNvCxnSpPr/>
          <p:nvPr/>
        </p:nvCxnSpPr>
        <p:spPr>
          <a:xfrm>
            <a:off x="1120356" y="320318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140"/>
          <p:cNvSpPr txBox="1"/>
          <p:nvPr/>
        </p:nvSpPr>
        <p:spPr>
          <a:xfrm>
            <a:off x="1230497" y="926589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40"/>
          <p:cNvCxnSpPr/>
          <p:nvPr/>
        </p:nvCxnSpPr>
        <p:spPr>
          <a:xfrm>
            <a:off x="1120356" y="45679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140"/>
          <p:cNvCxnSpPr/>
          <p:nvPr/>
        </p:nvCxnSpPr>
        <p:spPr>
          <a:xfrm>
            <a:off x="1120356" y="59890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140"/>
          <p:cNvSpPr/>
          <p:nvPr/>
        </p:nvSpPr>
        <p:spPr>
          <a:xfrm>
            <a:off x="6335596" y="158642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475" name="Google Shape;475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1155" y="335192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140"/>
          <p:cNvCxnSpPr/>
          <p:nvPr/>
        </p:nvCxnSpPr>
        <p:spPr>
          <a:xfrm>
            <a:off x="7036455" y="269078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7" name="Google Shape;477;p140"/>
          <p:cNvSpPr txBox="1"/>
          <p:nvPr/>
        </p:nvSpPr>
        <p:spPr>
          <a:xfrm>
            <a:off x="7033358" y="303062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140"/>
          <p:cNvGrpSpPr/>
          <p:nvPr/>
        </p:nvGrpSpPr>
        <p:grpSpPr>
          <a:xfrm>
            <a:off x="6326161" y="162142"/>
            <a:ext cx="3878347" cy="636300"/>
            <a:chOff x="4250094" y="144797"/>
            <a:chExt cx="3878347" cy="636300"/>
          </a:xfrm>
        </p:grpSpPr>
        <p:sp>
          <p:nvSpPr>
            <p:cNvPr id="479" name="Google Shape;479;p140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Google Shape;480;p140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1" name="Google Shape;481;p140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140"/>
          <p:cNvCxnSpPr/>
          <p:nvPr/>
        </p:nvCxnSpPr>
        <p:spPr>
          <a:xfrm>
            <a:off x="6501808" y="331510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140"/>
          <p:cNvCxnSpPr/>
          <p:nvPr/>
        </p:nvCxnSpPr>
        <p:spPr>
          <a:xfrm>
            <a:off x="6501808" y="467984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140"/>
          <p:cNvCxnSpPr/>
          <p:nvPr/>
        </p:nvCxnSpPr>
        <p:spPr>
          <a:xfrm>
            <a:off x="6501808" y="610094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140"/>
          <p:cNvCxnSpPr/>
          <p:nvPr/>
        </p:nvCxnSpPr>
        <p:spPr>
          <a:xfrm flipH="1" rot="10800000">
            <a:off x="954140" y="1219091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140"/>
          <p:cNvCxnSpPr/>
          <p:nvPr/>
        </p:nvCxnSpPr>
        <p:spPr>
          <a:xfrm flipH="1" rot="10800000">
            <a:off x="954140" y="3586441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7" name="Google Shape;487;p140"/>
          <p:cNvSpPr txBox="1"/>
          <p:nvPr/>
        </p:nvSpPr>
        <p:spPr>
          <a:xfrm>
            <a:off x="1282325" y="4093217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Care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140"/>
          <p:cNvCxnSpPr/>
          <p:nvPr/>
        </p:nvCxnSpPr>
        <p:spPr>
          <a:xfrm flipH="1" rot="10800000">
            <a:off x="954140" y="4385716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140"/>
          <p:cNvSpPr txBox="1"/>
          <p:nvPr/>
        </p:nvSpPr>
        <p:spPr>
          <a:xfrm>
            <a:off x="3302765" y="2261916"/>
            <a:ext cx="1313700" cy="6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Rating: -/5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www.hps.com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40"/>
          <p:cNvSpPr txBox="1"/>
          <p:nvPr/>
        </p:nvSpPr>
        <p:spPr>
          <a:xfrm>
            <a:off x="1282325" y="5178667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140"/>
          <p:cNvCxnSpPr/>
          <p:nvPr/>
        </p:nvCxnSpPr>
        <p:spPr>
          <a:xfrm flipH="1" rot="10800000">
            <a:off x="954140" y="5471166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140"/>
          <p:cNvSpPr txBox="1"/>
          <p:nvPr/>
        </p:nvSpPr>
        <p:spPr>
          <a:xfrm>
            <a:off x="1071537" y="5515101"/>
            <a:ext cx="86912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Bus:</a:t>
            </a:r>
            <a:endParaRPr/>
          </a:p>
        </p:txBody>
      </p:sp>
      <p:sp>
        <p:nvSpPr>
          <p:cNvPr id="493" name="Google Shape;493;p140"/>
          <p:cNvSpPr txBox="1"/>
          <p:nvPr/>
        </p:nvSpPr>
        <p:spPr>
          <a:xfrm>
            <a:off x="6713931" y="1071659"/>
            <a:ext cx="2707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CCA</a:t>
            </a:r>
            <a:endParaRPr/>
          </a:p>
        </p:txBody>
      </p:sp>
      <p:pic>
        <p:nvPicPr>
          <p:cNvPr descr="A picture containing shape&#10;&#10;Description automatically generated" id="494" name="Google Shape;494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388862" y="1106147"/>
            <a:ext cx="267792" cy="2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140"/>
          <p:cNvCxnSpPr/>
          <p:nvPr/>
        </p:nvCxnSpPr>
        <p:spPr>
          <a:xfrm>
            <a:off x="6612330" y="1495991"/>
            <a:ext cx="3119461" cy="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140"/>
          <p:cNvSpPr/>
          <p:nvPr/>
        </p:nvSpPr>
        <p:spPr>
          <a:xfrm>
            <a:off x="10586971" y="923022"/>
            <a:ext cx="949739" cy="973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view drop down list</a:t>
            </a:r>
            <a:endParaRPr/>
          </a:p>
        </p:txBody>
      </p:sp>
      <p:sp>
        <p:nvSpPr>
          <p:cNvPr id="497" name="Google Shape;497;p140"/>
          <p:cNvSpPr txBox="1"/>
          <p:nvPr/>
        </p:nvSpPr>
        <p:spPr>
          <a:xfrm>
            <a:off x="6612330" y="1652653"/>
            <a:ext cx="2487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and reviews</a:t>
            </a:r>
            <a:endParaRPr/>
          </a:p>
        </p:txBody>
      </p:sp>
      <p:sp>
        <p:nvSpPr>
          <p:cNvPr id="498" name="Google Shape;498;p140"/>
          <p:cNvSpPr/>
          <p:nvPr/>
        </p:nvSpPr>
        <p:spPr>
          <a:xfrm>
            <a:off x="8153400" y="2130916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40"/>
          <p:cNvSpPr/>
          <p:nvPr/>
        </p:nvSpPr>
        <p:spPr>
          <a:xfrm>
            <a:off x="8153400" y="2357752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40"/>
          <p:cNvSpPr/>
          <p:nvPr/>
        </p:nvSpPr>
        <p:spPr>
          <a:xfrm>
            <a:off x="8153400" y="2587971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40"/>
          <p:cNvSpPr/>
          <p:nvPr/>
        </p:nvSpPr>
        <p:spPr>
          <a:xfrm>
            <a:off x="8153400" y="2818190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40"/>
          <p:cNvSpPr/>
          <p:nvPr/>
        </p:nvSpPr>
        <p:spPr>
          <a:xfrm>
            <a:off x="8153400" y="3048409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40"/>
          <p:cNvSpPr txBox="1"/>
          <p:nvPr/>
        </p:nvSpPr>
        <p:spPr>
          <a:xfrm>
            <a:off x="7849931" y="2042754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04" name="Google Shape;504;p140"/>
          <p:cNvSpPr txBox="1"/>
          <p:nvPr/>
        </p:nvSpPr>
        <p:spPr>
          <a:xfrm>
            <a:off x="7849929" y="2949185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05" name="Google Shape;505;p140"/>
          <p:cNvSpPr txBox="1"/>
          <p:nvPr/>
        </p:nvSpPr>
        <p:spPr>
          <a:xfrm>
            <a:off x="7849930" y="2277817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06" name="Google Shape;506;p140"/>
          <p:cNvSpPr txBox="1"/>
          <p:nvPr/>
        </p:nvSpPr>
        <p:spPr>
          <a:xfrm>
            <a:off x="7849930" y="2745476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07" name="Google Shape;507;p140"/>
          <p:cNvSpPr txBox="1"/>
          <p:nvPr/>
        </p:nvSpPr>
        <p:spPr>
          <a:xfrm>
            <a:off x="7859366" y="2510413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08" name="Google Shape;508;p140"/>
          <p:cNvSpPr txBox="1"/>
          <p:nvPr/>
        </p:nvSpPr>
        <p:spPr>
          <a:xfrm>
            <a:off x="6843352" y="2162568"/>
            <a:ext cx="9588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-/5</a:t>
            </a:r>
            <a:endParaRPr/>
          </a:p>
        </p:txBody>
      </p:sp>
      <p:grpSp>
        <p:nvGrpSpPr>
          <p:cNvPr id="509" name="Google Shape;509;p140"/>
          <p:cNvGrpSpPr/>
          <p:nvPr/>
        </p:nvGrpSpPr>
        <p:grpSpPr>
          <a:xfrm>
            <a:off x="6694708" y="2980066"/>
            <a:ext cx="1107530" cy="141085"/>
            <a:chOff x="6694708" y="3019833"/>
            <a:chExt cx="1129882" cy="100793"/>
          </a:xfrm>
        </p:grpSpPr>
        <p:sp>
          <p:nvSpPr>
            <p:cNvPr id="510" name="Google Shape;510;p140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0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40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0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0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140"/>
          <p:cNvSpPr/>
          <p:nvPr/>
        </p:nvSpPr>
        <p:spPr>
          <a:xfrm>
            <a:off x="6694707" y="3429000"/>
            <a:ext cx="2945265" cy="4266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/>
          </a:p>
        </p:txBody>
      </p:sp>
      <p:sp>
        <p:nvSpPr>
          <p:cNvPr id="516" name="Google Shape;516;p140"/>
          <p:cNvSpPr/>
          <p:nvPr/>
        </p:nvSpPr>
        <p:spPr>
          <a:xfrm>
            <a:off x="10345548" y="3612173"/>
            <a:ext cx="1197362" cy="118369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write comment</a:t>
            </a:r>
            <a:endParaRPr/>
          </a:p>
        </p:txBody>
      </p:sp>
      <p:grpSp>
        <p:nvGrpSpPr>
          <p:cNvPr id="517" name="Google Shape;517;p140"/>
          <p:cNvGrpSpPr/>
          <p:nvPr/>
        </p:nvGrpSpPr>
        <p:grpSpPr>
          <a:xfrm>
            <a:off x="6658549" y="4027654"/>
            <a:ext cx="2945265" cy="1296250"/>
            <a:chOff x="6658549" y="4027654"/>
            <a:chExt cx="2945265" cy="1296250"/>
          </a:xfrm>
        </p:grpSpPr>
        <p:sp>
          <p:nvSpPr>
            <p:cNvPr id="518" name="Google Shape;518;p140"/>
            <p:cNvSpPr/>
            <p:nvPr/>
          </p:nvSpPr>
          <p:spPr>
            <a:xfrm>
              <a:off x="6694707" y="4027654"/>
              <a:ext cx="521864" cy="54795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0"/>
            <p:cNvSpPr txBox="1"/>
            <p:nvPr/>
          </p:nvSpPr>
          <p:spPr>
            <a:xfrm>
              <a:off x="7322795" y="4154782"/>
              <a:ext cx="16893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User1</a:t>
              </a:r>
              <a:endParaRPr/>
            </a:p>
          </p:txBody>
        </p:sp>
        <p:grpSp>
          <p:nvGrpSpPr>
            <p:cNvPr id="520" name="Google Shape;520;p140"/>
            <p:cNvGrpSpPr/>
            <p:nvPr/>
          </p:nvGrpSpPr>
          <p:grpSpPr>
            <a:xfrm>
              <a:off x="6713931" y="4725326"/>
              <a:ext cx="1107530" cy="141085"/>
              <a:chOff x="6694708" y="3019833"/>
              <a:chExt cx="1129882" cy="100793"/>
            </a:xfrm>
          </p:grpSpPr>
          <p:sp>
            <p:nvSpPr>
              <p:cNvPr id="521" name="Google Shape;521;p140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40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40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40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40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" name="Google Shape;526;p140"/>
            <p:cNvSpPr txBox="1"/>
            <p:nvPr/>
          </p:nvSpPr>
          <p:spPr>
            <a:xfrm>
              <a:off x="7895906" y="4675240"/>
              <a:ext cx="11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29/01/2021</a:t>
              </a:r>
              <a:endParaRPr/>
            </a:p>
          </p:txBody>
        </p:sp>
        <p:sp>
          <p:nvSpPr>
            <p:cNvPr id="527" name="Google Shape;527;p140"/>
            <p:cNvSpPr txBox="1"/>
            <p:nvPr/>
          </p:nvSpPr>
          <p:spPr>
            <a:xfrm>
              <a:off x="6658549" y="5016127"/>
              <a:ext cx="29452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 bad. My son loves it there.</a:t>
              </a:r>
              <a:endParaRPr/>
            </a:p>
          </p:txBody>
        </p:sp>
        <p:pic>
          <p:nvPicPr>
            <p:cNvPr descr="Shape&#10;&#10;Description automatically generated with low confidence" id="528" name="Google Shape;528;p1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6939" y="4193697"/>
              <a:ext cx="232109" cy="232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p140"/>
          <p:cNvSpPr/>
          <p:nvPr/>
        </p:nvSpPr>
        <p:spPr>
          <a:xfrm>
            <a:off x="6665157" y="5417393"/>
            <a:ext cx="521864" cy="5479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40"/>
          <p:cNvSpPr txBox="1"/>
          <p:nvPr/>
        </p:nvSpPr>
        <p:spPr>
          <a:xfrm>
            <a:off x="7293245" y="5544521"/>
            <a:ext cx="16893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User2</a:t>
            </a:r>
            <a:endParaRPr/>
          </a:p>
        </p:txBody>
      </p:sp>
      <p:grpSp>
        <p:nvGrpSpPr>
          <p:cNvPr id="531" name="Google Shape;531;p140"/>
          <p:cNvGrpSpPr/>
          <p:nvPr/>
        </p:nvGrpSpPr>
        <p:grpSpPr>
          <a:xfrm>
            <a:off x="6684381" y="6115065"/>
            <a:ext cx="1107530" cy="141085"/>
            <a:chOff x="6694708" y="3019833"/>
            <a:chExt cx="1129882" cy="100793"/>
          </a:xfrm>
        </p:grpSpPr>
        <p:sp>
          <p:nvSpPr>
            <p:cNvPr id="532" name="Google Shape;532;p140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40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40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0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0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140"/>
          <p:cNvSpPr txBox="1"/>
          <p:nvPr/>
        </p:nvSpPr>
        <p:spPr>
          <a:xfrm>
            <a:off x="7866356" y="6064979"/>
            <a:ext cx="1199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29/01/2021</a:t>
            </a:r>
            <a:endParaRPr/>
          </a:p>
        </p:txBody>
      </p:sp>
      <p:pic>
        <p:nvPicPr>
          <p:cNvPr descr="Shape&#10;&#10;Description automatically generated with low confidence" id="538" name="Google Shape;538;p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7389" y="5583436"/>
            <a:ext cx="232109" cy="23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3740" y="339244"/>
            <a:ext cx="326377" cy="32792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40"/>
          <p:cNvSpPr/>
          <p:nvPr/>
        </p:nvSpPr>
        <p:spPr>
          <a:xfrm>
            <a:off x="5125229" y="1902704"/>
            <a:ext cx="1138003" cy="10338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open school website in browser</a:t>
            </a:r>
            <a:endParaRPr/>
          </a:p>
        </p:txBody>
      </p:sp>
      <p:sp>
        <p:nvSpPr>
          <p:cNvPr id="541" name="Google Shape;541;p140"/>
          <p:cNvSpPr/>
          <p:nvPr/>
        </p:nvSpPr>
        <p:spPr>
          <a:xfrm>
            <a:off x="5036082" y="4093210"/>
            <a:ext cx="1198885" cy="121296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Movable map indicating school and student care</a:t>
            </a:r>
            <a:endParaRPr/>
          </a:p>
        </p:txBody>
      </p:sp>
      <p:sp>
        <p:nvSpPr>
          <p:cNvPr id="542" name="Google Shape;542;p140"/>
          <p:cNvSpPr/>
          <p:nvPr/>
        </p:nvSpPr>
        <p:spPr>
          <a:xfrm rot="521214">
            <a:off x="4520968" y="2428868"/>
            <a:ext cx="447237" cy="3810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40"/>
          <p:cNvSpPr/>
          <p:nvPr/>
        </p:nvSpPr>
        <p:spPr>
          <a:xfrm>
            <a:off x="9773956" y="1036916"/>
            <a:ext cx="631778" cy="27872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40"/>
          <p:cNvSpPr/>
          <p:nvPr/>
        </p:nvSpPr>
        <p:spPr>
          <a:xfrm rot="2166432">
            <a:off x="9499322" y="3936122"/>
            <a:ext cx="805396" cy="27028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40"/>
          <p:cNvSpPr/>
          <p:nvPr/>
        </p:nvSpPr>
        <p:spPr>
          <a:xfrm>
            <a:off x="5119885" y="260777"/>
            <a:ext cx="1060255" cy="103382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add to favourite</a:t>
            </a:r>
            <a:endParaRPr/>
          </a:p>
        </p:txBody>
      </p:sp>
      <p:sp>
        <p:nvSpPr>
          <p:cNvPr id="546" name="Google Shape;546;p140"/>
          <p:cNvSpPr/>
          <p:nvPr/>
        </p:nvSpPr>
        <p:spPr>
          <a:xfrm rot="1005573">
            <a:off x="4501738" y="476641"/>
            <a:ext cx="447237" cy="3810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40"/>
          <p:cNvSpPr/>
          <p:nvPr/>
        </p:nvSpPr>
        <p:spPr>
          <a:xfrm rot="1005573">
            <a:off x="4424511" y="5763941"/>
            <a:ext cx="447237" cy="38104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40"/>
          <p:cNvSpPr/>
          <p:nvPr/>
        </p:nvSpPr>
        <p:spPr>
          <a:xfrm>
            <a:off x="5019370" y="5606506"/>
            <a:ext cx="987338" cy="10562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Scroll to view more</a:t>
            </a:r>
            <a:endParaRPr/>
          </a:p>
        </p:txBody>
      </p:sp>
      <p:pic>
        <p:nvPicPr>
          <p:cNvPr id="549" name="Google Shape;549;p1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7917" y="307999"/>
            <a:ext cx="322798" cy="32279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40"/>
          <p:cNvSpPr/>
          <p:nvPr/>
        </p:nvSpPr>
        <p:spPr>
          <a:xfrm>
            <a:off x="10706631" y="174425"/>
            <a:ext cx="1197362" cy="63833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 pink when favourited</a:t>
            </a:r>
            <a:endParaRPr/>
          </a:p>
        </p:txBody>
      </p:sp>
      <p:sp>
        <p:nvSpPr>
          <p:cNvPr id="551" name="Google Shape;551;p140"/>
          <p:cNvSpPr/>
          <p:nvPr/>
        </p:nvSpPr>
        <p:spPr>
          <a:xfrm>
            <a:off x="9955193" y="360871"/>
            <a:ext cx="631778" cy="27872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40"/>
          <p:cNvSpPr/>
          <p:nvPr/>
        </p:nvSpPr>
        <p:spPr>
          <a:xfrm rot="10800000">
            <a:off x="4755051" y="3238476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ngapore - Google My Maps" id="553" name="Google Shape;553;p1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4040" y="3794410"/>
            <a:ext cx="1731826" cy="145864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140"/>
          <p:cNvSpPr/>
          <p:nvPr/>
        </p:nvSpPr>
        <p:spPr>
          <a:xfrm>
            <a:off x="4353763" y="4191599"/>
            <a:ext cx="631778" cy="27872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ugang Primary School Uniform" id="555" name="Google Shape;555;p1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30759" y="997297"/>
            <a:ext cx="765267" cy="114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6" name="Google Shape;556;p140"/>
          <p:cNvGrpSpPr/>
          <p:nvPr/>
        </p:nvGrpSpPr>
        <p:grpSpPr>
          <a:xfrm>
            <a:off x="1571407" y="633300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557" name="Google Shape;557;p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558" name="Google Shape;558;p1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559" name="Google Shape;559;p14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0" name="Google Shape;560;p140"/>
          <p:cNvGrpSpPr/>
          <p:nvPr/>
        </p:nvGrpSpPr>
        <p:grpSpPr>
          <a:xfrm>
            <a:off x="6942997" y="6345384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561" name="Google Shape;561;p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562" name="Google Shape;562;p1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563" name="Google Shape;563;p14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47"/>
          <p:cNvSpPr/>
          <p:nvPr/>
        </p:nvSpPr>
        <p:spPr>
          <a:xfrm>
            <a:off x="4062913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569" name="Google Shape;569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472" y="324000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0" name="Google Shape;570;p147"/>
          <p:cNvCxnSpPr/>
          <p:nvPr/>
        </p:nvCxnSpPr>
        <p:spPr>
          <a:xfrm>
            <a:off x="4763772" y="257886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1" name="Google Shape;571;p147"/>
          <p:cNvSpPr txBox="1"/>
          <p:nvPr/>
        </p:nvSpPr>
        <p:spPr>
          <a:xfrm>
            <a:off x="4760675" y="291870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147"/>
          <p:cNvGrpSpPr/>
          <p:nvPr/>
        </p:nvGrpSpPr>
        <p:grpSpPr>
          <a:xfrm>
            <a:off x="4053478" y="150950"/>
            <a:ext cx="3878347" cy="636300"/>
            <a:chOff x="4250094" y="144797"/>
            <a:chExt cx="3878347" cy="636300"/>
          </a:xfrm>
        </p:grpSpPr>
        <p:sp>
          <p:nvSpPr>
            <p:cNvPr id="573" name="Google Shape;573;p147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4" name="Google Shape;574;p147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5" name="Google Shape;575;p147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6" name="Google Shape;576;p147"/>
          <p:cNvCxnSpPr/>
          <p:nvPr/>
        </p:nvCxnSpPr>
        <p:spPr>
          <a:xfrm>
            <a:off x="4229125" y="320318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147"/>
          <p:cNvCxnSpPr/>
          <p:nvPr/>
        </p:nvCxnSpPr>
        <p:spPr>
          <a:xfrm>
            <a:off x="4229125" y="45679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147"/>
          <p:cNvCxnSpPr/>
          <p:nvPr/>
        </p:nvCxnSpPr>
        <p:spPr>
          <a:xfrm>
            <a:off x="4229125" y="59890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9" name="Google Shape;579;p147"/>
          <p:cNvSpPr txBox="1"/>
          <p:nvPr/>
        </p:nvSpPr>
        <p:spPr>
          <a:xfrm>
            <a:off x="4441248" y="1060467"/>
            <a:ext cx="2707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CCA</a:t>
            </a:r>
            <a:endParaRPr/>
          </a:p>
        </p:txBody>
      </p:sp>
      <p:pic>
        <p:nvPicPr>
          <p:cNvPr descr="A picture containing shape&#10;&#10;Description automatically generated" id="580" name="Google Shape;580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116179" y="1094955"/>
            <a:ext cx="267792" cy="2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147"/>
          <p:cNvCxnSpPr/>
          <p:nvPr/>
        </p:nvCxnSpPr>
        <p:spPr>
          <a:xfrm>
            <a:off x="4339647" y="1484799"/>
            <a:ext cx="3119461" cy="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p147"/>
          <p:cNvSpPr txBox="1"/>
          <p:nvPr/>
        </p:nvSpPr>
        <p:spPr>
          <a:xfrm>
            <a:off x="4339647" y="1641461"/>
            <a:ext cx="2487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and reviews</a:t>
            </a:r>
            <a:endParaRPr/>
          </a:p>
        </p:txBody>
      </p:sp>
      <p:sp>
        <p:nvSpPr>
          <p:cNvPr id="583" name="Google Shape;583;p147"/>
          <p:cNvSpPr/>
          <p:nvPr/>
        </p:nvSpPr>
        <p:spPr>
          <a:xfrm>
            <a:off x="5880717" y="2119724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7"/>
          <p:cNvSpPr/>
          <p:nvPr/>
        </p:nvSpPr>
        <p:spPr>
          <a:xfrm>
            <a:off x="5880717" y="2346560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7"/>
          <p:cNvSpPr/>
          <p:nvPr/>
        </p:nvSpPr>
        <p:spPr>
          <a:xfrm>
            <a:off x="5880717" y="2576779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47"/>
          <p:cNvSpPr/>
          <p:nvPr/>
        </p:nvSpPr>
        <p:spPr>
          <a:xfrm>
            <a:off x="5880717" y="2806998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47"/>
          <p:cNvSpPr/>
          <p:nvPr/>
        </p:nvSpPr>
        <p:spPr>
          <a:xfrm>
            <a:off x="5880717" y="3037217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47"/>
          <p:cNvSpPr txBox="1"/>
          <p:nvPr/>
        </p:nvSpPr>
        <p:spPr>
          <a:xfrm>
            <a:off x="5577248" y="2031562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89" name="Google Shape;589;p147"/>
          <p:cNvSpPr txBox="1"/>
          <p:nvPr/>
        </p:nvSpPr>
        <p:spPr>
          <a:xfrm>
            <a:off x="5577246" y="2937993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90" name="Google Shape;590;p147"/>
          <p:cNvSpPr txBox="1"/>
          <p:nvPr/>
        </p:nvSpPr>
        <p:spPr>
          <a:xfrm>
            <a:off x="5577247" y="2266625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1" name="Google Shape;591;p147"/>
          <p:cNvSpPr txBox="1"/>
          <p:nvPr/>
        </p:nvSpPr>
        <p:spPr>
          <a:xfrm>
            <a:off x="5577247" y="2734284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92" name="Google Shape;592;p147"/>
          <p:cNvSpPr txBox="1"/>
          <p:nvPr/>
        </p:nvSpPr>
        <p:spPr>
          <a:xfrm>
            <a:off x="5586683" y="2499221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3" name="Google Shape;593;p147"/>
          <p:cNvSpPr txBox="1"/>
          <p:nvPr/>
        </p:nvSpPr>
        <p:spPr>
          <a:xfrm>
            <a:off x="4570669" y="2151376"/>
            <a:ext cx="9588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-/5</a:t>
            </a:r>
            <a:endParaRPr/>
          </a:p>
        </p:txBody>
      </p:sp>
      <p:grpSp>
        <p:nvGrpSpPr>
          <p:cNvPr id="594" name="Google Shape;594;p147"/>
          <p:cNvGrpSpPr/>
          <p:nvPr/>
        </p:nvGrpSpPr>
        <p:grpSpPr>
          <a:xfrm>
            <a:off x="4422025" y="2968874"/>
            <a:ext cx="1107530" cy="141085"/>
            <a:chOff x="6694708" y="3019833"/>
            <a:chExt cx="1129882" cy="100793"/>
          </a:xfrm>
        </p:grpSpPr>
        <p:sp>
          <p:nvSpPr>
            <p:cNvPr id="595" name="Google Shape;595;p147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47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47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47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7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147"/>
          <p:cNvSpPr/>
          <p:nvPr/>
        </p:nvSpPr>
        <p:spPr>
          <a:xfrm>
            <a:off x="4422024" y="3417808"/>
            <a:ext cx="2945265" cy="4266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/>
          </a:p>
        </p:txBody>
      </p:sp>
      <p:grpSp>
        <p:nvGrpSpPr>
          <p:cNvPr id="601" name="Google Shape;601;p147"/>
          <p:cNvGrpSpPr/>
          <p:nvPr/>
        </p:nvGrpSpPr>
        <p:grpSpPr>
          <a:xfrm>
            <a:off x="4385866" y="4016462"/>
            <a:ext cx="2945265" cy="1296250"/>
            <a:chOff x="6658549" y="4027654"/>
            <a:chExt cx="2945265" cy="1296250"/>
          </a:xfrm>
        </p:grpSpPr>
        <p:sp>
          <p:nvSpPr>
            <p:cNvPr id="602" name="Google Shape;602;p147"/>
            <p:cNvSpPr/>
            <p:nvPr/>
          </p:nvSpPr>
          <p:spPr>
            <a:xfrm>
              <a:off x="6694707" y="4027654"/>
              <a:ext cx="521864" cy="54795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47"/>
            <p:cNvSpPr txBox="1"/>
            <p:nvPr/>
          </p:nvSpPr>
          <p:spPr>
            <a:xfrm>
              <a:off x="7322795" y="4154782"/>
              <a:ext cx="16893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User1</a:t>
              </a:r>
              <a:endParaRPr/>
            </a:p>
          </p:txBody>
        </p:sp>
        <p:grpSp>
          <p:nvGrpSpPr>
            <p:cNvPr id="604" name="Google Shape;604;p147"/>
            <p:cNvGrpSpPr/>
            <p:nvPr/>
          </p:nvGrpSpPr>
          <p:grpSpPr>
            <a:xfrm>
              <a:off x="6713931" y="4725326"/>
              <a:ext cx="1107530" cy="141085"/>
              <a:chOff x="6694708" y="3019833"/>
              <a:chExt cx="1129882" cy="100793"/>
            </a:xfrm>
          </p:grpSpPr>
          <p:sp>
            <p:nvSpPr>
              <p:cNvPr id="605" name="Google Shape;605;p147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47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47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47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47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0" name="Google Shape;610;p147"/>
            <p:cNvSpPr txBox="1"/>
            <p:nvPr/>
          </p:nvSpPr>
          <p:spPr>
            <a:xfrm>
              <a:off x="7895906" y="4675240"/>
              <a:ext cx="11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29/01/2021</a:t>
              </a:r>
              <a:endParaRPr/>
            </a:p>
          </p:txBody>
        </p:sp>
        <p:sp>
          <p:nvSpPr>
            <p:cNvPr id="611" name="Google Shape;611;p147"/>
            <p:cNvSpPr txBox="1"/>
            <p:nvPr/>
          </p:nvSpPr>
          <p:spPr>
            <a:xfrm>
              <a:off x="6658549" y="5016127"/>
              <a:ext cx="29452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 bad. My son loves it there.</a:t>
              </a:r>
              <a:endParaRPr/>
            </a:p>
          </p:txBody>
        </p:sp>
        <p:pic>
          <p:nvPicPr>
            <p:cNvPr descr="Shape&#10;&#10;Description automatically generated with low confidence" id="612" name="Google Shape;612;p1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6939" y="4193697"/>
              <a:ext cx="232109" cy="232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3" name="Google Shape;613;p147"/>
          <p:cNvSpPr/>
          <p:nvPr/>
        </p:nvSpPr>
        <p:spPr>
          <a:xfrm>
            <a:off x="4392474" y="5406201"/>
            <a:ext cx="521864" cy="5479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47"/>
          <p:cNvSpPr txBox="1"/>
          <p:nvPr/>
        </p:nvSpPr>
        <p:spPr>
          <a:xfrm>
            <a:off x="5020562" y="5533329"/>
            <a:ext cx="16893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User2</a:t>
            </a:r>
            <a:endParaRPr/>
          </a:p>
        </p:txBody>
      </p:sp>
      <p:grpSp>
        <p:nvGrpSpPr>
          <p:cNvPr id="615" name="Google Shape;615;p147"/>
          <p:cNvGrpSpPr/>
          <p:nvPr/>
        </p:nvGrpSpPr>
        <p:grpSpPr>
          <a:xfrm>
            <a:off x="4411698" y="6103873"/>
            <a:ext cx="1107530" cy="141085"/>
            <a:chOff x="6694708" y="3019833"/>
            <a:chExt cx="1129882" cy="100793"/>
          </a:xfrm>
        </p:grpSpPr>
        <p:sp>
          <p:nvSpPr>
            <p:cNvPr id="616" name="Google Shape;616;p147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7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7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7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7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147"/>
          <p:cNvSpPr txBox="1"/>
          <p:nvPr/>
        </p:nvSpPr>
        <p:spPr>
          <a:xfrm>
            <a:off x="5593673" y="6053787"/>
            <a:ext cx="1199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29/01/2021</a:t>
            </a:r>
            <a:endParaRPr/>
          </a:p>
        </p:txBody>
      </p:sp>
      <p:pic>
        <p:nvPicPr>
          <p:cNvPr descr="Shape&#10;&#10;Description automatically generated with low confidence" id="622" name="Google Shape;622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4706" y="5572244"/>
            <a:ext cx="232109" cy="23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5234" y="296807"/>
            <a:ext cx="322798" cy="3227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147"/>
          <p:cNvGrpSpPr/>
          <p:nvPr/>
        </p:nvGrpSpPr>
        <p:grpSpPr>
          <a:xfrm>
            <a:off x="4670314" y="6334192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625" name="Google Shape;625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626" name="Google Shape;626;p1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627" name="Google Shape;627;p14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8" name="Google Shape;628;p147"/>
          <p:cNvGrpSpPr/>
          <p:nvPr/>
        </p:nvGrpSpPr>
        <p:grpSpPr>
          <a:xfrm>
            <a:off x="4363147" y="1628313"/>
            <a:ext cx="3160319" cy="3444888"/>
            <a:chOff x="385727" y="1060467"/>
            <a:chExt cx="3160319" cy="3444888"/>
          </a:xfrm>
        </p:grpSpPr>
        <p:cxnSp>
          <p:nvCxnSpPr>
            <p:cNvPr id="629" name="Google Shape;629;p147"/>
            <p:cNvCxnSpPr/>
            <p:nvPr/>
          </p:nvCxnSpPr>
          <p:spPr>
            <a:xfrm>
              <a:off x="426585" y="2145730"/>
              <a:ext cx="3119461" cy="1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0" name="Google Shape;630;p147"/>
            <p:cNvSpPr txBox="1"/>
            <p:nvPr/>
          </p:nvSpPr>
          <p:spPr>
            <a:xfrm>
              <a:off x="426585" y="2302392"/>
              <a:ext cx="2487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Rating and reviews</a:t>
              </a:r>
              <a:endParaRPr/>
            </a:p>
          </p:txBody>
        </p:sp>
        <p:pic>
          <p:nvPicPr>
            <p:cNvPr descr="A picture containing shape&#10;&#10;Description automatically generated" id="631" name="Google Shape;631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3188621" y="2336880"/>
              <a:ext cx="267792" cy="238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147"/>
            <p:cNvSpPr/>
            <p:nvPr/>
          </p:nvSpPr>
          <p:spPr>
            <a:xfrm>
              <a:off x="1967655" y="2780655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7"/>
            <p:cNvSpPr/>
            <p:nvPr/>
          </p:nvSpPr>
          <p:spPr>
            <a:xfrm>
              <a:off x="1967655" y="3007491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47"/>
            <p:cNvSpPr/>
            <p:nvPr/>
          </p:nvSpPr>
          <p:spPr>
            <a:xfrm>
              <a:off x="1967655" y="3237710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7"/>
            <p:cNvSpPr/>
            <p:nvPr/>
          </p:nvSpPr>
          <p:spPr>
            <a:xfrm>
              <a:off x="1967655" y="3467929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7"/>
            <p:cNvSpPr/>
            <p:nvPr/>
          </p:nvSpPr>
          <p:spPr>
            <a:xfrm>
              <a:off x="1967655" y="3698148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7"/>
            <p:cNvSpPr txBox="1"/>
            <p:nvPr/>
          </p:nvSpPr>
          <p:spPr>
            <a:xfrm>
              <a:off x="1664186" y="2692493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38" name="Google Shape;638;p147"/>
            <p:cNvSpPr txBox="1"/>
            <p:nvPr/>
          </p:nvSpPr>
          <p:spPr>
            <a:xfrm>
              <a:off x="1664184" y="3598924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39" name="Google Shape;639;p147"/>
            <p:cNvSpPr txBox="1"/>
            <p:nvPr/>
          </p:nvSpPr>
          <p:spPr>
            <a:xfrm>
              <a:off x="1664185" y="2927556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40" name="Google Shape;640;p147"/>
            <p:cNvSpPr txBox="1"/>
            <p:nvPr/>
          </p:nvSpPr>
          <p:spPr>
            <a:xfrm>
              <a:off x="1664185" y="3395215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41" name="Google Shape;641;p147"/>
            <p:cNvSpPr txBox="1"/>
            <p:nvPr/>
          </p:nvSpPr>
          <p:spPr>
            <a:xfrm>
              <a:off x="1673621" y="3160152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42" name="Google Shape;642;p147"/>
            <p:cNvSpPr txBox="1"/>
            <p:nvPr/>
          </p:nvSpPr>
          <p:spPr>
            <a:xfrm>
              <a:off x="657607" y="2812307"/>
              <a:ext cx="9588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-/5</a:t>
              </a:r>
              <a:endParaRPr/>
            </a:p>
          </p:txBody>
        </p:sp>
        <p:grpSp>
          <p:nvGrpSpPr>
            <p:cNvPr id="643" name="Google Shape;643;p147"/>
            <p:cNvGrpSpPr/>
            <p:nvPr/>
          </p:nvGrpSpPr>
          <p:grpSpPr>
            <a:xfrm>
              <a:off x="508963" y="3629805"/>
              <a:ext cx="1107530" cy="141085"/>
              <a:chOff x="6694708" y="3019833"/>
              <a:chExt cx="1129882" cy="100793"/>
            </a:xfrm>
          </p:grpSpPr>
          <p:sp>
            <p:nvSpPr>
              <p:cNvPr id="644" name="Google Shape;644;p147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47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47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47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47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9" name="Google Shape;649;p147"/>
            <p:cNvSpPr/>
            <p:nvPr/>
          </p:nvSpPr>
          <p:spPr>
            <a:xfrm>
              <a:off x="508962" y="4078739"/>
              <a:ext cx="2945265" cy="426616"/>
            </a:xfrm>
            <a:prstGeom prst="rect">
              <a:avLst/>
            </a:prstGeom>
            <a:solidFill>
              <a:srgbClr val="EDEDED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Comment</a:t>
              </a:r>
              <a:endParaRPr/>
            </a:p>
          </p:txBody>
        </p:sp>
        <p:sp>
          <p:nvSpPr>
            <p:cNvPr id="650" name="Google Shape;650;p147"/>
            <p:cNvSpPr/>
            <p:nvPr/>
          </p:nvSpPr>
          <p:spPr>
            <a:xfrm>
              <a:off x="385727" y="1060467"/>
              <a:ext cx="3119417" cy="3440963"/>
            </a:xfrm>
            <a:prstGeom prst="rect">
              <a:avLst/>
            </a:prstGeom>
            <a:solidFill>
              <a:srgbClr val="D8E2F3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7"/>
            <p:cNvSpPr/>
            <p:nvPr/>
          </p:nvSpPr>
          <p:spPr>
            <a:xfrm>
              <a:off x="606311" y="2225380"/>
              <a:ext cx="2716206" cy="166839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47"/>
            <p:cNvSpPr txBox="1"/>
            <p:nvPr/>
          </p:nvSpPr>
          <p:spPr>
            <a:xfrm>
              <a:off x="534763" y="1923971"/>
              <a:ext cx="20565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Comment:</a:t>
              </a:r>
              <a:endParaRPr/>
            </a:p>
          </p:txBody>
        </p:sp>
        <p:pic>
          <p:nvPicPr>
            <p:cNvPr descr="Shape&#10;&#10;Description automatically generated with low confidence" id="653" name="Google Shape;653;p14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18382" y="4032569"/>
              <a:ext cx="347651" cy="34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147"/>
            <p:cNvSpPr txBox="1"/>
            <p:nvPr/>
          </p:nvSpPr>
          <p:spPr>
            <a:xfrm>
              <a:off x="572740" y="1215818"/>
              <a:ext cx="20565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Rating:</a:t>
              </a:r>
              <a:endParaRPr/>
            </a:p>
          </p:txBody>
        </p:sp>
        <p:grpSp>
          <p:nvGrpSpPr>
            <p:cNvPr id="655" name="Google Shape;655;p147"/>
            <p:cNvGrpSpPr/>
            <p:nvPr/>
          </p:nvGrpSpPr>
          <p:grpSpPr>
            <a:xfrm>
              <a:off x="657336" y="1603536"/>
              <a:ext cx="1107530" cy="141085"/>
              <a:chOff x="6694708" y="3019833"/>
              <a:chExt cx="1129882" cy="100793"/>
            </a:xfrm>
          </p:grpSpPr>
          <p:sp>
            <p:nvSpPr>
              <p:cNvPr id="656" name="Google Shape;656;p147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47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47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47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47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1" name="Google Shape;661;p147"/>
          <p:cNvSpPr/>
          <p:nvPr/>
        </p:nvSpPr>
        <p:spPr>
          <a:xfrm>
            <a:off x="2570156" y="1772928"/>
            <a:ext cx="987338" cy="105622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star to select rating</a:t>
            </a:r>
            <a:endParaRPr/>
          </a:p>
        </p:txBody>
      </p:sp>
      <p:sp>
        <p:nvSpPr>
          <p:cNvPr id="662" name="Google Shape;662;p147"/>
          <p:cNvSpPr/>
          <p:nvPr/>
        </p:nvSpPr>
        <p:spPr>
          <a:xfrm>
            <a:off x="8425164" y="3152853"/>
            <a:ext cx="1382421" cy="97596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comment</a:t>
            </a:r>
            <a:endParaRPr/>
          </a:p>
        </p:txBody>
      </p:sp>
      <p:sp>
        <p:nvSpPr>
          <p:cNvPr id="663" name="Google Shape;663;p147"/>
          <p:cNvSpPr/>
          <p:nvPr/>
        </p:nvSpPr>
        <p:spPr>
          <a:xfrm>
            <a:off x="8358130" y="4570111"/>
            <a:ext cx="1382421" cy="97596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send review</a:t>
            </a:r>
            <a:endParaRPr/>
          </a:p>
        </p:txBody>
      </p:sp>
      <p:sp>
        <p:nvSpPr>
          <p:cNvPr id="664" name="Google Shape;664;p147"/>
          <p:cNvSpPr/>
          <p:nvPr/>
        </p:nvSpPr>
        <p:spPr>
          <a:xfrm rot="259777">
            <a:off x="7357056" y="3456508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47"/>
          <p:cNvSpPr/>
          <p:nvPr/>
        </p:nvSpPr>
        <p:spPr>
          <a:xfrm rot="259777">
            <a:off x="7297529" y="4844314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47"/>
          <p:cNvSpPr/>
          <p:nvPr/>
        </p:nvSpPr>
        <p:spPr>
          <a:xfrm rot="10800000">
            <a:off x="3478416" y="2170997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48"/>
          <p:cNvSpPr/>
          <p:nvPr/>
        </p:nvSpPr>
        <p:spPr>
          <a:xfrm>
            <a:off x="72585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672" name="Google Shape;672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409" y="324000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148"/>
          <p:cNvCxnSpPr/>
          <p:nvPr/>
        </p:nvCxnSpPr>
        <p:spPr>
          <a:xfrm>
            <a:off x="1426709" y="257886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4" name="Google Shape;674;p148"/>
          <p:cNvSpPr txBox="1"/>
          <p:nvPr/>
        </p:nvSpPr>
        <p:spPr>
          <a:xfrm>
            <a:off x="1423612" y="291870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5" name="Google Shape;675;p148"/>
          <p:cNvGrpSpPr/>
          <p:nvPr/>
        </p:nvGrpSpPr>
        <p:grpSpPr>
          <a:xfrm>
            <a:off x="716415" y="150950"/>
            <a:ext cx="3878347" cy="636300"/>
            <a:chOff x="4250094" y="144797"/>
            <a:chExt cx="3878347" cy="636300"/>
          </a:xfrm>
        </p:grpSpPr>
        <p:sp>
          <p:nvSpPr>
            <p:cNvPr id="676" name="Google Shape;676;p148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7" name="Google Shape;677;p148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78" name="Google Shape;678;p148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9" name="Google Shape;679;p148"/>
          <p:cNvCxnSpPr/>
          <p:nvPr/>
        </p:nvCxnSpPr>
        <p:spPr>
          <a:xfrm>
            <a:off x="892062" y="320318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148"/>
          <p:cNvCxnSpPr/>
          <p:nvPr/>
        </p:nvCxnSpPr>
        <p:spPr>
          <a:xfrm>
            <a:off x="892062" y="45679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148"/>
          <p:cNvCxnSpPr/>
          <p:nvPr/>
        </p:nvCxnSpPr>
        <p:spPr>
          <a:xfrm>
            <a:off x="892062" y="59890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p148"/>
          <p:cNvSpPr txBox="1"/>
          <p:nvPr/>
        </p:nvSpPr>
        <p:spPr>
          <a:xfrm>
            <a:off x="1104185" y="1060467"/>
            <a:ext cx="2707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CCA</a:t>
            </a:r>
            <a:endParaRPr/>
          </a:p>
        </p:txBody>
      </p:sp>
      <p:pic>
        <p:nvPicPr>
          <p:cNvPr descr="A picture containing shape&#10;&#10;Description automatically generated" id="683" name="Google Shape;683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779116" y="1094955"/>
            <a:ext cx="267792" cy="2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p148"/>
          <p:cNvCxnSpPr/>
          <p:nvPr/>
        </p:nvCxnSpPr>
        <p:spPr>
          <a:xfrm>
            <a:off x="1002584" y="1484799"/>
            <a:ext cx="3119461" cy="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148"/>
          <p:cNvSpPr txBox="1"/>
          <p:nvPr/>
        </p:nvSpPr>
        <p:spPr>
          <a:xfrm>
            <a:off x="1002584" y="1641461"/>
            <a:ext cx="2487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and reviews</a:t>
            </a:r>
            <a:endParaRPr/>
          </a:p>
        </p:txBody>
      </p:sp>
      <p:sp>
        <p:nvSpPr>
          <p:cNvPr id="686" name="Google Shape;686;p148"/>
          <p:cNvSpPr/>
          <p:nvPr/>
        </p:nvSpPr>
        <p:spPr>
          <a:xfrm>
            <a:off x="2543654" y="2119724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48"/>
          <p:cNvSpPr/>
          <p:nvPr/>
        </p:nvSpPr>
        <p:spPr>
          <a:xfrm>
            <a:off x="2543654" y="2346560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48"/>
          <p:cNvSpPr/>
          <p:nvPr/>
        </p:nvSpPr>
        <p:spPr>
          <a:xfrm>
            <a:off x="2543654" y="2576779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48"/>
          <p:cNvSpPr/>
          <p:nvPr/>
        </p:nvSpPr>
        <p:spPr>
          <a:xfrm>
            <a:off x="2543654" y="2806998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48"/>
          <p:cNvSpPr/>
          <p:nvPr/>
        </p:nvSpPr>
        <p:spPr>
          <a:xfrm>
            <a:off x="2543654" y="3037217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48"/>
          <p:cNvSpPr txBox="1"/>
          <p:nvPr/>
        </p:nvSpPr>
        <p:spPr>
          <a:xfrm>
            <a:off x="2240185" y="2031562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92" name="Google Shape;692;p148"/>
          <p:cNvSpPr txBox="1"/>
          <p:nvPr/>
        </p:nvSpPr>
        <p:spPr>
          <a:xfrm>
            <a:off x="2240183" y="2937993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3" name="Google Shape;693;p148"/>
          <p:cNvSpPr txBox="1"/>
          <p:nvPr/>
        </p:nvSpPr>
        <p:spPr>
          <a:xfrm>
            <a:off x="2240184" y="2266625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94" name="Google Shape;694;p148"/>
          <p:cNvSpPr txBox="1"/>
          <p:nvPr/>
        </p:nvSpPr>
        <p:spPr>
          <a:xfrm>
            <a:off x="2240184" y="2734284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95" name="Google Shape;695;p148"/>
          <p:cNvSpPr txBox="1"/>
          <p:nvPr/>
        </p:nvSpPr>
        <p:spPr>
          <a:xfrm>
            <a:off x="2249620" y="2499221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96" name="Google Shape;696;p148"/>
          <p:cNvSpPr txBox="1"/>
          <p:nvPr/>
        </p:nvSpPr>
        <p:spPr>
          <a:xfrm>
            <a:off x="1233606" y="2151376"/>
            <a:ext cx="9588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-/5</a:t>
            </a:r>
            <a:endParaRPr/>
          </a:p>
        </p:txBody>
      </p:sp>
      <p:grpSp>
        <p:nvGrpSpPr>
          <p:cNvPr id="697" name="Google Shape;697;p148"/>
          <p:cNvGrpSpPr/>
          <p:nvPr/>
        </p:nvGrpSpPr>
        <p:grpSpPr>
          <a:xfrm>
            <a:off x="1084962" y="2968874"/>
            <a:ext cx="1107530" cy="141085"/>
            <a:chOff x="6694708" y="3019833"/>
            <a:chExt cx="1129882" cy="100793"/>
          </a:xfrm>
        </p:grpSpPr>
        <p:sp>
          <p:nvSpPr>
            <p:cNvPr id="698" name="Google Shape;698;p148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8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8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8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8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p148"/>
          <p:cNvSpPr/>
          <p:nvPr/>
        </p:nvSpPr>
        <p:spPr>
          <a:xfrm>
            <a:off x="1084961" y="3417808"/>
            <a:ext cx="2945265" cy="4266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/>
          </a:p>
        </p:txBody>
      </p:sp>
      <p:sp>
        <p:nvSpPr>
          <p:cNvPr id="704" name="Google Shape;704;p148"/>
          <p:cNvSpPr/>
          <p:nvPr/>
        </p:nvSpPr>
        <p:spPr>
          <a:xfrm>
            <a:off x="10614337" y="2728528"/>
            <a:ext cx="1382421" cy="97596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 report</a:t>
            </a:r>
            <a:endParaRPr/>
          </a:p>
        </p:txBody>
      </p:sp>
      <p:grpSp>
        <p:nvGrpSpPr>
          <p:cNvPr id="705" name="Google Shape;705;p148"/>
          <p:cNvGrpSpPr/>
          <p:nvPr/>
        </p:nvGrpSpPr>
        <p:grpSpPr>
          <a:xfrm>
            <a:off x="1048803" y="4016462"/>
            <a:ext cx="2945265" cy="1296250"/>
            <a:chOff x="6658549" y="4027654"/>
            <a:chExt cx="2945265" cy="1296250"/>
          </a:xfrm>
        </p:grpSpPr>
        <p:sp>
          <p:nvSpPr>
            <p:cNvPr id="706" name="Google Shape;706;p148"/>
            <p:cNvSpPr/>
            <p:nvPr/>
          </p:nvSpPr>
          <p:spPr>
            <a:xfrm>
              <a:off x="6694707" y="4027654"/>
              <a:ext cx="521864" cy="54795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48"/>
            <p:cNvSpPr txBox="1"/>
            <p:nvPr/>
          </p:nvSpPr>
          <p:spPr>
            <a:xfrm>
              <a:off x="7322795" y="4154782"/>
              <a:ext cx="16893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User1</a:t>
              </a:r>
              <a:endParaRPr/>
            </a:p>
          </p:txBody>
        </p:sp>
        <p:grpSp>
          <p:nvGrpSpPr>
            <p:cNvPr id="708" name="Google Shape;708;p148"/>
            <p:cNvGrpSpPr/>
            <p:nvPr/>
          </p:nvGrpSpPr>
          <p:grpSpPr>
            <a:xfrm>
              <a:off x="6713931" y="4725326"/>
              <a:ext cx="1107530" cy="141085"/>
              <a:chOff x="6694708" y="3019833"/>
              <a:chExt cx="1129882" cy="100793"/>
            </a:xfrm>
          </p:grpSpPr>
          <p:sp>
            <p:nvSpPr>
              <p:cNvPr id="709" name="Google Shape;709;p148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48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48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48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48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4" name="Google Shape;714;p148"/>
            <p:cNvSpPr txBox="1"/>
            <p:nvPr/>
          </p:nvSpPr>
          <p:spPr>
            <a:xfrm>
              <a:off x="7895906" y="4675240"/>
              <a:ext cx="11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29/01/2021</a:t>
              </a:r>
              <a:endParaRPr/>
            </a:p>
          </p:txBody>
        </p:sp>
        <p:sp>
          <p:nvSpPr>
            <p:cNvPr id="715" name="Google Shape;715;p148"/>
            <p:cNvSpPr txBox="1"/>
            <p:nvPr/>
          </p:nvSpPr>
          <p:spPr>
            <a:xfrm>
              <a:off x="6658549" y="5016127"/>
              <a:ext cx="29452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 bad. My son loves it there.</a:t>
              </a:r>
              <a:endParaRPr/>
            </a:p>
          </p:txBody>
        </p:sp>
        <p:pic>
          <p:nvPicPr>
            <p:cNvPr descr="Shape&#10;&#10;Description automatically generated with low confidence" id="716" name="Google Shape;716;p1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6939" y="4193697"/>
              <a:ext cx="232109" cy="232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7" name="Google Shape;717;p148"/>
          <p:cNvSpPr/>
          <p:nvPr/>
        </p:nvSpPr>
        <p:spPr>
          <a:xfrm>
            <a:off x="5102829" y="3844424"/>
            <a:ext cx="1078919" cy="93258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report comment</a:t>
            </a:r>
            <a:endParaRPr/>
          </a:p>
        </p:txBody>
      </p:sp>
      <p:sp>
        <p:nvSpPr>
          <p:cNvPr id="718" name="Google Shape;718;p148"/>
          <p:cNvSpPr/>
          <p:nvPr/>
        </p:nvSpPr>
        <p:spPr>
          <a:xfrm>
            <a:off x="1055411" y="5406201"/>
            <a:ext cx="521864" cy="5479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48"/>
          <p:cNvSpPr txBox="1"/>
          <p:nvPr/>
        </p:nvSpPr>
        <p:spPr>
          <a:xfrm>
            <a:off x="1683499" y="5533329"/>
            <a:ext cx="16893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User2</a:t>
            </a:r>
            <a:endParaRPr/>
          </a:p>
        </p:txBody>
      </p:sp>
      <p:grpSp>
        <p:nvGrpSpPr>
          <p:cNvPr id="720" name="Google Shape;720;p148"/>
          <p:cNvGrpSpPr/>
          <p:nvPr/>
        </p:nvGrpSpPr>
        <p:grpSpPr>
          <a:xfrm>
            <a:off x="1074635" y="6103873"/>
            <a:ext cx="1107530" cy="141085"/>
            <a:chOff x="6694708" y="3019833"/>
            <a:chExt cx="1129882" cy="100793"/>
          </a:xfrm>
        </p:grpSpPr>
        <p:sp>
          <p:nvSpPr>
            <p:cNvPr id="721" name="Google Shape;721;p148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48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8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8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8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148"/>
          <p:cNvSpPr txBox="1"/>
          <p:nvPr/>
        </p:nvSpPr>
        <p:spPr>
          <a:xfrm>
            <a:off x="2256610" y="6053787"/>
            <a:ext cx="1199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29/01/2021</a:t>
            </a:r>
            <a:endParaRPr/>
          </a:p>
        </p:txBody>
      </p:sp>
      <p:pic>
        <p:nvPicPr>
          <p:cNvPr descr="Shape&#10;&#10;Description automatically generated with low confidence" id="727" name="Google Shape;727;p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7643" y="5572244"/>
            <a:ext cx="232109" cy="23210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48"/>
          <p:cNvSpPr/>
          <p:nvPr/>
        </p:nvSpPr>
        <p:spPr>
          <a:xfrm>
            <a:off x="6317072" y="130049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729" name="Google Shape;729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631" y="306599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148"/>
          <p:cNvCxnSpPr/>
          <p:nvPr/>
        </p:nvCxnSpPr>
        <p:spPr>
          <a:xfrm>
            <a:off x="7017931" y="24048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1" name="Google Shape;731;p148"/>
          <p:cNvSpPr txBox="1"/>
          <p:nvPr/>
        </p:nvSpPr>
        <p:spPr>
          <a:xfrm>
            <a:off x="7014834" y="274469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2" name="Google Shape;732;p148"/>
          <p:cNvGrpSpPr/>
          <p:nvPr/>
        </p:nvGrpSpPr>
        <p:grpSpPr>
          <a:xfrm>
            <a:off x="6307637" y="133549"/>
            <a:ext cx="3878347" cy="636300"/>
            <a:chOff x="4250094" y="144797"/>
            <a:chExt cx="3878347" cy="636300"/>
          </a:xfrm>
        </p:grpSpPr>
        <p:sp>
          <p:nvSpPr>
            <p:cNvPr id="733" name="Google Shape;733;p148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4" name="Google Shape;734;p148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5" name="Google Shape;735;p148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36" name="Google Shape;736;p148"/>
          <p:cNvCxnSpPr/>
          <p:nvPr/>
        </p:nvCxnSpPr>
        <p:spPr>
          <a:xfrm>
            <a:off x="6483284" y="302917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148"/>
          <p:cNvCxnSpPr/>
          <p:nvPr/>
        </p:nvCxnSpPr>
        <p:spPr>
          <a:xfrm>
            <a:off x="6483284" y="439391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148"/>
          <p:cNvCxnSpPr/>
          <p:nvPr/>
        </p:nvCxnSpPr>
        <p:spPr>
          <a:xfrm>
            <a:off x="6483284" y="581501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148"/>
          <p:cNvSpPr txBox="1"/>
          <p:nvPr/>
        </p:nvSpPr>
        <p:spPr>
          <a:xfrm>
            <a:off x="6695407" y="1043066"/>
            <a:ext cx="2707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CCA</a:t>
            </a:r>
            <a:endParaRPr/>
          </a:p>
        </p:txBody>
      </p:sp>
      <p:pic>
        <p:nvPicPr>
          <p:cNvPr descr="A picture containing shape&#10;&#10;Description automatically generated" id="740" name="Google Shape;740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370338" y="1077554"/>
            <a:ext cx="267792" cy="23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148"/>
          <p:cNvGrpSpPr/>
          <p:nvPr/>
        </p:nvGrpSpPr>
        <p:grpSpPr>
          <a:xfrm>
            <a:off x="6640025" y="3999061"/>
            <a:ext cx="2945265" cy="1296250"/>
            <a:chOff x="6658549" y="4027654"/>
            <a:chExt cx="2945265" cy="1296250"/>
          </a:xfrm>
        </p:grpSpPr>
        <p:sp>
          <p:nvSpPr>
            <p:cNvPr id="742" name="Google Shape;742;p148"/>
            <p:cNvSpPr/>
            <p:nvPr/>
          </p:nvSpPr>
          <p:spPr>
            <a:xfrm>
              <a:off x="6694707" y="4027654"/>
              <a:ext cx="521864" cy="54795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48"/>
            <p:cNvSpPr txBox="1"/>
            <p:nvPr/>
          </p:nvSpPr>
          <p:spPr>
            <a:xfrm>
              <a:off x="7322795" y="4154782"/>
              <a:ext cx="16893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User1</a:t>
              </a:r>
              <a:endParaRPr/>
            </a:p>
          </p:txBody>
        </p:sp>
        <p:grpSp>
          <p:nvGrpSpPr>
            <p:cNvPr id="744" name="Google Shape;744;p148"/>
            <p:cNvGrpSpPr/>
            <p:nvPr/>
          </p:nvGrpSpPr>
          <p:grpSpPr>
            <a:xfrm>
              <a:off x="6713931" y="4725326"/>
              <a:ext cx="1107530" cy="141085"/>
              <a:chOff x="6694708" y="3019833"/>
              <a:chExt cx="1129882" cy="100793"/>
            </a:xfrm>
          </p:grpSpPr>
          <p:sp>
            <p:nvSpPr>
              <p:cNvPr id="745" name="Google Shape;745;p148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48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48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48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48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0" name="Google Shape;750;p148"/>
            <p:cNvSpPr txBox="1"/>
            <p:nvPr/>
          </p:nvSpPr>
          <p:spPr>
            <a:xfrm>
              <a:off x="7895906" y="4675240"/>
              <a:ext cx="11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29/01/2021</a:t>
              </a:r>
              <a:endParaRPr/>
            </a:p>
          </p:txBody>
        </p:sp>
        <p:sp>
          <p:nvSpPr>
            <p:cNvPr id="751" name="Google Shape;751;p148"/>
            <p:cNvSpPr txBox="1"/>
            <p:nvPr/>
          </p:nvSpPr>
          <p:spPr>
            <a:xfrm>
              <a:off x="6658549" y="5016127"/>
              <a:ext cx="29452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 bad. My son loves it there.</a:t>
              </a:r>
              <a:endParaRPr/>
            </a:p>
          </p:txBody>
        </p:sp>
        <p:pic>
          <p:nvPicPr>
            <p:cNvPr descr="Shape&#10;&#10;Description automatically generated with low confidence" id="752" name="Google Shape;752;p1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6939" y="4193697"/>
              <a:ext cx="232109" cy="232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3" name="Google Shape;753;p148"/>
          <p:cNvSpPr/>
          <p:nvPr/>
        </p:nvSpPr>
        <p:spPr>
          <a:xfrm>
            <a:off x="6646633" y="5388800"/>
            <a:ext cx="521864" cy="5479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48"/>
          <p:cNvSpPr txBox="1"/>
          <p:nvPr/>
        </p:nvSpPr>
        <p:spPr>
          <a:xfrm>
            <a:off x="7274721" y="5515928"/>
            <a:ext cx="16893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User2</a:t>
            </a:r>
            <a:endParaRPr/>
          </a:p>
        </p:txBody>
      </p:sp>
      <p:grpSp>
        <p:nvGrpSpPr>
          <p:cNvPr id="755" name="Google Shape;755;p148"/>
          <p:cNvGrpSpPr/>
          <p:nvPr/>
        </p:nvGrpSpPr>
        <p:grpSpPr>
          <a:xfrm>
            <a:off x="6665857" y="6086472"/>
            <a:ext cx="1107530" cy="141085"/>
            <a:chOff x="6694708" y="3019833"/>
            <a:chExt cx="1129882" cy="100793"/>
          </a:xfrm>
        </p:grpSpPr>
        <p:sp>
          <p:nvSpPr>
            <p:cNvPr id="756" name="Google Shape;756;p148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48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48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48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8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1" name="Google Shape;761;p148"/>
          <p:cNvSpPr txBox="1"/>
          <p:nvPr/>
        </p:nvSpPr>
        <p:spPr>
          <a:xfrm>
            <a:off x="7847832" y="6036386"/>
            <a:ext cx="1199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29/01/2021</a:t>
            </a:r>
            <a:endParaRPr/>
          </a:p>
        </p:txBody>
      </p:sp>
      <p:pic>
        <p:nvPicPr>
          <p:cNvPr descr="Shape&#10;&#10;Description automatically generated with low confidence" id="762" name="Google Shape;762;p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8865" y="5554843"/>
            <a:ext cx="232109" cy="2321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148"/>
          <p:cNvGrpSpPr/>
          <p:nvPr/>
        </p:nvGrpSpPr>
        <p:grpSpPr>
          <a:xfrm>
            <a:off x="6619674" y="1502989"/>
            <a:ext cx="3160319" cy="2674286"/>
            <a:chOff x="6552948" y="1152737"/>
            <a:chExt cx="3160319" cy="2674286"/>
          </a:xfrm>
        </p:grpSpPr>
        <p:cxnSp>
          <p:nvCxnSpPr>
            <p:cNvPr id="764" name="Google Shape;764;p148"/>
            <p:cNvCxnSpPr/>
            <p:nvPr/>
          </p:nvCxnSpPr>
          <p:spPr>
            <a:xfrm>
              <a:off x="6593806" y="1467398"/>
              <a:ext cx="3119461" cy="1"/>
            </a:xfrm>
            <a:prstGeom prst="straightConnector1">
              <a:avLst/>
            </a:pr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5" name="Google Shape;765;p148"/>
            <p:cNvSpPr txBox="1"/>
            <p:nvPr/>
          </p:nvSpPr>
          <p:spPr>
            <a:xfrm>
              <a:off x="6593806" y="1624060"/>
              <a:ext cx="2487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Rating and reviews</a:t>
              </a:r>
              <a:endParaRPr/>
            </a:p>
          </p:txBody>
        </p:sp>
        <p:pic>
          <p:nvPicPr>
            <p:cNvPr descr="A picture containing shape&#10;&#10;Description automatically generated" id="766" name="Google Shape;766;p1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9355842" y="1658548"/>
              <a:ext cx="267792" cy="238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148"/>
            <p:cNvSpPr/>
            <p:nvPr/>
          </p:nvSpPr>
          <p:spPr>
            <a:xfrm>
              <a:off x="8134876" y="2102323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48"/>
            <p:cNvSpPr/>
            <p:nvPr/>
          </p:nvSpPr>
          <p:spPr>
            <a:xfrm>
              <a:off x="8134876" y="2329159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8"/>
            <p:cNvSpPr/>
            <p:nvPr/>
          </p:nvSpPr>
          <p:spPr>
            <a:xfrm>
              <a:off x="8134876" y="2559378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48"/>
            <p:cNvSpPr/>
            <p:nvPr/>
          </p:nvSpPr>
          <p:spPr>
            <a:xfrm>
              <a:off x="8134876" y="2789597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48"/>
            <p:cNvSpPr/>
            <p:nvPr/>
          </p:nvSpPr>
          <p:spPr>
            <a:xfrm>
              <a:off x="8134876" y="3019816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48"/>
            <p:cNvSpPr txBox="1"/>
            <p:nvPr/>
          </p:nvSpPr>
          <p:spPr>
            <a:xfrm>
              <a:off x="7831407" y="2014161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73" name="Google Shape;773;p148"/>
            <p:cNvSpPr txBox="1"/>
            <p:nvPr/>
          </p:nvSpPr>
          <p:spPr>
            <a:xfrm>
              <a:off x="7831405" y="2920592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74" name="Google Shape;774;p148"/>
            <p:cNvSpPr txBox="1"/>
            <p:nvPr/>
          </p:nvSpPr>
          <p:spPr>
            <a:xfrm>
              <a:off x="7831406" y="2249224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75" name="Google Shape;775;p148"/>
            <p:cNvSpPr txBox="1"/>
            <p:nvPr/>
          </p:nvSpPr>
          <p:spPr>
            <a:xfrm>
              <a:off x="7831406" y="2716883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76" name="Google Shape;776;p148"/>
            <p:cNvSpPr txBox="1"/>
            <p:nvPr/>
          </p:nvSpPr>
          <p:spPr>
            <a:xfrm>
              <a:off x="7840842" y="2481820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77" name="Google Shape;777;p148"/>
            <p:cNvSpPr txBox="1"/>
            <p:nvPr/>
          </p:nvSpPr>
          <p:spPr>
            <a:xfrm>
              <a:off x="6824828" y="2133975"/>
              <a:ext cx="9588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-/5</a:t>
              </a:r>
              <a:endParaRPr/>
            </a:p>
          </p:txBody>
        </p:sp>
        <p:grpSp>
          <p:nvGrpSpPr>
            <p:cNvPr id="778" name="Google Shape;778;p148"/>
            <p:cNvGrpSpPr/>
            <p:nvPr/>
          </p:nvGrpSpPr>
          <p:grpSpPr>
            <a:xfrm>
              <a:off x="6676184" y="2951473"/>
              <a:ext cx="1107530" cy="141085"/>
              <a:chOff x="6694708" y="3019833"/>
              <a:chExt cx="1129882" cy="100793"/>
            </a:xfrm>
          </p:grpSpPr>
          <p:sp>
            <p:nvSpPr>
              <p:cNvPr id="779" name="Google Shape;779;p148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48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48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48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48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4" name="Google Shape;784;p148"/>
            <p:cNvSpPr/>
            <p:nvPr/>
          </p:nvSpPr>
          <p:spPr>
            <a:xfrm>
              <a:off x="6676183" y="3400407"/>
              <a:ext cx="2945265" cy="426616"/>
            </a:xfrm>
            <a:prstGeom prst="rect">
              <a:avLst/>
            </a:prstGeom>
            <a:solidFill>
              <a:srgbClr val="EDEDED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Comment</a:t>
              </a:r>
              <a:endParaRPr/>
            </a:p>
          </p:txBody>
        </p:sp>
        <p:sp>
          <p:nvSpPr>
            <p:cNvPr id="785" name="Google Shape;785;p148"/>
            <p:cNvSpPr/>
            <p:nvPr/>
          </p:nvSpPr>
          <p:spPr>
            <a:xfrm>
              <a:off x="6552948" y="1152737"/>
              <a:ext cx="3119417" cy="2670361"/>
            </a:xfrm>
            <a:prstGeom prst="rect">
              <a:avLst/>
            </a:prstGeom>
            <a:solidFill>
              <a:srgbClr val="D8E2F3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48"/>
            <p:cNvSpPr/>
            <p:nvPr/>
          </p:nvSpPr>
          <p:spPr>
            <a:xfrm>
              <a:off x="6773532" y="1547048"/>
              <a:ext cx="2716206" cy="166839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48"/>
            <p:cNvSpPr txBox="1"/>
            <p:nvPr/>
          </p:nvSpPr>
          <p:spPr>
            <a:xfrm>
              <a:off x="6701984" y="1245639"/>
              <a:ext cx="20565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Description:</a:t>
              </a:r>
              <a:endParaRPr/>
            </a:p>
          </p:txBody>
        </p:sp>
        <p:pic>
          <p:nvPicPr>
            <p:cNvPr descr="Shape&#10;&#10;Description automatically generated with low confidence" id="788" name="Google Shape;788;p1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85603" y="3354237"/>
              <a:ext cx="347651" cy="3476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9" name="Google Shape;789;p148"/>
          <p:cNvSpPr/>
          <p:nvPr/>
        </p:nvSpPr>
        <p:spPr>
          <a:xfrm rot="259777">
            <a:off x="9394260" y="3224602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48"/>
          <p:cNvSpPr/>
          <p:nvPr/>
        </p:nvSpPr>
        <p:spPr>
          <a:xfrm rot="213240">
            <a:off x="4070558" y="4153445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48"/>
          <p:cNvSpPr/>
          <p:nvPr/>
        </p:nvSpPr>
        <p:spPr>
          <a:xfrm>
            <a:off x="10580733" y="3978463"/>
            <a:ext cx="1382421" cy="97596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send report</a:t>
            </a:r>
            <a:endParaRPr/>
          </a:p>
        </p:txBody>
      </p:sp>
      <p:sp>
        <p:nvSpPr>
          <p:cNvPr id="792" name="Google Shape;792;p148"/>
          <p:cNvSpPr/>
          <p:nvPr/>
        </p:nvSpPr>
        <p:spPr>
          <a:xfrm rot="882194">
            <a:off x="9459092" y="3929111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7917" y="307999"/>
            <a:ext cx="322798" cy="32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7358" y="365539"/>
            <a:ext cx="322798" cy="322798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48"/>
          <p:cNvSpPr/>
          <p:nvPr/>
        </p:nvSpPr>
        <p:spPr>
          <a:xfrm rot="10800000">
            <a:off x="4716186" y="3118099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6" name="Google Shape;796;p148"/>
          <p:cNvGrpSpPr/>
          <p:nvPr/>
        </p:nvGrpSpPr>
        <p:grpSpPr>
          <a:xfrm>
            <a:off x="1325979" y="6343748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797" name="Google Shape;797;p1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798" name="Google Shape;798;p1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799" name="Google Shape;799;p1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0" name="Google Shape;800;p148"/>
          <p:cNvGrpSpPr/>
          <p:nvPr/>
        </p:nvGrpSpPr>
        <p:grpSpPr>
          <a:xfrm>
            <a:off x="6937115" y="630826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801" name="Google Shape;801;p1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802" name="Google Shape;802;p1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803" name="Google Shape;803;p1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49"/>
          <p:cNvSpPr/>
          <p:nvPr/>
        </p:nvSpPr>
        <p:spPr>
          <a:xfrm>
            <a:off x="4402500" y="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809" name="Google Shape;809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059" y="176550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0" name="Google Shape;810;p149"/>
          <p:cNvCxnSpPr/>
          <p:nvPr/>
        </p:nvCxnSpPr>
        <p:spPr>
          <a:xfrm>
            <a:off x="5103359" y="110436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1" name="Google Shape;811;p149"/>
          <p:cNvSpPr txBox="1"/>
          <p:nvPr/>
        </p:nvSpPr>
        <p:spPr>
          <a:xfrm>
            <a:off x="5100262" y="144420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2" name="Google Shape;812;p149"/>
          <p:cNvGrpSpPr/>
          <p:nvPr/>
        </p:nvGrpSpPr>
        <p:grpSpPr>
          <a:xfrm>
            <a:off x="4393065" y="3500"/>
            <a:ext cx="3878347" cy="636300"/>
            <a:chOff x="4250094" y="144797"/>
            <a:chExt cx="3878347" cy="636300"/>
          </a:xfrm>
        </p:grpSpPr>
        <p:sp>
          <p:nvSpPr>
            <p:cNvPr id="813" name="Google Shape;813;p149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4" name="Google Shape;814;p149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15" name="Google Shape;815;p149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16" name="Google Shape;816;p149"/>
          <p:cNvCxnSpPr/>
          <p:nvPr/>
        </p:nvCxnSpPr>
        <p:spPr>
          <a:xfrm>
            <a:off x="4568712" y="172868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149"/>
          <p:cNvCxnSpPr/>
          <p:nvPr/>
        </p:nvCxnSpPr>
        <p:spPr>
          <a:xfrm>
            <a:off x="4568712" y="30934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149"/>
          <p:cNvCxnSpPr/>
          <p:nvPr/>
        </p:nvCxnSpPr>
        <p:spPr>
          <a:xfrm>
            <a:off x="4568712" y="45145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9" name="Google Shape;819;p149"/>
          <p:cNvSpPr txBox="1"/>
          <p:nvPr/>
        </p:nvSpPr>
        <p:spPr>
          <a:xfrm>
            <a:off x="4780835" y="913017"/>
            <a:ext cx="27078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CCA</a:t>
            </a:r>
            <a:endParaRPr/>
          </a:p>
        </p:txBody>
      </p:sp>
      <p:pic>
        <p:nvPicPr>
          <p:cNvPr descr="A picture containing shape&#10;&#10;Description automatically generated" id="820" name="Google Shape;820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55766" y="947505"/>
            <a:ext cx="267792" cy="23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1" name="Google Shape;821;p149"/>
          <p:cNvCxnSpPr/>
          <p:nvPr/>
        </p:nvCxnSpPr>
        <p:spPr>
          <a:xfrm>
            <a:off x="4679234" y="1337349"/>
            <a:ext cx="3119461" cy="1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2" name="Google Shape;822;p149"/>
          <p:cNvSpPr txBox="1"/>
          <p:nvPr/>
        </p:nvSpPr>
        <p:spPr>
          <a:xfrm>
            <a:off x="4679234" y="1494011"/>
            <a:ext cx="24872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and reviews</a:t>
            </a:r>
            <a:endParaRPr/>
          </a:p>
        </p:txBody>
      </p:sp>
      <p:pic>
        <p:nvPicPr>
          <p:cNvPr descr="A picture containing shape&#10;&#10;Description automatically generated" id="823" name="Google Shape;823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441270" y="1528499"/>
            <a:ext cx="267792" cy="2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49"/>
          <p:cNvSpPr/>
          <p:nvPr/>
        </p:nvSpPr>
        <p:spPr>
          <a:xfrm>
            <a:off x="6220304" y="1972274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49"/>
          <p:cNvSpPr/>
          <p:nvPr/>
        </p:nvSpPr>
        <p:spPr>
          <a:xfrm>
            <a:off x="6220304" y="2199110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49"/>
          <p:cNvSpPr/>
          <p:nvPr/>
        </p:nvSpPr>
        <p:spPr>
          <a:xfrm>
            <a:off x="6220304" y="2429329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49"/>
          <p:cNvSpPr/>
          <p:nvPr/>
        </p:nvSpPr>
        <p:spPr>
          <a:xfrm>
            <a:off x="6220304" y="2659548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49"/>
          <p:cNvSpPr/>
          <p:nvPr/>
        </p:nvSpPr>
        <p:spPr>
          <a:xfrm>
            <a:off x="6220304" y="2889767"/>
            <a:ext cx="1486572" cy="130995"/>
          </a:xfrm>
          <a:prstGeom prst="flowChartAlternateProcess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49"/>
          <p:cNvSpPr txBox="1"/>
          <p:nvPr/>
        </p:nvSpPr>
        <p:spPr>
          <a:xfrm>
            <a:off x="5916835" y="1884112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30" name="Google Shape;830;p149"/>
          <p:cNvSpPr txBox="1"/>
          <p:nvPr/>
        </p:nvSpPr>
        <p:spPr>
          <a:xfrm>
            <a:off x="5916833" y="2790543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1" name="Google Shape;831;p149"/>
          <p:cNvSpPr txBox="1"/>
          <p:nvPr/>
        </p:nvSpPr>
        <p:spPr>
          <a:xfrm>
            <a:off x="5916834" y="2119175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32" name="Google Shape;832;p149"/>
          <p:cNvSpPr txBox="1"/>
          <p:nvPr/>
        </p:nvSpPr>
        <p:spPr>
          <a:xfrm>
            <a:off x="5916834" y="2586834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33" name="Google Shape;833;p149"/>
          <p:cNvSpPr txBox="1"/>
          <p:nvPr/>
        </p:nvSpPr>
        <p:spPr>
          <a:xfrm>
            <a:off x="5926270" y="2351771"/>
            <a:ext cx="2380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34" name="Google Shape;834;p149"/>
          <p:cNvSpPr txBox="1"/>
          <p:nvPr/>
        </p:nvSpPr>
        <p:spPr>
          <a:xfrm>
            <a:off x="4910256" y="2003926"/>
            <a:ext cx="95888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-/5</a:t>
            </a:r>
            <a:endParaRPr/>
          </a:p>
        </p:txBody>
      </p:sp>
      <p:grpSp>
        <p:nvGrpSpPr>
          <p:cNvPr id="835" name="Google Shape;835;p149"/>
          <p:cNvGrpSpPr/>
          <p:nvPr/>
        </p:nvGrpSpPr>
        <p:grpSpPr>
          <a:xfrm>
            <a:off x="4761612" y="2821424"/>
            <a:ext cx="1107530" cy="141085"/>
            <a:chOff x="6694708" y="3019833"/>
            <a:chExt cx="1129882" cy="100793"/>
          </a:xfrm>
        </p:grpSpPr>
        <p:sp>
          <p:nvSpPr>
            <p:cNvPr id="836" name="Google Shape;836;p149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49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49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49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49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49"/>
          <p:cNvSpPr/>
          <p:nvPr/>
        </p:nvSpPr>
        <p:spPr>
          <a:xfrm>
            <a:off x="4761611" y="3270358"/>
            <a:ext cx="2945265" cy="4266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/>
          </a:p>
        </p:txBody>
      </p:sp>
      <p:grpSp>
        <p:nvGrpSpPr>
          <p:cNvPr id="842" name="Google Shape;842;p149"/>
          <p:cNvGrpSpPr/>
          <p:nvPr/>
        </p:nvGrpSpPr>
        <p:grpSpPr>
          <a:xfrm>
            <a:off x="4725453" y="3869012"/>
            <a:ext cx="2945265" cy="1296250"/>
            <a:chOff x="6658549" y="4027654"/>
            <a:chExt cx="2945265" cy="1296250"/>
          </a:xfrm>
        </p:grpSpPr>
        <p:sp>
          <p:nvSpPr>
            <p:cNvPr id="843" name="Google Shape;843;p149"/>
            <p:cNvSpPr/>
            <p:nvPr/>
          </p:nvSpPr>
          <p:spPr>
            <a:xfrm>
              <a:off x="6694707" y="4027654"/>
              <a:ext cx="521864" cy="54795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49"/>
            <p:cNvSpPr txBox="1"/>
            <p:nvPr/>
          </p:nvSpPr>
          <p:spPr>
            <a:xfrm>
              <a:off x="7322795" y="4154782"/>
              <a:ext cx="16893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User1</a:t>
              </a:r>
              <a:endParaRPr/>
            </a:p>
          </p:txBody>
        </p:sp>
        <p:grpSp>
          <p:nvGrpSpPr>
            <p:cNvPr id="845" name="Google Shape;845;p149"/>
            <p:cNvGrpSpPr/>
            <p:nvPr/>
          </p:nvGrpSpPr>
          <p:grpSpPr>
            <a:xfrm>
              <a:off x="6713931" y="4725326"/>
              <a:ext cx="1107530" cy="141085"/>
              <a:chOff x="6694708" y="3019833"/>
              <a:chExt cx="1129882" cy="100793"/>
            </a:xfrm>
          </p:grpSpPr>
          <p:sp>
            <p:nvSpPr>
              <p:cNvPr id="846" name="Google Shape;846;p149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49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49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49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49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1" name="Google Shape;851;p149"/>
            <p:cNvSpPr txBox="1"/>
            <p:nvPr/>
          </p:nvSpPr>
          <p:spPr>
            <a:xfrm>
              <a:off x="7895906" y="4675240"/>
              <a:ext cx="11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29/01/2021</a:t>
              </a:r>
              <a:endParaRPr/>
            </a:p>
          </p:txBody>
        </p:sp>
        <p:sp>
          <p:nvSpPr>
            <p:cNvPr id="852" name="Google Shape;852;p149"/>
            <p:cNvSpPr txBox="1"/>
            <p:nvPr/>
          </p:nvSpPr>
          <p:spPr>
            <a:xfrm>
              <a:off x="6658549" y="5016127"/>
              <a:ext cx="29452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 bad. My son loves it there.</a:t>
              </a:r>
              <a:endParaRPr/>
            </a:p>
          </p:txBody>
        </p:sp>
        <p:pic>
          <p:nvPicPr>
            <p:cNvPr descr="Shape&#10;&#10;Description automatically generated with low confidence" id="853" name="Google Shape;853;p1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6939" y="4193697"/>
              <a:ext cx="232109" cy="232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4" name="Google Shape;854;p149"/>
          <p:cNvSpPr/>
          <p:nvPr/>
        </p:nvSpPr>
        <p:spPr>
          <a:xfrm>
            <a:off x="4732061" y="5258751"/>
            <a:ext cx="521864" cy="5479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49"/>
          <p:cNvSpPr txBox="1"/>
          <p:nvPr/>
        </p:nvSpPr>
        <p:spPr>
          <a:xfrm>
            <a:off x="5360149" y="5385879"/>
            <a:ext cx="16893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User2</a:t>
            </a:r>
            <a:endParaRPr/>
          </a:p>
        </p:txBody>
      </p:sp>
      <p:grpSp>
        <p:nvGrpSpPr>
          <p:cNvPr id="856" name="Google Shape;856;p149"/>
          <p:cNvGrpSpPr/>
          <p:nvPr/>
        </p:nvGrpSpPr>
        <p:grpSpPr>
          <a:xfrm>
            <a:off x="4751285" y="5956423"/>
            <a:ext cx="1107530" cy="141085"/>
            <a:chOff x="6694708" y="3019833"/>
            <a:chExt cx="1129882" cy="100793"/>
          </a:xfrm>
        </p:grpSpPr>
        <p:sp>
          <p:nvSpPr>
            <p:cNvPr id="857" name="Google Shape;857;p149"/>
            <p:cNvSpPr/>
            <p:nvPr/>
          </p:nvSpPr>
          <p:spPr>
            <a:xfrm>
              <a:off x="669470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49"/>
            <p:cNvSpPr/>
            <p:nvPr/>
          </p:nvSpPr>
          <p:spPr>
            <a:xfrm>
              <a:off x="6934165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49"/>
            <p:cNvSpPr/>
            <p:nvPr/>
          </p:nvSpPr>
          <p:spPr>
            <a:xfrm>
              <a:off x="7194298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49"/>
            <p:cNvSpPr/>
            <p:nvPr/>
          </p:nvSpPr>
          <p:spPr>
            <a:xfrm>
              <a:off x="7424597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49"/>
            <p:cNvSpPr/>
            <p:nvPr/>
          </p:nvSpPr>
          <p:spPr>
            <a:xfrm>
              <a:off x="7673223" y="3019833"/>
              <a:ext cx="151367" cy="10079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p149"/>
          <p:cNvSpPr txBox="1"/>
          <p:nvPr/>
        </p:nvSpPr>
        <p:spPr>
          <a:xfrm>
            <a:off x="5933260" y="5906337"/>
            <a:ext cx="1199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29/01/2021</a:t>
            </a:r>
            <a:endParaRPr/>
          </a:p>
        </p:txBody>
      </p:sp>
      <p:pic>
        <p:nvPicPr>
          <p:cNvPr descr="Shape&#10;&#10;Description automatically generated with low confidence" id="863" name="Google Shape;863;p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4293" y="5424794"/>
            <a:ext cx="232109" cy="23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4008" y="218089"/>
            <a:ext cx="322798" cy="322798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49"/>
          <p:cNvSpPr/>
          <p:nvPr/>
        </p:nvSpPr>
        <p:spPr>
          <a:xfrm>
            <a:off x="8701134" y="5169877"/>
            <a:ext cx="1714659" cy="10475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go back to previous screen</a:t>
            </a:r>
            <a:endParaRPr/>
          </a:p>
        </p:txBody>
      </p:sp>
      <p:sp>
        <p:nvSpPr>
          <p:cNvPr id="866" name="Google Shape;866;p149"/>
          <p:cNvSpPr/>
          <p:nvPr/>
        </p:nvSpPr>
        <p:spPr>
          <a:xfrm rot="-1102449">
            <a:off x="7489794" y="6000680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7" name="Google Shape;867;p149"/>
          <p:cNvGrpSpPr/>
          <p:nvPr/>
        </p:nvGrpSpPr>
        <p:grpSpPr>
          <a:xfrm>
            <a:off x="4965767" y="6156035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868" name="Google Shape;868;p1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869" name="Google Shape;869;p1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870" name="Google Shape;870;p1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50"/>
          <p:cNvSpPr/>
          <p:nvPr/>
        </p:nvSpPr>
        <p:spPr>
          <a:xfrm>
            <a:off x="4252614" y="161020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876" name="Google Shape;876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38" y="327372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7" name="Google Shape;877;p150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8" name="Google Shape;878;p150"/>
          <p:cNvSpPr txBox="1"/>
          <p:nvPr/>
        </p:nvSpPr>
        <p:spPr>
          <a:xfrm>
            <a:off x="4976341" y="295242"/>
            <a:ext cx="2369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50"/>
          <p:cNvSpPr/>
          <p:nvPr/>
        </p:nvSpPr>
        <p:spPr>
          <a:xfrm>
            <a:off x="4250094" y="3948049"/>
            <a:ext cx="3688354" cy="278224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0" name="Google Shape;880;p150"/>
          <p:cNvGrpSpPr/>
          <p:nvPr/>
        </p:nvGrpSpPr>
        <p:grpSpPr>
          <a:xfrm>
            <a:off x="4255134" y="1331931"/>
            <a:ext cx="3683314" cy="417450"/>
            <a:chOff x="4606743" y="1855572"/>
            <a:chExt cx="2976271" cy="417450"/>
          </a:xfrm>
        </p:grpSpPr>
        <p:sp>
          <p:nvSpPr>
            <p:cNvPr id="881" name="Google Shape;881;p150"/>
            <p:cNvSpPr/>
            <p:nvPr/>
          </p:nvSpPr>
          <p:spPr>
            <a:xfrm>
              <a:off x="4606743" y="1855572"/>
              <a:ext cx="2976271" cy="41745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50"/>
            <p:cNvSpPr txBox="1"/>
            <p:nvPr/>
          </p:nvSpPr>
          <p:spPr>
            <a:xfrm>
              <a:off x="4620631" y="1917927"/>
              <a:ext cx="21395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 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3" name="Google Shape;883;p1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02" y="1956469"/>
              <a:ext cx="212827" cy="212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Google Shape;884;p150"/>
          <p:cNvGrpSpPr/>
          <p:nvPr/>
        </p:nvGrpSpPr>
        <p:grpSpPr>
          <a:xfrm>
            <a:off x="4250094" y="1761484"/>
            <a:ext cx="3688354" cy="417450"/>
            <a:chOff x="4606743" y="1855572"/>
            <a:chExt cx="2976271" cy="417450"/>
          </a:xfrm>
        </p:grpSpPr>
        <p:sp>
          <p:nvSpPr>
            <p:cNvPr id="885" name="Google Shape;885;p150"/>
            <p:cNvSpPr/>
            <p:nvPr/>
          </p:nvSpPr>
          <p:spPr>
            <a:xfrm>
              <a:off x="4606743" y="1855572"/>
              <a:ext cx="2976271" cy="41745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50"/>
            <p:cNvSpPr txBox="1"/>
            <p:nvPr/>
          </p:nvSpPr>
          <p:spPr>
            <a:xfrm>
              <a:off x="4621755" y="1899401"/>
              <a:ext cx="21395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Secondary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7" name="Google Shape;887;p1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02" y="1956469"/>
              <a:ext cx="212827" cy="212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8" name="Google Shape;888;p150"/>
          <p:cNvGrpSpPr/>
          <p:nvPr/>
        </p:nvGrpSpPr>
        <p:grpSpPr>
          <a:xfrm>
            <a:off x="4250094" y="144797"/>
            <a:ext cx="3878207" cy="636382"/>
            <a:chOff x="4250094" y="144797"/>
            <a:chExt cx="3878207" cy="636382"/>
          </a:xfrm>
        </p:grpSpPr>
        <p:sp>
          <p:nvSpPr>
            <p:cNvPr id="889" name="Google Shape;889;p150"/>
            <p:cNvSpPr/>
            <p:nvPr/>
          </p:nvSpPr>
          <p:spPr>
            <a:xfrm>
              <a:off x="4250094" y="144797"/>
              <a:ext cx="3691801" cy="63638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0" name="Google Shape;890;p150"/>
            <p:cNvCxnSpPr/>
            <p:nvPr/>
          </p:nvCxnSpPr>
          <p:spPr>
            <a:xfrm>
              <a:off x="4979438" y="261257"/>
              <a:ext cx="0" cy="43853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1" name="Google Shape;891;p150"/>
            <p:cNvSpPr txBox="1"/>
            <p:nvPr/>
          </p:nvSpPr>
          <p:spPr>
            <a:xfrm>
              <a:off x="4976341" y="295242"/>
              <a:ext cx="3151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Search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2" name="Google Shape;892;p150"/>
          <p:cNvSpPr/>
          <p:nvPr/>
        </p:nvSpPr>
        <p:spPr>
          <a:xfrm>
            <a:off x="4255134" y="783955"/>
            <a:ext cx="3691812" cy="535332"/>
          </a:xfrm>
          <a:prstGeom prst="rect">
            <a:avLst/>
          </a:prstGeom>
          <a:solidFill>
            <a:srgbClr val="DDEAF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50"/>
          <p:cNvSpPr txBox="1"/>
          <p:nvPr/>
        </p:nvSpPr>
        <p:spPr>
          <a:xfrm>
            <a:off x="4272321" y="890044"/>
            <a:ext cx="22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Hougang</a:t>
            </a:r>
            <a:endParaRPr b="0" i="0" sz="1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4" name="Google Shape;894;p150"/>
          <p:cNvCxnSpPr/>
          <p:nvPr/>
        </p:nvCxnSpPr>
        <p:spPr>
          <a:xfrm>
            <a:off x="4444791" y="323689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150"/>
          <p:cNvCxnSpPr/>
          <p:nvPr/>
        </p:nvCxnSpPr>
        <p:spPr>
          <a:xfrm>
            <a:off x="4444791" y="460164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150"/>
          <p:cNvCxnSpPr/>
          <p:nvPr/>
        </p:nvCxnSpPr>
        <p:spPr>
          <a:xfrm>
            <a:off x="4444791" y="602273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ape&#10;&#10;Description automatically generated with low confidence" id="897" name="Google Shape;897;p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5310" y="951432"/>
            <a:ext cx="251590" cy="25159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150"/>
          <p:cNvSpPr/>
          <p:nvPr/>
        </p:nvSpPr>
        <p:spPr>
          <a:xfrm>
            <a:off x="9136478" y="1596650"/>
            <a:ext cx="1471389" cy="120261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view Hougang Secondary</a:t>
            </a:r>
            <a:endParaRPr/>
          </a:p>
        </p:txBody>
      </p:sp>
      <p:sp>
        <p:nvSpPr>
          <p:cNvPr id="899" name="Google Shape;899;p150"/>
          <p:cNvSpPr/>
          <p:nvPr/>
        </p:nvSpPr>
        <p:spPr>
          <a:xfrm>
            <a:off x="8010377" y="1843356"/>
            <a:ext cx="977071" cy="33557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51"/>
          <p:cNvSpPr/>
          <p:nvPr/>
        </p:nvSpPr>
        <p:spPr>
          <a:xfrm>
            <a:off x="954144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905" name="Google Shape;905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703" y="324000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6" name="Google Shape;906;p151"/>
          <p:cNvCxnSpPr/>
          <p:nvPr/>
        </p:nvCxnSpPr>
        <p:spPr>
          <a:xfrm>
            <a:off x="1655003" y="257886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7" name="Google Shape;907;p151"/>
          <p:cNvSpPr txBox="1"/>
          <p:nvPr/>
        </p:nvSpPr>
        <p:spPr>
          <a:xfrm>
            <a:off x="1651906" y="291870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51"/>
          <p:cNvSpPr txBox="1"/>
          <p:nvPr/>
        </p:nvSpPr>
        <p:spPr>
          <a:xfrm>
            <a:off x="1282325" y="3293942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9" name="Google Shape;909;p151"/>
          <p:cNvGrpSpPr/>
          <p:nvPr/>
        </p:nvGrpSpPr>
        <p:grpSpPr>
          <a:xfrm>
            <a:off x="954234" y="150950"/>
            <a:ext cx="3878347" cy="636300"/>
            <a:chOff x="4250094" y="144797"/>
            <a:chExt cx="3878347" cy="636300"/>
          </a:xfrm>
        </p:grpSpPr>
        <p:sp>
          <p:nvSpPr>
            <p:cNvPr id="910" name="Google Shape;910;p151"/>
            <p:cNvSpPr/>
            <p:nvPr/>
          </p:nvSpPr>
          <p:spPr>
            <a:xfrm>
              <a:off x="4250094" y="144797"/>
              <a:ext cx="3691800" cy="636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1" name="Google Shape;911;p151"/>
            <p:cNvCxnSpPr/>
            <p:nvPr/>
          </p:nvCxnSpPr>
          <p:spPr>
            <a:xfrm>
              <a:off x="4979438" y="261257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12" name="Google Shape;912;p151"/>
            <p:cNvSpPr txBox="1"/>
            <p:nvPr/>
          </p:nvSpPr>
          <p:spPr>
            <a:xfrm>
              <a:off x="4976341" y="295242"/>
              <a:ext cx="315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Secondary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3" name="Google Shape;913;p151"/>
          <p:cNvCxnSpPr/>
          <p:nvPr/>
        </p:nvCxnSpPr>
        <p:spPr>
          <a:xfrm>
            <a:off x="1120356" y="320318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151"/>
          <p:cNvSpPr txBox="1"/>
          <p:nvPr/>
        </p:nvSpPr>
        <p:spPr>
          <a:xfrm>
            <a:off x="1230497" y="926589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5" name="Google Shape;915;p151"/>
          <p:cNvCxnSpPr/>
          <p:nvPr/>
        </p:nvCxnSpPr>
        <p:spPr>
          <a:xfrm>
            <a:off x="1120356" y="45679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151"/>
          <p:cNvCxnSpPr/>
          <p:nvPr/>
        </p:nvCxnSpPr>
        <p:spPr>
          <a:xfrm>
            <a:off x="1120356" y="598902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151"/>
          <p:cNvCxnSpPr/>
          <p:nvPr/>
        </p:nvCxnSpPr>
        <p:spPr>
          <a:xfrm flipH="1" rot="10800000">
            <a:off x="954140" y="1219091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8" name="Google Shape;918;p151"/>
          <p:cNvCxnSpPr/>
          <p:nvPr/>
        </p:nvCxnSpPr>
        <p:spPr>
          <a:xfrm flipH="1" rot="10800000">
            <a:off x="954140" y="3586441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9" name="Google Shape;919;p151"/>
          <p:cNvSpPr txBox="1"/>
          <p:nvPr/>
        </p:nvSpPr>
        <p:spPr>
          <a:xfrm>
            <a:off x="1282325" y="4093217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Care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p151"/>
          <p:cNvCxnSpPr/>
          <p:nvPr/>
        </p:nvCxnSpPr>
        <p:spPr>
          <a:xfrm flipH="1" rot="10800000">
            <a:off x="954140" y="4385716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1" name="Google Shape;921;p151"/>
          <p:cNvSpPr txBox="1"/>
          <p:nvPr/>
        </p:nvSpPr>
        <p:spPr>
          <a:xfrm>
            <a:off x="3302765" y="2261916"/>
            <a:ext cx="1313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Rating: -/5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Cutoff: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www.hips.com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51"/>
          <p:cNvSpPr txBox="1"/>
          <p:nvPr/>
        </p:nvSpPr>
        <p:spPr>
          <a:xfrm>
            <a:off x="1282325" y="5178667"/>
            <a:ext cx="21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Google Shape;923;p151"/>
          <p:cNvCxnSpPr/>
          <p:nvPr/>
        </p:nvCxnSpPr>
        <p:spPr>
          <a:xfrm flipH="1" rot="10800000">
            <a:off x="954140" y="5471166"/>
            <a:ext cx="18312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4" name="Google Shape;924;p151"/>
          <p:cNvSpPr txBox="1"/>
          <p:nvPr/>
        </p:nvSpPr>
        <p:spPr>
          <a:xfrm>
            <a:off x="1071537" y="5515101"/>
            <a:ext cx="86912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Bus:</a:t>
            </a:r>
            <a:endParaRPr/>
          </a:p>
        </p:txBody>
      </p:sp>
      <p:sp>
        <p:nvSpPr>
          <p:cNvPr id="925" name="Google Shape;925;p151"/>
          <p:cNvSpPr/>
          <p:nvPr/>
        </p:nvSpPr>
        <p:spPr>
          <a:xfrm>
            <a:off x="10302213" y="1154432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Secondary school have more information categories</a:t>
            </a:r>
            <a:endParaRPr/>
          </a:p>
        </p:txBody>
      </p:sp>
      <p:pic>
        <p:nvPicPr>
          <p:cNvPr id="926" name="Google Shape;926;p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740" y="339244"/>
            <a:ext cx="326377" cy="327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7" name="Google Shape;927;p151"/>
          <p:cNvGrpSpPr/>
          <p:nvPr/>
        </p:nvGrpSpPr>
        <p:grpSpPr>
          <a:xfrm>
            <a:off x="6326161" y="158642"/>
            <a:ext cx="3878347" cy="6563100"/>
            <a:chOff x="6326161" y="158642"/>
            <a:chExt cx="3878347" cy="6563100"/>
          </a:xfrm>
        </p:grpSpPr>
        <p:sp>
          <p:nvSpPr>
            <p:cNvPr id="928" name="Google Shape;928;p151"/>
            <p:cNvSpPr/>
            <p:nvPr/>
          </p:nvSpPr>
          <p:spPr>
            <a:xfrm>
              <a:off x="6335596" y="158642"/>
              <a:ext cx="3691800" cy="65631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929" name="Google Shape;929;p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41155" y="335192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0" name="Google Shape;930;p151"/>
            <p:cNvCxnSpPr/>
            <p:nvPr/>
          </p:nvCxnSpPr>
          <p:spPr>
            <a:xfrm>
              <a:off x="7036455" y="269078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31" name="Google Shape;931;p151"/>
            <p:cNvSpPr txBox="1"/>
            <p:nvPr/>
          </p:nvSpPr>
          <p:spPr>
            <a:xfrm>
              <a:off x="7033358" y="303062"/>
              <a:ext cx="23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2" name="Google Shape;932;p151"/>
            <p:cNvGrpSpPr/>
            <p:nvPr/>
          </p:nvGrpSpPr>
          <p:grpSpPr>
            <a:xfrm>
              <a:off x="6326161" y="162142"/>
              <a:ext cx="3878347" cy="636300"/>
              <a:chOff x="4250094" y="144797"/>
              <a:chExt cx="3878347" cy="636300"/>
            </a:xfrm>
          </p:grpSpPr>
          <p:sp>
            <p:nvSpPr>
              <p:cNvPr id="933" name="Google Shape;933;p151"/>
              <p:cNvSpPr/>
              <p:nvPr/>
            </p:nvSpPr>
            <p:spPr>
              <a:xfrm>
                <a:off x="4250094" y="144797"/>
                <a:ext cx="3691800" cy="6363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4" name="Google Shape;934;p151"/>
              <p:cNvCxnSpPr/>
              <p:nvPr/>
            </p:nvCxnSpPr>
            <p:spPr>
              <a:xfrm>
                <a:off x="4979438" y="261257"/>
                <a:ext cx="0" cy="438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935" name="Google Shape;935;p151"/>
              <p:cNvSpPr txBox="1"/>
              <p:nvPr/>
            </p:nvSpPr>
            <p:spPr>
              <a:xfrm>
                <a:off x="4976341" y="295242"/>
                <a:ext cx="315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Hougang Secondary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36" name="Google Shape;936;p151"/>
            <p:cNvCxnSpPr/>
            <p:nvPr/>
          </p:nvCxnSpPr>
          <p:spPr>
            <a:xfrm>
              <a:off x="6501808" y="331510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7" name="Google Shape;937;p151"/>
            <p:cNvCxnSpPr/>
            <p:nvPr/>
          </p:nvCxnSpPr>
          <p:spPr>
            <a:xfrm>
              <a:off x="6501808" y="467984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8" name="Google Shape;938;p151"/>
            <p:cNvCxnSpPr/>
            <p:nvPr/>
          </p:nvCxnSpPr>
          <p:spPr>
            <a:xfrm>
              <a:off x="6501808" y="610094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39" name="Google Shape;939;p151"/>
            <p:cNvGrpSpPr/>
            <p:nvPr/>
          </p:nvGrpSpPr>
          <p:grpSpPr>
            <a:xfrm>
              <a:off x="6612330" y="1071659"/>
              <a:ext cx="3119461" cy="424333"/>
              <a:chOff x="6612330" y="1071659"/>
              <a:chExt cx="3119461" cy="424333"/>
            </a:xfrm>
          </p:grpSpPr>
          <p:sp>
            <p:nvSpPr>
              <p:cNvPr id="940" name="Google Shape;940;p151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CCA</a:t>
                </a:r>
                <a:endParaRPr/>
              </a:p>
            </p:txBody>
          </p:sp>
          <p:pic>
            <p:nvPicPr>
              <p:cNvPr descr="A picture containing shape&#10;&#10;Description automatically generated" id="941" name="Google Shape;941;p1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42" name="Google Shape;942;p151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43" name="Google Shape;943;p151"/>
            <p:cNvSpPr txBox="1"/>
            <p:nvPr/>
          </p:nvSpPr>
          <p:spPr>
            <a:xfrm>
              <a:off x="6612330" y="2718122"/>
              <a:ext cx="2487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Rating and reviews</a:t>
              </a:r>
              <a:endParaRPr/>
            </a:p>
          </p:txBody>
        </p:sp>
        <p:sp>
          <p:nvSpPr>
            <p:cNvPr id="944" name="Google Shape;944;p151"/>
            <p:cNvSpPr/>
            <p:nvPr/>
          </p:nvSpPr>
          <p:spPr>
            <a:xfrm>
              <a:off x="8153400" y="3196385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51"/>
            <p:cNvSpPr/>
            <p:nvPr/>
          </p:nvSpPr>
          <p:spPr>
            <a:xfrm>
              <a:off x="8153400" y="3423221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51"/>
            <p:cNvSpPr/>
            <p:nvPr/>
          </p:nvSpPr>
          <p:spPr>
            <a:xfrm>
              <a:off x="8153400" y="3653440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51"/>
            <p:cNvSpPr/>
            <p:nvPr/>
          </p:nvSpPr>
          <p:spPr>
            <a:xfrm>
              <a:off x="8153400" y="3883659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51"/>
            <p:cNvSpPr/>
            <p:nvPr/>
          </p:nvSpPr>
          <p:spPr>
            <a:xfrm>
              <a:off x="8153400" y="4113878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51"/>
            <p:cNvSpPr txBox="1"/>
            <p:nvPr/>
          </p:nvSpPr>
          <p:spPr>
            <a:xfrm>
              <a:off x="7849931" y="3108223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50" name="Google Shape;950;p151"/>
            <p:cNvSpPr txBox="1"/>
            <p:nvPr/>
          </p:nvSpPr>
          <p:spPr>
            <a:xfrm>
              <a:off x="7849929" y="4014654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51" name="Google Shape;951;p151"/>
            <p:cNvSpPr txBox="1"/>
            <p:nvPr/>
          </p:nvSpPr>
          <p:spPr>
            <a:xfrm>
              <a:off x="7849930" y="3343286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52" name="Google Shape;952;p151"/>
            <p:cNvSpPr txBox="1"/>
            <p:nvPr/>
          </p:nvSpPr>
          <p:spPr>
            <a:xfrm>
              <a:off x="7849930" y="3810945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53" name="Google Shape;953;p151"/>
            <p:cNvSpPr txBox="1"/>
            <p:nvPr/>
          </p:nvSpPr>
          <p:spPr>
            <a:xfrm>
              <a:off x="7859366" y="3575882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54" name="Google Shape;954;p151"/>
            <p:cNvSpPr txBox="1"/>
            <p:nvPr/>
          </p:nvSpPr>
          <p:spPr>
            <a:xfrm>
              <a:off x="6843352" y="3228037"/>
              <a:ext cx="9588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-/5</a:t>
              </a:r>
              <a:endParaRPr/>
            </a:p>
          </p:txBody>
        </p:sp>
        <p:grpSp>
          <p:nvGrpSpPr>
            <p:cNvPr id="955" name="Google Shape;955;p151"/>
            <p:cNvGrpSpPr/>
            <p:nvPr/>
          </p:nvGrpSpPr>
          <p:grpSpPr>
            <a:xfrm>
              <a:off x="6694708" y="4045535"/>
              <a:ext cx="1107530" cy="141085"/>
              <a:chOff x="6694708" y="3019833"/>
              <a:chExt cx="1129882" cy="100793"/>
            </a:xfrm>
          </p:grpSpPr>
          <p:sp>
            <p:nvSpPr>
              <p:cNvPr id="956" name="Google Shape;956;p151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51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51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51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51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1" name="Google Shape;961;p151"/>
            <p:cNvSpPr/>
            <p:nvPr/>
          </p:nvSpPr>
          <p:spPr>
            <a:xfrm>
              <a:off x="6694707" y="4494469"/>
              <a:ext cx="2945265" cy="4266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Comment</a:t>
              </a:r>
              <a:endParaRPr/>
            </a:p>
          </p:txBody>
        </p:sp>
        <p:grpSp>
          <p:nvGrpSpPr>
            <p:cNvPr id="962" name="Google Shape;962;p151"/>
            <p:cNvGrpSpPr/>
            <p:nvPr/>
          </p:nvGrpSpPr>
          <p:grpSpPr>
            <a:xfrm>
              <a:off x="6658549" y="5093123"/>
              <a:ext cx="2945265" cy="1296250"/>
              <a:chOff x="6658549" y="4027654"/>
              <a:chExt cx="2945265" cy="1296250"/>
            </a:xfrm>
          </p:grpSpPr>
          <p:sp>
            <p:nvSpPr>
              <p:cNvPr id="963" name="Google Shape;963;p151"/>
              <p:cNvSpPr/>
              <p:nvPr/>
            </p:nvSpPr>
            <p:spPr>
              <a:xfrm>
                <a:off x="6694707" y="4027654"/>
                <a:ext cx="521864" cy="54795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51"/>
              <p:cNvSpPr txBox="1"/>
              <p:nvPr/>
            </p:nvSpPr>
            <p:spPr>
              <a:xfrm>
                <a:off x="7322795" y="4154782"/>
                <a:ext cx="16893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User1</a:t>
                </a:r>
                <a:endParaRPr/>
              </a:p>
            </p:txBody>
          </p:sp>
          <p:grpSp>
            <p:nvGrpSpPr>
              <p:cNvPr id="965" name="Google Shape;965;p151"/>
              <p:cNvGrpSpPr/>
              <p:nvPr/>
            </p:nvGrpSpPr>
            <p:grpSpPr>
              <a:xfrm>
                <a:off x="6713931" y="4725326"/>
                <a:ext cx="1107530" cy="141085"/>
                <a:chOff x="6694708" y="3019833"/>
                <a:chExt cx="1129882" cy="100793"/>
              </a:xfrm>
            </p:grpSpPr>
            <p:sp>
              <p:nvSpPr>
                <p:cNvPr id="966" name="Google Shape;966;p151"/>
                <p:cNvSpPr/>
                <p:nvPr/>
              </p:nvSpPr>
              <p:spPr>
                <a:xfrm>
                  <a:off x="6694708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151"/>
                <p:cNvSpPr/>
                <p:nvPr/>
              </p:nvSpPr>
              <p:spPr>
                <a:xfrm>
                  <a:off x="6934165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51"/>
                <p:cNvSpPr/>
                <p:nvPr/>
              </p:nvSpPr>
              <p:spPr>
                <a:xfrm>
                  <a:off x="7194298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51"/>
                <p:cNvSpPr/>
                <p:nvPr/>
              </p:nvSpPr>
              <p:spPr>
                <a:xfrm>
                  <a:off x="7424597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51"/>
                <p:cNvSpPr/>
                <p:nvPr/>
              </p:nvSpPr>
              <p:spPr>
                <a:xfrm>
                  <a:off x="7673223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1" name="Google Shape;971;p151"/>
              <p:cNvSpPr txBox="1"/>
              <p:nvPr/>
            </p:nvSpPr>
            <p:spPr>
              <a:xfrm>
                <a:off x="7895906" y="4675240"/>
                <a:ext cx="11994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29/01/2021</a:t>
                </a:r>
                <a:endParaRPr/>
              </a:p>
            </p:txBody>
          </p:sp>
          <p:sp>
            <p:nvSpPr>
              <p:cNvPr id="972" name="Google Shape;972;p151"/>
              <p:cNvSpPr txBox="1"/>
              <p:nvPr/>
            </p:nvSpPr>
            <p:spPr>
              <a:xfrm>
                <a:off x="6658549" y="5016127"/>
                <a:ext cx="29452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Not bad. My son loves it there.</a:t>
                </a:r>
                <a:endParaRPr/>
              </a:p>
            </p:txBody>
          </p:sp>
          <p:pic>
            <p:nvPicPr>
              <p:cNvPr descr="Shape&#10;&#10;Description automatically generated with low confidence" id="973" name="Google Shape;973;p15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316939" y="4193697"/>
                <a:ext cx="232109" cy="232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4" name="Google Shape;974;p151"/>
            <p:cNvGrpSpPr/>
            <p:nvPr/>
          </p:nvGrpSpPr>
          <p:grpSpPr>
            <a:xfrm>
              <a:off x="6612330" y="1614275"/>
              <a:ext cx="3119461" cy="424333"/>
              <a:chOff x="6612330" y="1071659"/>
              <a:chExt cx="3119461" cy="424333"/>
            </a:xfrm>
          </p:grpSpPr>
          <p:sp>
            <p:nvSpPr>
              <p:cNvPr id="975" name="Google Shape;975;p151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Subject combination</a:t>
                </a:r>
                <a:endParaRPr/>
              </a:p>
            </p:txBody>
          </p:sp>
          <p:pic>
            <p:nvPicPr>
              <p:cNvPr descr="A picture containing shape&#10;&#10;Description automatically generated" id="976" name="Google Shape;976;p1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77" name="Google Shape;977;p151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78" name="Google Shape;978;p151"/>
            <p:cNvGrpSpPr/>
            <p:nvPr/>
          </p:nvGrpSpPr>
          <p:grpSpPr>
            <a:xfrm>
              <a:off x="6612330" y="2157241"/>
              <a:ext cx="3119461" cy="424333"/>
              <a:chOff x="6612330" y="1071659"/>
              <a:chExt cx="3119461" cy="424333"/>
            </a:xfrm>
          </p:grpSpPr>
          <p:sp>
            <p:nvSpPr>
              <p:cNvPr id="979" name="Google Shape;979;p151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Special programs</a:t>
                </a:r>
                <a:endParaRPr/>
              </a:p>
            </p:txBody>
          </p:sp>
          <p:pic>
            <p:nvPicPr>
              <p:cNvPr descr="A picture containing shape&#10;&#10;Description automatically generated" id="980" name="Google Shape;980;p15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81" name="Google Shape;981;p151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id="982" name="Google Shape;982;p1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38880" y="319261"/>
              <a:ext cx="326377" cy="327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3" name="Google Shape;983;p151"/>
          <p:cNvSpPr/>
          <p:nvPr/>
        </p:nvSpPr>
        <p:spPr>
          <a:xfrm>
            <a:off x="4677252" y="1359443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Secondary school have entry cut-off point</a:t>
            </a:r>
            <a:endParaRPr/>
          </a:p>
        </p:txBody>
      </p:sp>
      <p:sp>
        <p:nvSpPr>
          <p:cNvPr id="984" name="Google Shape;984;p151"/>
          <p:cNvSpPr/>
          <p:nvPr/>
        </p:nvSpPr>
        <p:spPr>
          <a:xfrm>
            <a:off x="4109024" y="2477781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51"/>
          <p:cNvSpPr/>
          <p:nvPr/>
        </p:nvSpPr>
        <p:spPr>
          <a:xfrm rot="10800000">
            <a:off x="4815174" y="3533746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ngapore - Google My Maps" id="986" name="Google Shape;986;p1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4040" y="3794410"/>
            <a:ext cx="1731826" cy="1458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gang Primary School Uniform" id="987" name="Google Shape;987;p1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30759" y="997297"/>
            <a:ext cx="765267" cy="114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8" name="Google Shape;988;p151"/>
          <p:cNvGrpSpPr/>
          <p:nvPr/>
        </p:nvGrpSpPr>
        <p:grpSpPr>
          <a:xfrm>
            <a:off x="1618475" y="626411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989" name="Google Shape;989;p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990" name="Google Shape;990;p1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991" name="Google Shape;991;p1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2" name="Google Shape;992;p151"/>
          <p:cNvGrpSpPr/>
          <p:nvPr/>
        </p:nvGrpSpPr>
        <p:grpSpPr>
          <a:xfrm>
            <a:off x="6935725" y="6318479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993" name="Google Shape;993;p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994" name="Google Shape;994;p1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995" name="Google Shape;995;p1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52"/>
          <p:cNvSpPr/>
          <p:nvPr/>
        </p:nvSpPr>
        <p:spPr>
          <a:xfrm>
            <a:off x="208675" y="1016148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open menu</a:t>
            </a:r>
            <a:endParaRPr/>
          </a:p>
        </p:txBody>
      </p:sp>
      <p:sp>
        <p:nvSpPr>
          <p:cNvPr id="1001" name="Google Shape;1001;p152"/>
          <p:cNvSpPr/>
          <p:nvPr/>
        </p:nvSpPr>
        <p:spPr>
          <a:xfrm>
            <a:off x="5253231" y="1305083"/>
            <a:ext cx="1200408" cy="11534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go back to main page</a:t>
            </a:r>
            <a:endParaRPr/>
          </a:p>
        </p:txBody>
      </p:sp>
      <p:sp>
        <p:nvSpPr>
          <p:cNvPr id="1002" name="Google Shape;1002;p152"/>
          <p:cNvSpPr/>
          <p:nvPr/>
        </p:nvSpPr>
        <p:spPr>
          <a:xfrm rot="-10639944">
            <a:off x="6404721" y="1817724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3" name="Google Shape;1003;p152"/>
          <p:cNvGrpSpPr/>
          <p:nvPr/>
        </p:nvGrpSpPr>
        <p:grpSpPr>
          <a:xfrm>
            <a:off x="1483114" y="72916"/>
            <a:ext cx="3878347" cy="6563100"/>
            <a:chOff x="6326161" y="158642"/>
            <a:chExt cx="3878347" cy="6563100"/>
          </a:xfrm>
        </p:grpSpPr>
        <p:sp>
          <p:nvSpPr>
            <p:cNvPr id="1004" name="Google Shape;1004;p152"/>
            <p:cNvSpPr/>
            <p:nvPr/>
          </p:nvSpPr>
          <p:spPr>
            <a:xfrm>
              <a:off x="6335596" y="158642"/>
              <a:ext cx="3691800" cy="65631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1005" name="Google Shape;1005;p1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41155" y="335192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06" name="Google Shape;1006;p152"/>
            <p:cNvCxnSpPr/>
            <p:nvPr/>
          </p:nvCxnSpPr>
          <p:spPr>
            <a:xfrm>
              <a:off x="7036455" y="269078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07" name="Google Shape;1007;p152"/>
            <p:cNvSpPr txBox="1"/>
            <p:nvPr/>
          </p:nvSpPr>
          <p:spPr>
            <a:xfrm>
              <a:off x="7033358" y="303062"/>
              <a:ext cx="23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8" name="Google Shape;1008;p152"/>
            <p:cNvGrpSpPr/>
            <p:nvPr/>
          </p:nvGrpSpPr>
          <p:grpSpPr>
            <a:xfrm>
              <a:off x="6326161" y="162142"/>
              <a:ext cx="3878347" cy="636300"/>
              <a:chOff x="4250094" y="144797"/>
              <a:chExt cx="3878347" cy="636300"/>
            </a:xfrm>
          </p:grpSpPr>
          <p:sp>
            <p:nvSpPr>
              <p:cNvPr id="1009" name="Google Shape;1009;p152"/>
              <p:cNvSpPr/>
              <p:nvPr/>
            </p:nvSpPr>
            <p:spPr>
              <a:xfrm>
                <a:off x="4250094" y="144797"/>
                <a:ext cx="3691800" cy="6363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0" name="Google Shape;1010;p152"/>
              <p:cNvCxnSpPr/>
              <p:nvPr/>
            </p:nvCxnSpPr>
            <p:spPr>
              <a:xfrm>
                <a:off x="4979438" y="261257"/>
                <a:ext cx="0" cy="438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11" name="Google Shape;1011;p152"/>
              <p:cNvSpPr txBox="1"/>
              <p:nvPr/>
            </p:nvSpPr>
            <p:spPr>
              <a:xfrm>
                <a:off x="4976341" y="295242"/>
                <a:ext cx="315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Hougang Secondary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12" name="Google Shape;1012;p152"/>
            <p:cNvCxnSpPr/>
            <p:nvPr/>
          </p:nvCxnSpPr>
          <p:spPr>
            <a:xfrm>
              <a:off x="6501808" y="331510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3" name="Google Shape;1013;p152"/>
            <p:cNvCxnSpPr/>
            <p:nvPr/>
          </p:nvCxnSpPr>
          <p:spPr>
            <a:xfrm>
              <a:off x="6501808" y="467984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4" name="Google Shape;1014;p152"/>
            <p:cNvCxnSpPr/>
            <p:nvPr/>
          </p:nvCxnSpPr>
          <p:spPr>
            <a:xfrm>
              <a:off x="6501808" y="610094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15" name="Google Shape;1015;p152"/>
            <p:cNvGrpSpPr/>
            <p:nvPr/>
          </p:nvGrpSpPr>
          <p:grpSpPr>
            <a:xfrm>
              <a:off x="6612330" y="1071659"/>
              <a:ext cx="3119461" cy="424333"/>
              <a:chOff x="6612330" y="1071659"/>
              <a:chExt cx="3119461" cy="424333"/>
            </a:xfrm>
          </p:grpSpPr>
          <p:sp>
            <p:nvSpPr>
              <p:cNvPr id="1016" name="Google Shape;1016;p152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CCA</a:t>
                </a:r>
                <a:endParaRPr/>
              </a:p>
            </p:txBody>
          </p:sp>
          <p:pic>
            <p:nvPicPr>
              <p:cNvPr descr="A picture containing shape&#10;&#10;Description automatically generated" id="1017" name="Google Shape;1017;p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18" name="Google Shape;1018;p152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19" name="Google Shape;1019;p152"/>
            <p:cNvSpPr txBox="1"/>
            <p:nvPr/>
          </p:nvSpPr>
          <p:spPr>
            <a:xfrm>
              <a:off x="6612330" y="2718122"/>
              <a:ext cx="2487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Rating and reviews</a:t>
              </a:r>
              <a:endParaRPr/>
            </a:p>
          </p:txBody>
        </p:sp>
        <p:sp>
          <p:nvSpPr>
            <p:cNvPr id="1020" name="Google Shape;1020;p152"/>
            <p:cNvSpPr/>
            <p:nvPr/>
          </p:nvSpPr>
          <p:spPr>
            <a:xfrm>
              <a:off x="8153400" y="3196385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52"/>
            <p:cNvSpPr/>
            <p:nvPr/>
          </p:nvSpPr>
          <p:spPr>
            <a:xfrm>
              <a:off x="8153400" y="3423221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52"/>
            <p:cNvSpPr/>
            <p:nvPr/>
          </p:nvSpPr>
          <p:spPr>
            <a:xfrm>
              <a:off x="8153400" y="3653440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52"/>
            <p:cNvSpPr/>
            <p:nvPr/>
          </p:nvSpPr>
          <p:spPr>
            <a:xfrm>
              <a:off x="8153400" y="3883659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52"/>
            <p:cNvSpPr/>
            <p:nvPr/>
          </p:nvSpPr>
          <p:spPr>
            <a:xfrm>
              <a:off x="8153400" y="4113878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52"/>
            <p:cNvSpPr txBox="1"/>
            <p:nvPr/>
          </p:nvSpPr>
          <p:spPr>
            <a:xfrm>
              <a:off x="7849931" y="3108223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26" name="Google Shape;1026;p152"/>
            <p:cNvSpPr txBox="1"/>
            <p:nvPr/>
          </p:nvSpPr>
          <p:spPr>
            <a:xfrm>
              <a:off x="7849929" y="4014654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27" name="Google Shape;1027;p152"/>
            <p:cNvSpPr txBox="1"/>
            <p:nvPr/>
          </p:nvSpPr>
          <p:spPr>
            <a:xfrm>
              <a:off x="7849930" y="3343286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28" name="Google Shape;1028;p152"/>
            <p:cNvSpPr txBox="1"/>
            <p:nvPr/>
          </p:nvSpPr>
          <p:spPr>
            <a:xfrm>
              <a:off x="7849930" y="3810945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29" name="Google Shape;1029;p152"/>
            <p:cNvSpPr txBox="1"/>
            <p:nvPr/>
          </p:nvSpPr>
          <p:spPr>
            <a:xfrm>
              <a:off x="7859366" y="3575882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30" name="Google Shape;1030;p152"/>
            <p:cNvSpPr txBox="1"/>
            <p:nvPr/>
          </p:nvSpPr>
          <p:spPr>
            <a:xfrm>
              <a:off x="6843352" y="3228037"/>
              <a:ext cx="9588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-/5</a:t>
              </a:r>
              <a:endParaRPr/>
            </a:p>
          </p:txBody>
        </p:sp>
        <p:grpSp>
          <p:nvGrpSpPr>
            <p:cNvPr id="1031" name="Google Shape;1031;p152"/>
            <p:cNvGrpSpPr/>
            <p:nvPr/>
          </p:nvGrpSpPr>
          <p:grpSpPr>
            <a:xfrm>
              <a:off x="6694708" y="4045535"/>
              <a:ext cx="1107530" cy="141085"/>
              <a:chOff x="6694708" y="3019833"/>
              <a:chExt cx="1129882" cy="100793"/>
            </a:xfrm>
          </p:grpSpPr>
          <p:sp>
            <p:nvSpPr>
              <p:cNvPr id="1032" name="Google Shape;1032;p152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52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152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152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52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7" name="Google Shape;1037;p152"/>
            <p:cNvSpPr/>
            <p:nvPr/>
          </p:nvSpPr>
          <p:spPr>
            <a:xfrm>
              <a:off x="6694707" y="4494469"/>
              <a:ext cx="2945265" cy="4266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Comment</a:t>
              </a:r>
              <a:endParaRPr/>
            </a:p>
          </p:txBody>
        </p:sp>
        <p:grpSp>
          <p:nvGrpSpPr>
            <p:cNvPr id="1038" name="Google Shape;1038;p152"/>
            <p:cNvGrpSpPr/>
            <p:nvPr/>
          </p:nvGrpSpPr>
          <p:grpSpPr>
            <a:xfrm>
              <a:off x="6658549" y="5093123"/>
              <a:ext cx="2945265" cy="1296250"/>
              <a:chOff x="6658549" y="4027654"/>
              <a:chExt cx="2945265" cy="1296250"/>
            </a:xfrm>
          </p:grpSpPr>
          <p:sp>
            <p:nvSpPr>
              <p:cNvPr id="1039" name="Google Shape;1039;p152"/>
              <p:cNvSpPr/>
              <p:nvPr/>
            </p:nvSpPr>
            <p:spPr>
              <a:xfrm>
                <a:off x="6694707" y="4027654"/>
                <a:ext cx="521864" cy="54795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152"/>
              <p:cNvSpPr txBox="1"/>
              <p:nvPr/>
            </p:nvSpPr>
            <p:spPr>
              <a:xfrm>
                <a:off x="7322795" y="4154782"/>
                <a:ext cx="16893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User1</a:t>
                </a:r>
                <a:endParaRPr/>
              </a:p>
            </p:txBody>
          </p:sp>
          <p:grpSp>
            <p:nvGrpSpPr>
              <p:cNvPr id="1041" name="Google Shape;1041;p152"/>
              <p:cNvGrpSpPr/>
              <p:nvPr/>
            </p:nvGrpSpPr>
            <p:grpSpPr>
              <a:xfrm>
                <a:off x="6713931" y="4725326"/>
                <a:ext cx="1107530" cy="141085"/>
                <a:chOff x="6694708" y="3019833"/>
                <a:chExt cx="1129882" cy="100793"/>
              </a:xfrm>
            </p:grpSpPr>
            <p:sp>
              <p:nvSpPr>
                <p:cNvPr id="1042" name="Google Shape;1042;p152"/>
                <p:cNvSpPr/>
                <p:nvPr/>
              </p:nvSpPr>
              <p:spPr>
                <a:xfrm>
                  <a:off x="6694708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152"/>
                <p:cNvSpPr/>
                <p:nvPr/>
              </p:nvSpPr>
              <p:spPr>
                <a:xfrm>
                  <a:off x="6934165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152"/>
                <p:cNvSpPr/>
                <p:nvPr/>
              </p:nvSpPr>
              <p:spPr>
                <a:xfrm>
                  <a:off x="7194298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152"/>
                <p:cNvSpPr/>
                <p:nvPr/>
              </p:nvSpPr>
              <p:spPr>
                <a:xfrm>
                  <a:off x="7424597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152"/>
                <p:cNvSpPr/>
                <p:nvPr/>
              </p:nvSpPr>
              <p:spPr>
                <a:xfrm>
                  <a:off x="7673223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7" name="Google Shape;1047;p152"/>
              <p:cNvSpPr txBox="1"/>
              <p:nvPr/>
            </p:nvSpPr>
            <p:spPr>
              <a:xfrm>
                <a:off x="7895906" y="4675240"/>
                <a:ext cx="11994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29/01/2021</a:t>
                </a:r>
                <a:endParaRPr/>
              </a:p>
            </p:txBody>
          </p:sp>
          <p:sp>
            <p:nvSpPr>
              <p:cNvPr id="1048" name="Google Shape;1048;p152"/>
              <p:cNvSpPr txBox="1"/>
              <p:nvPr/>
            </p:nvSpPr>
            <p:spPr>
              <a:xfrm>
                <a:off x="6658549" y="5016127"/>
                <a:ext cx="29452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Not bad. My son loves it there.</a:t>
                </a:r>
                <a:endParaRPr/>
              </a:p>
            </p:txBody>
          </p:sp>
          <p:pic>
            <p:nvPicPr>
              <p:cNvPr descr="Shape&#10;&#10;Description automatically generated with low confidence" id="1049" name="Google Shape;1049;p1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316939" y="4193697"/>
                <a:ext cx="232109" cy="232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0" name="Google Shape;1050;p152"/>
            <p:cNvGrpSpPr/>
            <p:nvPr/>
          </p:nvGrpSpPr>
          <p:grpSpPr>
            <a:xfrm>
              <a:off x="6612330" y="1614275"/>
              <a:ext cx="3119461" cy="424333"/>
              <a:chOff x="6612330" y="1071659"/>
              <a:chExt cx="3119461" cy="424333"/>
            </a:xfrm>
          </p:grpSpPr>
          <p:sp>
            <p:nvSpPr>
              <p:cNvPr id="1051" name="Google Shape;1051;p152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Subject combination</a:t>
                </a:r>
                <a:endParaRPr/>
              </a:p>
            </p:txBody>
          </p:sp>
          <p:pic>
            <p:nvPicPr>
              <p:cNvPr descr="A picture containing shape&#10;&#10;Description automatically generated" id="1052" name="Google Shape;1052;p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53" name="Google Shape;1053;p152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4" name="Google Shape;1054;p152"/>
            <p:cNvGrpSpPr/>
            <p:nvPr/>
          </p:nvGrpSpPr>
          <p:grpSpPr>
            <a:xfrm>
              <a:off x="6612330" y="2157241"/>
              <a:ext cx="3119461" cy="424333"/>
              <a:chOff x="6612330" y="1071659"/>
              <a:chExt cx="3119461" cy="424333"/>
            </a:xfrm>
          </p:grpSpPr>
          <p:sp>
            <p:nvSpPr>
              <p:cNvPr id="1055" name="Google Shape;1055;p152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Special programs</a:t>
                </a:r>
                <a:endParaRPr/>
              </a:p>
            </p:txBody>
          </p:sp>
          <p:pic>
            <p:nvPicPr>
              <p:cNvPr descr="A picture containing shape&#10;&#10;Description automatically generated" id="1056" name="Google Shape;1056;p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57" name="Google Shape;1057;p152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id="1058" name="Google Shape;1058;p1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38880" y="319261"/>
              <a:ext cx="326377" cy="327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9" name="Google Shape;1059;p152"/>
          <p:cNvSpPr/>
          <p:nvPr/>
        </p:nvSpPr>
        <p:spPr>
          <a:xfrm rot="7621592">
            <a:off x="1071873" y="829186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152"/>
          <p:cNvGrpSpPr/>
          <p:nvPr/>
        </p:nvGrpSpPr>
        <p:grpSpPr>
          <a:xfrm>
            <a:off x="7069406" y="57629"/>
            <a:ext cx="3878347" cy="6563100"/>
            <a:chOff x="6326161" y="158642"/>
            <a:chExt cx="3878347" cy="6563100"/>
          </a:xfrm>
        </p:grpSpPr>
        <p:sp>
          <p:nvSpPr>
            <p:cNvPr id="1061" name="Google Shape;1061;p152"/>
            <p:cNvSpPr/>
            <p:nvPr/>
          </p:nvSpPr>
          <p:spPr>
            <a:xfrm>
              <a:off x="6335596" y="158642"/>
              <a:ext cx="3691800" cy="6563100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1062" name="Google Shape;1062;p1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41155" y="335192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63" name="Google Shape;1063;p152"/>
            <p:cNvCxnSpPr/>
            <p:nvPr/>
          </p:nvCxnSpPr>
          <p:spPr>
            <a:xfrm>
              <a:off x="7036455" y="269078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64" name="Google Shape;1064;p152"/>
            <p:cNvSpPr txBox="1"/>
            <p:nvPr/>
          </p:nvSpPr>
          <p:spPr>
            <a:xfrm>
              <a:off x="7033358" y="303062"/>
              <a:ext cx="237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5" name="Google Shape;1065;p152"/>
            <p:cNvGrpSpPr/>
            <p:nvPr/>
          </p:nvGrpSpPr>
          <p:grpSpPr>
            <a:xfrm>
              <a:off x="6326161" y="162142"/>
              <a:ext cx="3878347" cy="636300"/>
              <a:chOff x="4250094" y="144797"/>
              <a:chExt cx="3878347" cy="636300"/>
            </a:xfrm>
          </p:grpSpPr>
          <p:sp>
            <p:nvSpPr>
              <p:cNvPr id="1066" name="Google Shape;1066;p152"/>
              <p:cNvSpPr/>
              <p:nvPr/>
            </p:nvSpPr>
            <p:spPr>
              <a:xfrm>
                <a:off x="4250094" y="144797"/>
                <a:ext cx="3691800" cy="6363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7" name="Google Shape;1067;p152"/>
              <p:cNvCxnSpPr/>
              <p:nvPr/>
            </p:nvCxnSpPr>
            <p:spPr>
              <a:xfrm>
                <a:off x="4979438" y="261257"/>
                <a:ext cx="0" cy="438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68" name="Google Shape;1068;p152"/>
              <p:cNvSpPr txBox="1"/>
              <p:nvPr/>
            </p:nvSpPr>
            <p:spPr>
              <a:xfrm>
                <a:off x="4976341" y="295242"/>
                <a:ext cx="315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Hougang Secondary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69" name="Google Shape;1069;p152"/>
            <p:cNvCxnSpPr/>
            <p:nvPr/>
          </p:nvCxnSpPr>
          <p:spPr>
            <a:xfrm>
              <a:off x="6501808" y="331510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0" name="Google Shape;1070;p152"/>
            <p:cNvCxnSpPr/>
            <p:nvPr/>
          </p:nvCxnSpPr>
          <p:spPr>
            <a:xfrm>
              <a:off x="6501808" y="467984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1" name="Google Shape;1071;p152"/>
            <p:cNvCxnSpPr/>
            <p:nvPr/>
          </p:nvCxnSpPr>
          <p:spPr>
            <a:xfrm>
              <a:off x="6501808" y="610094"/>
              <a:ext cx="3858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72" name="Google Shape;1072;p152"/>
            <p:cNvGrpSpPr/>
            <p:nvPr/>
          </p:nvGrpSpPr>
          <p:grpSpPr>
            <a:xfrm>
              <a:off x="6612330" y="1071659"/>
              <a:ext cx="3119461" cy="424333"/>
              <a:chOff x="6612330" y="1071659"/>
              <a:chExt cx="3119461" cy="424333"/>
            </a:xfrm>
          </p:grpSpPr>
          <p:sp>
            <p:nvSpPr>
              <p:cNvPr id="1073" name="Google Shape;1073;p152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CCA</a:t>
                </a:r>
                <a:endParaRPr/>
              </a:p>
            </p:txBody>
          </p:sp>
          <p:pic>
            <p:nvPicPr>
              <p:cNvPr descr="A picture containing shape&#10;&#10;Description automatically generated" id="1074" name="Google Shape;1074;p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75" name="Google Shape;1075;p152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76" name="Google Shape;1076;p152"/>
            <p:cNvSpPr txBox="1"/>
            <p:nvPr/>
          </p:nvSpPr>
          <p:spPr>
            <a:xfrm>
              <a:off x="6612330" y="2718122"/>
              <a:ext cx="24872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Rating and reviews</a:t>
              </a:r>
              <a:endParaRPr/>
            </a:p>
          </p:txBody>
        </p:sp>
        <p:sp>
          <p:nvSpPr>
            <p:cNvPr id="1077" name="Google Shape;1077;p152"/>
            <p:cNvSpPr/>
            <p:nvPr/>
          </p:nvSpPr>
          <p:spPr>
            <a:xfrm>
              <a:off x="8153400" y="3196385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52"/>
            <p:cNvSpPr/>
            <p:nvPr/>
          </p:nvSpPr>
          <p:spPr>
            <a:xfrm>
              <a:off x="8153400" y="3423221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52"/>
            <p:cNvSpPr/>
            <p:nvPr/>
          </p:nvSpPr>
          <p:spPr>
            <a:xfrm>
              <a:off x="8153400" y="3653440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52"/>
            <p:cNvSpPr/>
            <p:nvPr/>
          </p:nvSpPr>
          <p:spPr>
            <a:xfrm>
              <a:off x="8153400" y="3883659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52"/>
            <p:cNvSpPr/>
            <p:nvPr/>
          </p:nvSpPr>
          <p:spPr>
            <a:xfrm>
              <a:off x="8153400" y="4113878"/>
              <a:ext cx="1486572" cy="130995"/>
            </a:xfrm>
            <a:prstGeom prst="flowChartAlternateProcess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52"/>
            <p:cNvSpPr txBox="1"/>
            <p:nvPr/>
          </p:nvSpPr>
          <p:spPr>
            <a:xfrm>
              <a:off x="7849931" y="3108223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083" name="Google Shape;1083;p152"/>
            <p:cNvSpPr txBox="1"/>
            <p:nvPr/>
          </p:nvSpPr>
          <p:spPr>
            <a:xfrm>
              <a:off x="7849929" y="4014654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84" name="Google Shape;1084;p152"/>
            <p:cNvSpPr txBox="1"/>
            <p:nvPr/>
          </p:nvSpPr>
          <p:spPr>
            <a:xfrm>
              <a:off x="7849930" y="3343286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085" name="Google Shape;1085;p152"/>
            <p:cNvSpPr txBox="1"/>
            <p:nvPr/>
          </p:nvSpPr>
          <p:spPr>
            <a:xfrm>
              <a:off x="7849930" y="3810945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86" name="Google Shape;1086;p152"/>
            <p:cNvSpPr txBox="1"/>
            <p:nvPr/>
          </p:nvSpPr>
          <p:spPr>
            <a:xfrm>
              <a:off x="7859366" y="3575882"/>
              <a:ext cx="2380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87" name="Google Shape;1087;p152"/>
            <p:cNvSpPr txBox="1"/>
            <p:nvPr/>
          </p:nvSpPr>
          <p:spPr>
            <a:xfrm>
              <a:off x="6843352" y="3228037"/>
              <a:ext cx="9588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-/5</a:t>
              </a:r>
              <a:endParaRPr/>
            </a:p>
          </p:txBody>
        </p:sp>
        <p:grpSp>
          <p:nvGrpSpPr>
            <p:cNvPr id="1088" name="Google Shape;1088;p152"/>
            <p:cNvGrpSpPr/>
            <p:nvPr/>
          </p:nvGrpSpPr>
          <p:grpSpPr>
            <a:xfrm>
              <a:off x="6694708" y="4045535"/>
              <a:ext cx="1107530" cy="141085"/>
              <a:chOff x="6694708" y="3019833"/>
              <a:chExt cx="1129882" cy="100793"/>
            </a:xfrm>
          </p:grpSpPr>
          <p:sp>
            <p:nvSpPr>
              <p:cNvPr id="1089" name="Google Shape;1089;p152"/>
              <p:cNvSpPr/>
              <p:nvPr/>
            </p:nvSpPr>
            <p:spPr>
              <a:xfrm>
                <a:off x="669470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52"/>
              <p:cNvSpPr/>
              <p:nvPr/>
            </p:nvSpPr>
            <p:spPr>
              <a:xfrm>
                <a:off x="6934165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52"/>
              <p:cNvSpPr/>
              <p:nvPr/>
            </p:nvSpPr>
            <p:spPr>
              <a:xfrm>
                <a:off x="7194298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152"/>
              <p:cNvSpPr/>
              <p:nvPr/>
            </p:nvSpPr>
            <p:spPr>
              <a:xfrm>
                <a:off x="7424597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152"/>
              <p:cNvSpPr/>
              <p:nvPr/>
            </p:nvSpPr>
            <p:spPr>
              <a:xfrm>
                <a:off x="7673223" y="3019833"/>
                <a:ext cx="151367" cy="100793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4" name="Google Shape;1094;p152"/>
            <p:cNvSpPr/>
            <p:nvPr/>
          </p:nvSpPr>
          <p:spPr>
            <a:xfrm>
              <a:off x="6694707" y="4494469"/>
              <a:ext cx="2945265" cy="42661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Comment</a:t>
              </a:r>
              <a:endParaRPr/>
            </a:p>
          </p:txBody>
        </p:sp>
        <p:grpSp>
          <p:nvGrpSpPr>
            <p:cNvPr id="1095" name="Google Shape;1095;p152"/>
            <p:cNvGrpSpPr/>
            <p:nvPr/>
          </p:nvGrpSpPr>
          <p:grpSpPr>
            <a:xfrm>
              <a:off x="6658549" y="5093123"/>
              <a:ext cx="2945265" cy="1296250"/>
              <a:chOff x="6658549" y="4027654"/>
              <a:chExt cx="2945265" cy="1296250"/>
            </a:xfrm>
          </p:grpSpPr>
          <p:sp>
            <p:nvSpPr>
              <p:cNvPr id="1096" name="Google Shape;1096;p152"/>
              <p:cNvSpPr/>
              <p:nvPr/>
            </p:nvSpPr>
            <p:spPr>
              <a:xfrm>
                <a:off x="6694707" y="4027654"/>
                <a:ext cx="521864" cy="54795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31538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152"/>
              <p:cNvSpPr txBox="1"/>
              <p:nvPr/>
            </p:nvSpPr>
            <p:spPr>
              <a:xfrm>
                <a:off x="7322795" y="4154782"/>
                <a:ext cx="16893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User1</a:t>
                </a:r>
                <a:endParaRPr/>
              </a:p>
            </p:txBody>
          </p:sp>
          <p:grpSp>
            <p:nvGrpSpPr>
              <p:cNvPr id="1098" name="Google Shape;1098;p152"/>
              <p:cNvGrpSpPr/>
              <p:nvPr/>
            </p:nvGrpSpPr>
            <p:grpSpPr>
              <a:xfrm>
                <a:off x="6713931" y="4725326"/>
                <a:ext cx="1107530" cy="141085"/>
                <a:chOff x="6694708" y="3019833"/>
                <a:chExt cx="1129882" cy="100793"/>
              </a:xfrm>
            </p:grpSpPr>
            <p:sp>
              <p:nvSpPr>
                <p:cNvPr id="1099" name="Google Shape;1099;p152"/>
                <p:cNvSpPr/>
                <p:nvPr/>
              </p:nvSpPr>
              <p:spPr>
                <a:xfrm>
                  <a:off x="6694708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152"/>
                <p:cNvSpPr/>
                <p:nvPr/>
              </p:nvSpPr>
              <p:spPr>
                <a:xfrm>
                  <a:off x="6934165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152"/>
                <p:cNvSpPr/>
                <p:nvPr/>
              </p:nvSpPr>
              <p:spPr>
                <a:xfrm>
                  <a:off x="7194298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152"/>
                <p:cNvSpPr/>
                <p:nvPr/>
              </p:nvSpPr>
              <p:spPr>
                <a:xfrm>
                  <a:off x="7424597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152"/>
                <p:cNvSpPr/>
                <p:nvPr/>
              </p:nvSpPr>
              <p:spPr>
                <a:xfrm>
                  <a:off x="7673223" y="3019833"/>
                  <a:ext cx="151367" cy="100793"/>
                </a:xfrm>
                <a:prstGeom prst="star5">
                  <a:avLst>
                    <a:gd fmla="val 19098" name="adj"/>
                    <a:gd fmla="val 105146" name="hf"/>
                    <a:gd fmla="val 110557" name="vf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rgbClr val="31538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4" name="Google Shape;1104;p152"/>
              <p:cNvSpPr txBox="1"/>
              <p:nvPr/>
            </p:nvSpPr>
            <p:spPr>
              <a:xfrm>
                <a:off x="7895906" y="4675240"/>
                <a:ext cx="11994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29/01/2021</a:t>
                </a:r>
                <a:endParaRPr/>
              </a:p>
            </p:txBody>
          </p:sp>
          <p:sp>
            <p:nvSpPr>
              <p:cNvPr id="1105" name="Google Shape;1105;p152"/>
              <p:cNvSpPr txBox="1"/>
              <p:nvPr/>
            </p:nvSpPr>
            <p:spPr>
              <a:xfrm>
                <a:off x="6658549" y="5016127"/>
                <a:ext cx="294526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Not bad. My son loves it there.</a:t>
                </a:r>
                <a:endParaRPr/>
              </a:p>
            </p:txBody>
          </p:sp>
          <p:pic>
            <p:nvPicPr>
              <p:cNvPr descr="Shape&#10;&#10;Description automatically generated with low confidence" id="1106" name="Google Shape;1106;p1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316939" y="4193697"/>
                <a:ext cx="232109" cy="232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07" name="Google Shape;1107;p152"/>
            <p:cNvGrpSpPr/>
            <p:nvPr/>
          </p:nvGrpSpPr>
          <p:grpSpPr>
            <a:xfrm>
              <a:off x="6612330" y="1614275"/>
              <a:ext cx="3119461" cy="424333"/>
              <a:chOff x="6612330" y="1071659"/>
              <a:chExt cx="3119461" cy="424333"/>
            </a:xfrm>
          </p:grpSpPr>
          <p:sp>
            <p:nvSpPr>
              <p:cNvPr id="1108" name="Google Shape;1108;p152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Subject combination</a:t>
                </a:r>
                <a:endParaRPr/>
              </a:p>
            </p:txBody>
          </p:sp>
          <p:pic>
            <p:nvPicPr>
              <p:cNvPr descr="A picture containing shape&#10;&#10;Description automatically generated" id="1109" name="Google Shape;1109;p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10" name="Google Shape;1110;p152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11" name="Google Shape;1111;p152"/>
            <p:cNvGrpSpPr/>
            <p:nvPr/>
          </p:nvGrpSpPr>
          <p:grpSpPr>
            <a:xfrm>
              <a:off x="6612330" y="2157241"/>
              <a:ext cx="3119461" cy="424333"/>
              <a:chOff x="6612330" y="1071659"/>
              <a:chExt cx="3119461" cy="424333"/>
            </a:xfrm>
          </p:grpSpPr>
          <p:sp>
            <p:nvSpPr>
              <p:cNvPr id="1112" name="Google Shape;1112;p152"/>
              <p:cNvSpPr txBox="1"/>
              <p:nvPr/>
            </p:nvSpPr>
            <p:spPr>
              <a:xfrm>
                <a:off x="6713931" y="1071659"/>
                <a:ext cx="2707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Special programs</a:t>
                </a:r>
                <a:endParaRPr/>
              </a:p>
            </p:txBody>
          </p:sp>
          <p:pic>
            <p:nvPicPr>
              <p:cNvPr descr="A picture containing shape&#10;&#10;Description automatically generated" id="1113" name="Google Shape;1113;p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9388862" y="1106147"/>
                <a:ext cx="267792" cy="2387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14" name="Google Shape;1114;p152"/>
              <p:cNvCxnSpPr/>
              <p:nvPr/>
            </p:nvCxnSpPr>
            <p:spPr>
              <a:xfrm>
                <a:off x="6612330" y="1495991"/>
                <a:ext cx="3119461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3E6E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id="1115" name="Google Shape;1115;p1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38880" y="319261"/>
              <a:ext cx="326377" cy="327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6" name="Google Shape;1116;p152"/>
          <p:cNvGrpSpPr/>
          <p:nvPr/>
        </p:nvGrpSpPr>
        <p:grpSpPr>
          <a:xfrm>
            <a:off x="7073318" y="57630"/>
            <a:ext cx="2725173" cy="6151048"/>
            <a:chOff x="6969781" y="146570"/>
            <a:chExt cx="2674264" cy="6647075"/>
          </a:xfrm>
        </p:grpSpPr>
        <p:pic>
          <p:nvPicPr>
            <p:cNvPr descr="A picture containing shape&#10;&#10;Description automatically generated" id="1117" name="Google Shape;1117;p1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92594" y="393750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18" name="Google Shape;1118;p152"/>
            <p:cNvCxnSpPr/>
            <p:nvPr/>
          </p:nvCxnSpPr>
          <p:spPr>
            <a:xfrm>
              <a:off x="7687894" y="327635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152"/>
            <p:cNvCxnSpPr/>
            <p:nvPr/>
          </p:nvCxnSpPr>
          <p:spPr>
            <a:xfrm>
              <a:off x="7687052" y="263030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152"/>
            <p:cNvCxnSpPr/>
            <p:nvPr/>
          </p:nvCxnSpPr>
          <p:spPr>
            <a:xfrm>
              <a:off x="8840908" y="3775793"/>
              <a:ext cx="0" cy="488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152"/>
            <p:cNvCxnSpPr/>
            <p:nvPr/>
          </p:nvCxnSpPr>
          <p:spPr>
            <a:xfrm>
              <a:off x="9644045" y="2678816"/>
              <a:ext cx="0" cy="35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122" name="Google Shape;1122;p152"/>
            <p:cNvGrpSpPr/>
            <p:nvPr/>
          </p:nvGrpSpPr>
          <p:grpSpPr>
            <a:xfrm>
              <a:off x="7126272" y="325645"/>
              <a:ext cx="385936" cy="278584"/>
              <a:chOff x="1937857" y="855677"/>
              <a:chExt cx="520200" cy="328907"/>
            </a:xfrm>
          </p:grpSpPr>
          <p:cxnSp>
            <p:nvCxnSpPr>
              <p:cNvPr id="1123" name="Google Shape;1123;p152"/>
              <p:cNvCxnSpPr/>
              <p:nvPr/>
            </p:nvCxnSpPr>
            <p:spPr>
              <a:xfrm>
                <a:off x="1937857" y="855677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152"/>
              <p:cNvCxnSpPr/>
              <p:nvPr/>
            </p:nvCxnSpPr>
            <p:spPr>
              <a:xfrm>
                <a:off x="1937857" y="101680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152"/>
              <p:cNvCxnSpPr/>
              <p:nvPr/>
            </p:nvCxnSpPr>
            <p:spPr>
              <a:xfrm>
                <a:off x="1937857" y="118458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26" name="Google Shape;1126;p152"/>
            <p:cNvSpPr/>
            <p:nvPr/>
          </p:nvSpPr>
          <p:spPr>
            <a:xfrm>
              <a:off x="6977344" y="146570"/>
              <a:ext cx="2511973" cy="664707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52"/>
            <p:cNvSpPr/>
            <p:nvPr/>
          </p:nvSpPr>
          <p:spPr>
            <a:xfrm>
              <a:off x="6996980" y="164695"/>
              <a:ext cx="2499900" cy="1404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52"/>
            <p:cNvSpPr txBox="1"/>
            <p:nvPr/>
          </p:nvSpPr>
          <p:spPr>
            <a:xfrm>
              <a:off x="7505259" y="2483358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Favourites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52"/>
            <p:cNvSpPr txBox="1"/>
            <p:nvPr/>
          </p:nvSpPr>
          <p:spPr>
            <a:xfrm>
              <a:off x="7505259" y="3217220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School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52"/>
            <p:cNvSpPr txBox="1"/>
            <p:nvPr/>
          </p:nvSpPr>
          <p:spPr>
            <a:xfrm>
              <a:off x="7505259" y="3951083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Setting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52"/>
            <p:cNvSpPr/>
            <p:nvPr/>
          </p:nvSpPr>
          <p:spPr>
            <a:xfrm>
              <a:off x="6969781" y="1578630"/>
              <a:ext cx="2527099" cy="658436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52"/>
            <p:cNvSpPr txBox="1"/>
            <p:nvPr/>
          </p:nvSpPr>
          <p:spPr>
            <a:xfrm>
              <a:off x="7514686" y="1725214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52"/>
            <p:cNvSpPr/>
            <p:nvPr/>
          </p:nvSpPr>
          <p:spPr>
            <a:xfrm>
              <a:off x="7133480" y="380018"/>
              <a:ext cx="1105032" cy="106570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 picture</a:t>
              </a:r>
              <a:endParaRPr/>
            </a:p>
          </p:txBody>
        </p:sp>
        <p:sp>
          <p:nvSpPr>
            <p:cNvPr id="1134" name="Google Shape;1134;p152"/>
            <p:cNvSpPr txBox="1"/>
            <p:nvPr/>
          </p:nvSpPr>
          <p:spPr>
            <a:xfrm>
              <a:off x="8356760" y="758981"/>
              <a:ext cx="10315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Username</a:t>
              </a:r>
              <a:endParaRPr/>
            </a:p>
          </p:txBody>
        </p:sp>
        <p:sp>
          <p:nvSpPr>
            <p:cNvPr id="1135" name="Google Shape;1135;p152"/>
            <p:cNvSpPr txBox="1"/>
            <p:nvPr/>
          </p:nvSpPr>
          <p:spPr>
            <a:xfrm>
              <a:off x="7505259" y="4675299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out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low confidence" id="1136" name="Google Shape;1136;p1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58198" y="4641740"/>
              <a:ext cx="446198" cy="446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37" name="Google Shape;1137;p1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97053" y="3876158"/>
              <a:ext cx="519149" cy="51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38" name="Google Shape;1138;p1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45679" y="1644598"/>
              <a:ext cx="519149" cy="51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39" name="Google Shape;1139;p1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04688" y="3170516"/>
              <a:ext cx="517467" cy="517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40" name="Google Shape;1140;p1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136693" y="2423083"/>
              <a:ext cx="521658" cy="5216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1" name="Google Shape;1141;p152"/>
          <p:cNvSpPr/>
          <p:nvPr/>
        </p:nvSpPr>
        <p:spPr>
          <a:xfrm rot="10800000">
            <a:off x="5496080" y="3309032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2" name="Google Shape;1142;p152"/>
          <p:cNvGrpSpPr/>
          <p:nvPr/>
        </p:nvGrpSpPr>
        <p:grpSpPr>
          <a:xfrm>
            <a:off x="2055816" y="6261926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143" name="Google Shape;1143;p1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44" name="Google Shape;1144;p1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45" name="Google Shape;1145;p1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6" name="Google Shape;1146;p152"/>
          <p:cNvGrpSpPr/>
          <p:nvPr/>
        </p:nvGrpSpPr>
        <p:grpSpPr>
          <a:xfrm>
            <a:off x="7686042" y="6236110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147" name="Google Shape;1147;p1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48" name="Google Shape;1148;p1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49" name="Google Shape;1149;p1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Google Shape;1150;p152"/>
          <p:cNvGrpSpPr/>
          <p:nvPr/>
        </p:nvGrpSpPr>
        <p:grpSpPr>
          <a:xfrm>
            <a:off x="8486700" y="906544"/>
            <a:ext cx="1105032" cy="276999"/>
            <a:chOff x="8356760" y="1066758"/>
            <a:chExt cx="1105032" cy="276999"/>
          </a:xfrm>
        </p:grpSpPr>
        <p:sp>
          <p:nvSpPr>
            <p:cNvPr id="1151" name="Google Shape;1151;p152"/>
            <p:cNvSpPr txBox="1"/>
            <p:nvPr/>
          </p:nvSpPr>
          <p:spPr>
            <a:xfrm>
              <a:off x="8356760" y="1066758"/>
              <a:ext cx="1105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Edit profile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shape&#10;&#10;Description automatically generated" id="1152" name="Google Shape;1152;p1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9207635" y="1116540"/>
              <a:ext cx="164048" cy="167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3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1158" name="Google Shape;1158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9" name="Google Shape;1159;p153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0" name="Google Shape;1160;p153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153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2" name="Google Shape;1162;p153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3" name="Google Shape;1163;p153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4" name="Google Shape;1164;p153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5" name="Google Shape;1165;p153"/>
          <p:cNvSpPr/>
          <p:nvPr/>
        </p:nvSpPr>
        <p:spPr>
          <a:xfrm>
            <a:off x="4518512" y="313439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53"/>
          <p:cNvSpPr/>
          <p:nvPr/>
        </p:nvSpPr>
        <p:spPr>
          <a:xfrm>
            <a:off x="4518512" y="252827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153"/>
          <p:cNvSpPr txBox="1"/>
          <p:nvPr/>
        </p:nvSpPr>
        <p:spPr>
          <a:xfrm>
            <a:off x="4518232" y="319380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153"/>
          <p:cNvSpPr txBox="1"/>
          <p:nvPr/>
        </p:nvSpPr>
        <p:spPr>
          <a:xfrm>
            <a:off x="4628543" y="261317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9" name="Google Shape;1169;p153"/>
          <p:cNvCxnSpPr/>
          <p:nvPr/>
        </p:nvCxnSpPr>
        <p:spPr>
          <a:xfrm>
            <a:off x="6935595" y="259572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70" name="Google Shape;1170;p153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1171" name="Google Shape;1171;p153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2" name="Google Shape;1172;p153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3" name="Google Shape;1173;p153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4" name="Google Shape;1174;p153"/>
          <p:cNvGrpSpPr/>
          <p:nvPr/>
        </p:nvGrpSpPr>
        <p:grpSpPr>
          <a:xfrm>
            <a:off x="4761935" y="6269167"/>
            <a:ext cx="2715674" cy="384619"/>
            <a:chOff x="4732360" y="6206405"/>
            <a:chExt cx="2715674" cy="384619"/>
          </a:xfrm>
        </p:grpSpPr>
        <p:pic>
          <p:nvPicPr>
            <p:cNvPr descr="A picture containing shape&#10;&#10;Description automatically generated" id="1175" name="Google Shape;1175;p1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32360" y="6237516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76" name="Google Shape;1176;p1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78702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177" name="Google Shape;1177;p1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1178" name="Google Shape;1178;p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099" y="259445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153"/>
          <p:cNvSpPr/>
          <p:nvPr/>
        </p:nvSpPr>
        <p:spPr>
          <a:xfrm>
            <a:off x="1543818" y="2646354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Advance Search</a:t>
            </a:r>
            <a:endParaRPr/>
          </a:p>
        </p:txBody>
      </p:sp>
      <p:sp>
        <p:nvSpPr>
          <p:cNvPr id="1180" name="Google Shape;1180;p153"/>
          <p:cNvSpPr/>
          <p:nvPr/>
        </p:nvSpPr>
        <p:spPr>
          <a:xfrm rot="-10350088">
            <a:off x="3611101" y="3211567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4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54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7" name="Google Shape;1187;p154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8" name="Google Shape;1188;p154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154"/>
          <p:cNvSpPr/>
          <p:nvPr/>
        </p:nvSpPr>
        <p:spPr>
          <a:xfrm>
            <a:off x="4250094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154"/>
          <p:cNvSpPr/>
          <p:nvPr/>
        </p:nvSpPr>
        <p:spPr>
          <a:xfrm>
            <a:off x="4250101" y="2026202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154"/>
          <p:cNvSpPr/>
          <p:nvPr/>
        </p:nvSpPr>
        <p:spPr>
          <a:xfrm>
            <a:off x="4250101" y="2651793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combination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154"/>
          <p:cNvSpPr/>
          <p:nvPr/>
        </p:nvSpPr>
        <p:spPr>
          <a:xfrm>
            <a:off x="4250101" y="327728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Programs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3" name="Google Shape;1193;p154"/>
          <p:cNvGrpSpPr/>
          <p:nvPr/>
        </p:nvGrpSpPr>
        <p:grpSpPr>
          <a:xfrm>
            <a:off x="6896100" y="878483"/>
            <a:ext cx="937114" cy="410899"/>
            <a:chOff x="6896100" y="1511214"/>
            <a:chExt cx="937114" cy="410899"/>
          </a:xfrm>
        </p:grpSpPr>
        <p:sp>
          <p:nvSpPr>
            <p:cNvPr id="1194" name="Google Shape;1194;p154"/>
            <p:cNvSpPr/>
            <p:nvPr/>
          </p:nvSpPr>
          <p:spPr>
            <a:xfrm>
              <a:off x="6896100" y="1511214"/>
              <a:ext cx="937114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5" name="Google Shape;1195;p154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1196" name="Google Shape;1196;p1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7" name="Google Shape;1197;p154"/>
          <p:cNvSpPr/>
          <p:nvPr/>
        </p:nvSpPr>
        <p:spPr>
          <a:xfrm>
            <a:off x="4250101" y="1398891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8" name="Google Shape;1198;p154"/>
          <p:cNvGrpSpPr/>
          <p:nvPr/>
        </p:nvGrpSpPr>
        <p:grpSpPr>
          <a:xfrm>
            <a:off x="6972307" y="1511207"/>
            <a:ext cx="860914" cy="410899"/>
            <a:chOff x="7115762" y="1511214"/>
            <a:chExt cx="717452" cy="410899"/>
          </a:xfrm>
        </p:grpSpPr>
        <p:sp>
          <p:nvSpPr>
            <p:cNvPr id="1199" name="Google Shape;1199;p154"/>
            <p:cNvSpPr/>
            <p:nvPr/>
          </p:nvSpPr>
          <p:spPr>
            <a:xfrm>
              <a:off x="7115762" y="1511214"/>
              <a:ext cx="717452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0" name="Google Shape;1200;p154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1201" name="Google Shape;1201;p1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2" name="Google Shape;1202;p154"/>
          <p:cNvSpPr/>
          <p:nvPr/>
        </p:nvSpPr>
        <p:spPr>
          <a:xfrm>
            <a:off x="4638675" y="4829175"/>
            <a:ext cx="2920403" cy="62731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  <p:sp>
        <p:nvSpPr>
          <p:cNvPr id="1203" name="Google Shape;1203;p154"/>
          <p:cNvSpPr/>
          <p:nvPr/>
        </p:nvSpPr>
        <p:spPr>
          <a:xfrm>
            <a:off x="8853345" y="99060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select primary, secondary or both</a:t>
            </a:r>
            <a:endParaRPr/>
          </a:p>
        </p:txBody>
      </p:sp>
      <p:sp>
        <p:nvSpPr>
          <p:cNvPr id="1204" name="Google Shape;1204;p154"/>
          <p:cNvSpPr/>
          <p:nvPr/>
        </p:nvSpPr>
        <p:spPr>
          <a:xfrm>
            <a:off x="8747923" y="2097824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select points of secondary school</a:t>
            </a:r>
            <a:endParaRPr/>
          </a:p>
        </p:txBody>
      </p:sp>
      <p:sp>
        <p:nvSpPr>
          <p:cNvPr id="1205" name="Google Shape;1205;p154"/>
          <p:cNvSpPr/>
          <p:nvPr/>
        </p:nvSpPr>
        <p:spPr>
          <a:xfrm>
            <a:off x="9033304" y="4106416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add CCA filter</a:t>
            </a:r>
            <a:endParaRPr/>
          </a:p>
        </p:txBody>
      </p:sp>
      <p:grpSp>
        <p:nvGrpSpPr>
          <p:cNvPr id="1206" name="Google Shape;1206;p154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1207" name="Google Shape;1207;p154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8" name="Google Shape;1208;p154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9" name="Google Shape;1209;p154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0" name="Google Shape;1210;p154"/>
          <p:cNvSpPr/>
          <p:nvPr/>
        </p:nvSpPr>
        <p:spPr>
          <a:xfrm rot="-402783">
            <a:off x="7932988" y="875314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154"/>
          <p:cNvSpPr/>
          <p:nvPr/>
        </p:nvSpPr>
        <p:spPr>
          <a:xfrm rot="2304836">
            <a:off x="7747339" y="1962762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54"/>
          <p:cNvSpPr/>
          <p:nvPr/>
        </p:nvSpPr>
        <p:spPr>
          <a:xfrm rot="3354135">
            <a:off x="7244055" y="3361386"/>
            <a:ext cx="2149954" cy="2696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3" name="Google Shape;1213;p154"/>
          <p:cNvGrpSpPr/>
          <p:nvPr/>
        </p:nvGrpSpPr>
        <p:grpSpPr>
          <a:xfrm>
            <a:off x="4905548" y="6277030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214" name="Google Shape;1214;p1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215" name="Google Shape;1215;p1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216" name="Google Shape;1216;p1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picture containing shape&#10;&#10;Description automatically generated" id="1217" name="Google Shape;1217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82000" y="2165660"/>
            <a:ext cx="278142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218" name="Google Shape;1218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76730" y="2808734"/>
            <a:ext cx="278142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219" name="Google Shape;1219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76730" y="3418847"/>
            <a:ext cx="278142" cy="3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55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155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6" name="Google Shape;1226;p155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7" name="Google Shape;1227;p155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55"/>
          <p:cNvSpPr/>
          <p:nvPr/>
        </p:nvSpPr>
        <p:spPr>
          <a:xfrm>
            <a:off x="4250094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55"/>
          <p:cNvSpPr/>
          <p:nvPr/>
        </p:nvSpPr>
        <p:spPr>
          <a:xfrm>
            <a:off x="4250094" y="2026202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0" name="Google Shape;1230;p155"/>
          <p:cNvGrpSpPr/>
          <p:nvPr/>
        </p:nvGrpSpPr>
        <p:grpSpPr>
          <a:xfrm>
            <a:off x="6896100" y="878483"/>
            <a:ext cx="937114" cy="410899"/>
            <a:chOff x="6896100" y="1511214"/>
            <a:chExt cx="937114" cy="410899"/>
          </a:xfrm>
        </p:grpSpPr>
        <p:sp>
          <p:nvSpPr>
            <p:cNvPr id="1231" name="Google Shape;1231;p155"/>
            <p:cNvSpPr/>
            <p:nvPr/>
          </p:nvSpPr>
          <p:spPr>
            <a:xfrm>
              <a:off x="6896100" y="1511214"/>
              <a:ext cx="937114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2" name="Google Shape;1232;p155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1233" name="Google Shape;1233;p1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4" name="Google Shape;1234;p155"/>
          <p:cNvSpPr/>
          <p:nvPr/>
        </p:nvSpPr>
        <p:spPr>
          <a:xfrm>
            <a:off x="4250094" y="1398891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5" name="Google Shape;1235;p155"/>
          <p:cNvGrpSpPr/>
          <p:nvPr/>
        </p:nvGrpSpPr>
        <p:grpSpPr>
          <a:xfrm>
            <a:off x="6972300" y="1511207"/>
            <a:ext cx="860914" cy="410899"/>
            <a:chOff x="7115762" y="1511214"/>
            <a:chExt cx="717452" cy="410899"/>
          </a:xfrm>
        </p:grpSpPr>
        <p:sp>
          <p:nvSpPr>
            <p:cNvPr id="1236" name="Google Shape;1236;p155"/>
            <p:cNvSpPr/>
            <p:nvPr/>
          </p:nvSpPr>
          <p:spPr>
            <a:xfrm>
              <a:off x="7115762" y="1511214"/>
              <a:ext cx="717452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7" name="Google Shape;1237;p155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1238" name="Google Shape;1238;p1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9" name="Google Shape;1239;p155"/>
          <p:cNvSpPr/>
          <p:nvPr/>
        </p:nvSpPr>
        <p:spPr>
          <a:xfrm>
            <a:off x="8856029" y="4041379"/>
            <a:ext cx="1272948" cy="107079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Scroll to view more</a:t>
            </a:r>
            <a:endParaRPr/>
          </a:p>
        </p:txBody>
      </p:sp>
      <p:sp>
        <p:nvSpPr>
          <p:cNvPr id="1240" name="Google Shape;1240;p155"/>
          <p:cNvSpPr/>
          <p:nvPr/>
        </p:nvSpPr>
        <p:spPr>
          <a:xfrm>
            <a:off x="8962533" y="2424808"/>
            <a:ext cx="1359963" cy="90900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collapse</a:t>
            </a:r>
            <a:endParaRPr/>
          </a:p>
        </p:txBody>
      </p:sp>
      <p:sp>
        <p:nvSpPr>
          <p:cNvPr id="1241" name="Google Shape;1241;p155"/>
          <p:cNvSpPr/>
          <p:nvPr/>
        </p:nvSpPr>
        <p:spPr>
          <a:xfrm>
            <a:off x="1871747" y="4064402"/>
            <a:ext cx="1357720" cy="7896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select</a:t>
            </a:r>
            <a:endParaRPr/>
          </a:p>
        </p:txBody>
      </p:sp>
      <p:sp>
        <p:nvSpPr>
          <p:cNvPr id="1242" name="Google Shape;1242;p155"/>
          <p:cNvSpPr txBox="1"/>
          <p:nvPr/>
        </p:nvSpPr>
        <p:spPr>
          <a:xfrm>
            <a:off x="4360433" y="2704064"/>
            <a:ext cx="2313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Clubs</a:t>
            </a:r>
            <a:endParaRPr/>
          </a:p>
        </p:txBody>
      </p:sp>
      <p:sp>
        <p:nvSpPr>
          <p:cNvPr id="1243" name="Google Shape;1243;p155"/>
          <p:cNvSpPr txBox="1"/>
          <p:nvPr/>
        </p:nvSpPr>
        <p:spPr>
          <a:xfrm>
            <a:off x="4360433" y="3858777"/>
            <a:ext cx="2313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Sports</a:t>
            </a:r>
            <a:endParaRPr/>
          </a:p>
        </p:txBody>
      </p:sp>
      <p:cxnSp>
        <p:nvCxnSpPr>
          <p:cNvPr id="1244" name="Google Shape;1244;p155"/>
          <p:cNvCxnSpPr/>
          <p:nvPr/>
        </p:nvCxnSpPr>
        <p:spPr>
          <a:xfrm>
            <a:off x="4409195" y="3037325"/>
            <a:ext cx="58200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5" name="Google Shape;1245;p155"/>
          <p:cNvCxnSpPr/>
          <p:nvPr/>
        </p:nvCxnSpPr>
        <p:spPr>
          <a:xfrm>
            <a:off x="4411174" y="4166554"/>
            <a:ext cx="58200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6" name="Google Shape;1246;p155"/>
          <p:cNvGrpSpPr/>
          <p:nvPr/>
        </p:nvGrpSpPr>
        <p:grpSpPr>
          <a:xfrm>
            <a:off x="4440248" y="3089156"/>
            <a:ext cx="2716294" cy="307777"/>
            <a:chOff x="4668746" y="1718432"/>
            <a:chExt cx="2716294" cy="307777"/>
          </a:xfrm>
        </p:grpSpPr>
        <p:sp>
          <p:nvSpPr>
            <p:cNvPr id="1247" name="Google Shape;1247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1248" name="Google Shape;1248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155"/>
          <p:cNvGrpSpPr/>
          <p:nvPr/>
        </p:nvGrpSpPr>
        <p:grpSpPr>
          <a:xfrm>
            <a:off x="4440248" y="3469153"/>
            <a:ext cx="2716294" cy="307777"/>
            <a:chOff x="4668746" y="1718432"/>
            <a:chExt cx="2716294" cy="307777"/>
          </a:xfrm>
        </p:grpSpPr>
        <p:sp>
          <p:nvSpPr>
            <p:cNvPr id="1250" name="Google Shape;1250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Robotics</a:t>
              </a:r>
              <a:endParaRPr/>
            </a:p>
          </p:txBody>
        </p:sp>
        <p:sp>
          <p:nvSpPr>
            <p:cNvPr id="1251" name="Google Shape;1251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p155"/>
          <p:cNvGrpSpPr/>
          <p:nvPr/>
        </p:nvGrpSpPr>
        <p:grpSpPr>
          <a:xfrm>
            <a:off x="4409203" y="4224323"/>
            <a:ext cx="2716294" cy="307777"/>
            <a:chOff x="4668746" y="1718432"/>
            <a:chExt cx="2716294" cy="307777"/>
          </a:xfrm>
        </p:grpSpPr>
        <p:sp>
          <p:nvSpPr>
            <p:cNvPr id="1253" name="Google Shape;1253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Basketball</a:t>
              </a:r>
              <a:endParaRPr/>
            </a:p>
          </p:txBody>
        </p:sp>
        <p:sp>
          <p:nvSpPr>
            <p:cNvPr id="1254" name="Google Shape;1254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5" name="Google Shape;1255;p155"/>
          <p:cNvGrpSpPr/>
          <p:nvPr/>
        </p:nvGrpSpPr>
        <p:grpSpPr>
          <a:xfrm>
            <a:off x="4408204" y="4585141"/>
            <a:ext cx="2716294" cy="307777"/>
            <a:chOff x="4668746" y="1718432"/>
            <a:chExt cx="2716294" cy="307777"/>
          </a:xfrm>
        </p:grpSpPr>
        <p:sp>
          <p:nvSpPr>
            <p:cNvPr id="1256" name="Google Shape;1256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Rugby</a:t>
              </a:r>
              <a:endParaRPr/>
            </a:p>
          </p:txBody>
        </p:sp>
        <p:sp>
          <p:nvSpPr>
            <p:cNvPr id="1257" name="Google Shape;1257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8" name="Google Shape;1258;p155"/>
          <p:cNvGrpSpPr/>
          <p:nvPr/>
        </p:nvGrpSpPr>
        <p:grpSpPr>
          <a:xfrm>
            <a:off x="4408204" y="4934393"/>
            <a:ext cx="2716294" cy="307777"/>
            <a:chOff x="4668746" y="1718432"/>
            <a:chExt cx="2716294" cy="307777"/>
          </a:xfrm>
        </p:grpSpPr>
        <p:sp>
          <p:nvSpPr>
            <p:cNvPr id="1259" name="Google Shape;1259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1260" name="Google Shape;1260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1" name="Google Shape;1261;p155"/>
          <p:cNvGrpSpPr/>
          <p:nvPr/>
        </p:nvGrpSpPr>
        <p:grpSpPr>
          <a:xfrm>
            <a:off x="4414619" y="5326001"/>
            <a:ext cx="2716294" cy="307777"/>
            <a:chOff x="4668746" y="1718432"/>
            <a:chExt cx="2716294" cy="307777"/>
          </a:xfrm>
        </p:grpSpPr>
        <p:sp>
          <p:nvSpPr>
            <p:cNvPr id="1262" name="Google Shape;1262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1263" name="Google Shape;1263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heckmark with solid fill" id="1264" name="Google Shape;1264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381" y="3531561"/>
            <a:ext cx="222241" cy="222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 with solid fill" id="1265" name="Google Shape;126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265" y="4283455"/>
            <a:ext cx="222241" cy="222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 with solid fill" id="1266" name="Google Shape;1266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5489" y="4649571"/>
            <a:ext cx="222241" cy="222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7" name="Google Shape;1267;p155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1268" name="Google Shape;1268;p155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9" name="Google Shape;1269;p155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0" name="Google Shape;1270;p155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71" name="Google Shape;1271;p155"/>
          <p:cNvSpPr/>
          <p:nvPr/>
        </p:nvSpPr>
        <p:spPr>
          <a:xfrm rot="10518799">
            <a:off x="3346043" y="4234320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155"/>
          <p:cNvSpPr/>
          <p:nvPr/>
        </p:nvSpPr>
        <p:spPr>
          <a:xfrm rot="-558905">
            <a:off x="7829912" y="2815642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155"/>
          <p:cNvSpPr/>
          <p:nvPr/>
        </p:nvSpPr>
        <p:spPr>
          <a:xfrm rot="-159374">
            <a:off x="7735611" y="4432742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4" name="Google Shape;1274;p155"/>
          <p:cNvGrpSpPr/>
          <p:nvPr/>
        </p:nvGrpSpPr>
        <p:grpSpPr>
          <a:xfrm>
            <a:off x="4842908" y="6264006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275" name="Google Shape;1275;p1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276" name="Google Shape;1276;p1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277" name="Google Shape;1277;p1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picture containing shape&#10;&#10;Description automatically generated" id="1278" name="Google Shape;1278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506311" y="2202047"/>
            <a:ext cx="278142" cy="34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9" name="Google Shape;1279;p155"/>
          <p:cNvGrpSpPr/>
          <p:nvPr/>
        </p:nvGrpSpPr>
        <p:grpSpPr>
          <a:xfrm>
            <a:off x="4417539" y="5685073"/>
            <a:ext cx="2716294" cy="307777"/>
            <a:chOff x="4668746" y="1718432"/>
            <a:chExt cx="2716294" cy="307777"/>
          </a:xfrm>
        </p:grpSpPr>
        <p:sp>
          <p:nvSpPr>
            <p:cNvPr id="1280" name="Google Shape;1280;p155"/>
            <p:cNvSpPr txBox="1"/>
            <p:nvPr/>
          </p:nvSpPr>
          <p:spPr>
            <a:xfrm>
              <a:off x="4962566" y="1718432"/>
              <a:ext cx="24224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1281" name="Google Shape;1281;p155"/>
            <p:cNvSpPr/>
            <p:nvPr/>
          </p:nvSpPr>
          <p:spPr>
            <a:xfrm>
              <a:off x="4668746" y="1765408"/>
              <a:ext cx="264270" cy="220508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1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129" name="Google Shape;129;p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41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41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1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41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141"/>
          <p:cNvGrpSpPr/>
          <p:nvPr/>
        </p:nvGrpSpPr>
        <p:grpSpPr>
          <a:xfrm>
            <a:off x="4518512" y="3708022"/>
            <a:ext cx="3153900" cy="488400"/>
            <a:chOff x="4519055" y="3654893"/>
            <a:chExt cx="3153900" cy="488400"/>
          </a:xfrm>
        </p:grpSpPr>
        <p:sp>
          <p:nvSpPr>
            <p:cNvPr id="135" name="Google Shape;135;p141"/>
            <p:cNvSpPr/>
            <p:nvPr/>
          </p:nvSpPr>
          <p:spPr>
            <a:xfrm>
              <a:off x="4519055" y="3654893"/>
              <a:ext cx="3153900" cy="48840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1"/>
            <p:cNvSpPr txBox="1"/>
            <p:nvPr/>
          </p:nvSpPr>
          <p:spPr>
            <a:xfrm>
              <a:off x="4590856" y="3726522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1"/>
            <p:cNvSpPr txBox="1"/>
            <p:nvPr/>
          </p:nvSpPr>
          <p:spPr>
            <a:xfrm>
              <a:off x="6120315" y="3724343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Google Shape;138;p141"/>
          <p:cNvCxnSpPr/>
          <p:nvPr/>
        </p:nvCxnSpPr>
        <p:spPr>
          <a:xfrm>
            <a:off x="6132458" y="3692698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41"/>
          <p:cNvSpPr/>
          <p:nvPr/>
        </p:nvSpPr>
        <p:spPr>
          <a:xfrm>
            <a:off x="4518512" y="313439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1"/>
          <p:cNvSpPr/>
          <p:nvPr/>
        </p:nvSpPr>
        <p:spPr>
          <a:xfrm>
            <a:off x="4518512" y="252827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1"/>
          <p:cNvSpPr txBox="1"/>
          <p:nvPr/>
        </p:nvSpPr>
        <p:spPr>
          <a:xfrm>
            <a:off x="4518232" y="319380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1"/>
          <p:cNvSpPr txBox="1"/>
          <p:nvPr/>
        </p:nvSpPr>
        <p:spPr>
          <a:xfrm>
            <a:off x="4628543" y="261317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41"/>
          <p:cNvCxnSpPr/>
          <p:nvPr/>
        </p:nvCxnSpPr>
        <p:spPr>
          <a:xfrm>
            <a:off x="6935595" y="259572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&#10;&#10;Description automatically generated with low confidence" id="144" name="Google Shape;144;p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099" y="259445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1"/>
          <p:cNvSpPr/>
          <p:nvPr/>
        </p:nvSpPr>
        <p:spPr>
          <a:xfrm>
            <a:off x="1264381" y="2545142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start using without signing in</a:t>
            </a:r>
            <a:endParaRPr/>
          </a:p>
        </p:txBody>
      </p:sp>
      <p:sp>
        <p:nvSpPr>
          <p:cNvPr id="146" name="Google Shape;146;p141"/>
          <p:cNvSpPr/>
          <p:nvPr/>
        </p:nvSpPr>
        <p:spPr>
          <a:xfrm rot="9998511">
            <a:off x="3356189" y="2678392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1"/>
          <p:cNvSpPr/>
          <p:nvPr/>
        </p:nvSpPr>
        <p:spPr>
          <a:xfrm rot="10641940">
            <a:off x="3463837" y="3294357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41"/>
          <p:cNvGrpSpPr/>
          <p:nvPr/>
        </p:nvGrpSpPr>
        <p:grpSpPr>
          <a:xfrm>
            <a:off x="4851733" y="626916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49" name="Google Shape;149;p1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0" name="Google Shape;150;p1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1" name="Google Shape;151;p1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2" name="Google Shape;152;p141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41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41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155" name="Google Shape;155;p141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41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41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56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156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8" name="Google Shape;1288;p156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9" name="Google Shape;1289;p156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156"/>
          <p:cNvSpPr/>
          <p:nvPr/>
        </p:nvSpPr>
        <p:spPr>
          <a:xfrm>
            <a:off x="4250094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56"/>
          <p:cNvSpPr/>
          <p:nvPr/>
        </p:nvSpPr>
        <p:spPr>
          <a:xfrm>
            <a:off x="4250101" y="2026202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156"/>
          <p:cNvSpPr/>
          <p:nvPr/>
        </p:nvSpPr>
        <p:spPr>
          <a:xfrm>
            <a:off x="4250101" y="2651793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combination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156"/>
          <p:cNvSpPr/>
          <p:nvPr/>
        </p:nvSpPr>
        <p:spPr>
          <a:xfrm>
            <a:off x="4250101" y="327728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Programs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4" name="Google Shape;1294;p156"/>
          <p:cNvGrpSpPr/>
          <p:nvPr/>
        </p:nvGrpSpPr>
        <p:grpSpPr>
          <a:xfrm>
            <a:off x="6896100" y="878483"/>
            <a:ext cx="937114" cy="410899"/>
            <a:chOff x="6896100" y="1511214"/>
            <a:chExt cx="937114" cy="410899"/>
          </a:xfrm>
        </p:grpSpPr>
        <p:sp>
          <p:nvSpPr>
            <p:cNvPr id="1295" name="Google Shape;1295;p156"/>
            <p:cNvSpPr/>
            <p:nvPr/>
          </p:nvSpPr>
          <p:spPr>
            <a:xfrm>
              <a:off x="6896100" y="1511214"/>
              <a:ext cx="937114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6" name="Google Shape;1296;p156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1297" name="Google Shape;1297;p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8" name="Google Shape;1298;p156"/>
          <p:cNvSpPr/>
          <p:nvPr/>
        </p:nvSpPr>
        <p:spPr>
          <a:xfrm>
            <a:off x="4250101" y="1398891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9" name="Google Shape;1299;p156"/>
          <p:cNvGrpSpPr/>
          <p:nvPr/>
        </p:nvGrpSpPr>
        <p:grpSpPr>
          <a:xfrm>
            <a:off x="6972307" y="1511207"/>
            <a:ext cx="860914" cy="410899"/>
            <a:chOff x="7115762" y="1511214"/>
            <a:chExt cx="717452" cy="410899"/>
          </a:xfrm>
        </p:grpSpPr>
        <p:sp>
          <p:nvSpPr>
            <p:cNvPr id="1300" name="Google Shape;1300;p156"/>
            <p:cNvSpPr/>
            <p:nvPr/>
          </p:nvSpPr>
          <p:spPr>
            <a:xfrm>
              <a:off x="7115762" y="1511214"/>
              <a:ext cx="717452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1" name="Google Shape;1301;p156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1302" name="Google Shape;1302;p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3" name="Google Shape;1303;p156"/>
          <p:cNvSpPr/>
          <p:nvPr/>
        </p:nvSpPr>
        <p:spPr>
          <a:xfrm>
            <a:off x="4638675" y="4829175"/>
            <a:ext cx="2920403" cy="62731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  <p:sp>
        <p:nvSpPr>
          <p:cNvPr id="1304" name="Google Shape;1304;p156"/>
          <p:cNvSpPr/>
          <p:nvPr/>
        </p:nvSpPr>
        <p:spPr>
          <a:xfrm>
            <a:off x="8874827" y="4221061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search</a:t>
            </a:r>
            <a:endParaRPr/>
          </a:p>
        </p:txBody>
      </p:sp>
      <p:grpSp>
        <p:nvGrpSpPr>
          <p:cNvPr id="1305" name="Google Shape;1305;p156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1306" name="Google Shape;1306;p156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7" name="Google Shape;1307;p156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8" name="Google Shape;1308;p156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09" name="Google Shape;1309;p156"/>
          <p:cNvSpPr/>
          <p:nvPr/>
        </p:nvSpPr>
        <p:spPr>
          <a:xfrm rot="-402783">
            <a:off x="7709511" y="4961204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0" name="Google Shape;1310;p156"/>
          <p:cNvGrpSpPr/>
          <p:nvPr/>
        </p:nvGrpSpPr>
        <p:grpSpPr>
          <a:xfrm>
            <a:off x="4905548" y="6277030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311" name="Google Shape;1311;p1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312" name="Google Shape;1312;p1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313" name="Google Shape;1313;p1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picture containing shape&#10;&#10;Description automatically generated" id="1314" name="Google Shape;1314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82000" y="2165660"/>
            <a:ext cx="278142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315" name="Google Shape;131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76730" y="2808734"/>
            <a:ext cx="278142" cy="34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316" name="Google Shape;1316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476730" y="3418847"/>
            <a:ext cx="278142" cy="3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57"/>
          <p:cNvSpPr/>
          <p:nvPr/>
        </p:nvSpPr>
        <p:spPr>
          <a:xfrm>
            <a:off x="609601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57"/>
          <p:cNvSpPr/>
          <p:nvPr/>
        </p:nvSpPr>
        <p:spPr>
          <a:xfrm>
            <a:off x="609601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3" name="Google Shape;1323;p157"/>
          <p:cNvCxnSpPr/>
          <p:nvPr/>
        </p:nvCxnSpPr>
        <p:spPr>
          <a:xfrm>
            <a:off x="682535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4" name="Google Shape;1324;p157"/>
          <p:cNvSpPr txBox="1"/>
          <p:nvPr/>
        </p:nvSpPr>
        <p:spPr>
          <a:xfrm>
            <a:off x="694661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57"/>
          <p:cNvSpPr/>
          <p:nvPr/>
        </p:nvSpPr>
        <p:spPr>
          <a:xfrm>
            <a:off x="6096000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57"/>
          <p:cNvSpPr/>
          <p:nvPr/>
        </p:nvSpPr>
        <p:spPr>
          <a:xfrm>
            <a:off x="10385854" y="618973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add to favourites</a:t>
            </a:r>
            <a:endParaRPr/>
          </a:p>
        </p:txBody>
      </p:sp>
      <p:sp>
        <p:nvSpPr>
          <p:cNvPr id="1327" name="Google Shape;1327;p157"/>
          <p:cNvSpPr/>
          <p:nvPr/>
        </p:nvSpPr>
        <p:spPr>
          <a:xfrm>
            <a:off x="4418154" y="5187961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sort list</a:t>
            </a:r>
            <a:endParaRPr/>
          </a:p>
        </p:txBody>
      </p:sp>
      <p:sp>
        <p:nvSpPr>
          <p:cNvPr id="1328" name="Google Shape;1328;p157"/>
          <p:cNvSpPr/>
          <p:nvPr/>
        </p:nvSpPr>
        <p:spPr>
          <a:xfrm>
            <a:off x="6096014" y="781050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2km</a:t>
            </a:r>
            <a:endParaRPr/>
          </a:p>
        </p:txBody>
      </p:sp>
      <p:sp>
        <p:nvSpPr>
          <p:cNvPr id="1329" name="Google Shape;1329;p157"/>
          <p:cNvSpPr txBox="1"/>
          <p:nvPr/>
        </p:nvSpPr>
        <p:spPr>
          <a:xfrm>
            <a:off x="6883775" y="938860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Biscuit Sec</a:t>
            </a:r>
            <a:endParaRPr/>
          </a:p>
        </p:txBody>
      </p:sp>
      <p:pic>
        <p:nvPicPr>
          <p:cNvPr id="1330" name="Google Shape;1330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0401" y="997584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650" y="999753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157"/>
          <p:cNvSpPr/>
          <p:nvPr/>
        </p:nvSpPr>
        <p:spPr>
          <a:xfrm>
            <a:off x="6096000" y="139863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157"/>
          <p:cNvSpPr/>
          <p:nvPr/>
        </p:nvSpPr>
        <p:spPr>
          <a:xfrm>
            <a:off x="6096014" y="139863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4km</a:t>
            </a:r>
            <a:endParaRPr/>
          </a:p>
        </p:txBody>
      </p:sp>
      <p:sp>
        <p:nvSpPr>
          <p:cNvPr id="1334" name="Google Shape;1334;p157"/>
          <p:cNvSpPr txBox="1"/>
          <p:nvPr/>
        </p:nvSpPr>
        <p:spPr>
          <a:xfrm>
            <a:off x="6883775" y="155644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Armani Sec</a:t>
            </a:r>
            <a:endParaRPr/>
          </a:p>
        </p:txBody>
      </p:sp>
      <p:pic>
        <p:nvPicPr>
          <p:cNvPr id="1335" name="Google Shape;1335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0401" y="1615171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650" y="1617340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157"/>
          <p:cNvSpPr/>
          <p:nvPr/>
        </p:nvSpPr>
        <p:spPr>
          <a:xfrm>
            <a:off x="6098200" y="1998492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157"/>
          <p:cNvSpPr/>
          <p:nvPr/>
        </p:nvSpPr>
        <p:spPr>
          <a:xfrm>
            <a:off x="6098214" y="1998492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339" name="Google Shape;1339;p157"/>
          <p:cNvSpPr txBox="1"/>
          <p:nvPr/>
        </p:nvSpPr>
        <p:spPr>
          <a:xfrm>
            <a:off x="6885975" y="2156302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Rolo Sec</a:t>
            </a:r>
            <a:endParaRPr/>
          </a:p>
        </p:txBody>
      </p:sp>
      <p:pic>
        <p:nvPicPr>
          <p:cNvPr id="1340" name="Google Shape;1340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2601" y="2215026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7850" y="2217195"/>
            <a:ext cx="246884" cy="246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157"/>
          <p:cNvGrpSpPr/>
          <p:nvPr/>
        </p:nvGrpSpPr>
        <p:grpSpPr>
          <a:xfrm>
            <a:off x="6267718" y="340389"/>
            <a:ext cx="385936" cy="278584"/>
            <a:chOff x="1937857" y="855677"/>
            <a:chExt cx="520200" cy="328907"/>
          </a:xfrm>
        </p:grpSpPr>
        <p:cxnSp>
          <p:nvCxnSpPr>
            <p:cNvPr id="1343" name="Google Shape;1343;p157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4" name="Google Shape;1344;p157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5" name="Google Shape;1345;p157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46" name="Google Shape;1346;p157"/>
          <p:cNvSpPr/>
          <p:nvPr/>
        </p:nvSpPr>
        <p:spPr>
          <a:xfrm>
            <a:off x="9290417" y="1050946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7" name="Google Shape;1347;p157"/>
          <p:cNvGrpSpPr/>
          <p:nvPr/>
        </p:nvGrpSpPr>
        <p:grpSpPr>
          <a:xfrm>
            <a:off x="6725152" y="6251173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348" name="Google Shape;1348;p1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349" name="Google Shape;1349;p1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350" name="Google Shape;1350;p1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51" name="Google Shape;1351;p157"/>
          <p:cNvCxnSpPr/>
          <p:nvPr/>
        </p:nvCxnSpPr>
        <p:spPr>
          <a:xfrm>
            <a:off x="7941920" y="5365213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2" name="Google Shape;1352;p157"/>
          <p:cNvSpPr/>
          <p:nvPr/>
        </p:nvSpPr>
        <p:spPr>
          <a:xfrm>
            <a:off x="7977069" y="4232198"/>
            <a:ext cx="1076753" cy="1133015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157"/>
          <p:cNvSpPr/>
          <p:nvPr/>
        </p:nvSpPr>
        <p:spPr>
          <a:xfrm>
            <a:off x="7977069" y="4232198"/>
            <a:ext cx="1076753" cy="510768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157"/>
          <p:cNvSpPr/>
          <p:nvPr/>
        </p:nvSpPr>
        <p:spPr>
          <a:xfrm>
            <a:off x="7977069" y="4738042"/>
            <a:ext cx="1076753" cy="510768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157"/>
          <p:cNvGrpSpPr/>
          <p:nvPr/>
        </p:nvGrpSpPr>
        <p:grpSpPr>
          <a:xfrm>
            <a:off x="8023117" y="4385352"/>
            <a:ext cx="204883" cy="233188"/>
            <a:chOff x="8299037" y="4353125"/>
            <a:chExt cx="286860" cy="275279"/>
          </a:xfrm>
        </p:grpSpPr>
        <p:sp>
          <p:nvSpPr>
            <p:cNvPr id="1356" name="Google Shape;1356;p157"/>
            <p:cNvSpPr/>
            <p:nvPr/>
          </p:nvSpPr>
          <p:spPr>
            <a:xfrm>
              <a:off x="8299037" y="4353125"/>
              <a:ext cx="286860" cy="27527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heckmark with solid fill" id="1357" name="Google Shape;1357;p15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357864" y="4394263"/>
              <a:ext cx="222241" cy="2222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8" name="Google Shape;1358;p157"/>
          <p:cNvSpPr txBox="1"/>
          <p:nvPr/>
        </p:nvSpPr>
        <p:spPr>
          <a:xfrm>
            <a:off x="8188326" y="4363842"/>
            <a:ext cx="909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</p:txBody>
      </p:sp>
      <p:sp>
        <p:nvSpPr>
          <p:cNvPr id="1359" name="Google Shape;1359;p157"/>
          <p:cNvSpPr/>
          <p:nvPr/>
        </p:nvSpPr>
        <p:spPr>
          <a:xfrm>
            <a:off x="8017640" y="4855431"/>
            <a:ext cx="211161" cy="2674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157"/>
          <p:cNvSpPr txBox="1"/>
          <p:nvPr/>
        </p:nvSpPr>
        <p:spPr>
          <a:xfrm>
            <a:off x="8216169" y="4838787"/>
            <a:ext cx="881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A-Z</a:t>
            </a:r>
            <a:endParaRPr/>
          </a:p>
        </p:txBody>
      </p:sp>
      <p:sp>
        <p:nvSpPr>
          <p:cNvPr id="1361" name="Google Shape;1361;p157"/>
          <p:cNvSpPr/>
          <p:nvPr/>
        </p:nvSpPr>
        <p:spPr>
          <a:xfrm>
            <a:off x="7941920" y="5373810"/>
            <a:ext cx="1188705" cy="615176"/>
          </a:xfrm>
          <a:prstGeom prst="rect">
            <a:avLst/>
          </a:prstGeom>
          <a:solidFill>
            <a:srgbClr val="AEABAB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362" name="Google Shape;1362;p1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75573" y="5448340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157"/>
          <p:cNvSpPr txBox="1"/>
          <p:nvPr/>
        </p:nvSpPr>
        <p:spPr>
          <a:xfrm>
            <a:off x="7977069" y="5502800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57"/>
          <p:cNvSpPr/>
          <p:nvPr/>
        </p:nvSpPr>
        <p:spPr>
          <a:xfrm>
            <a:off x="289027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57"/>
          <p:cNvSpPr/>
          <p:nvPr/>
        </p:nvSpPr>
        <p:spPr>
          <a:xfrm>
            <a:off x="289027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6" name="Google Shape;1366;p157"/>
          <p:cNvCxnSpPr/>
          <p:nvPr/>
        </p:nvCxnSpPr>
        <p:spPr>
          <a:xfrm>
            <a:off x="1018371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7" name="Google Shape;1367;p157"/>
          <p:cNvSpPr txBox="1"/>
          <p:nvPr/>
        </p:nvSpPr>
        <p:spPr>
          <a:xfrm>
            <a:off x="1139624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157"/>
          <p:cNvSpPr/>
          <p:nvPr/>
        </p:nvSpPr>
        <p:spPr>
          <a:xfrm>
            <a:off x="289013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157"/>
          <p:cNvSpPr/>
          <p:nvPr/>
        </p:nvSpPr>
        <p:spPr>
          <a:xfrm>
            <a:off x="289027" y="781050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2km</a:t>
            </a:r>
            <a:endParaRPr/>
          </a:p>
        </p:txBody>
      </p:sp>
      <p:sp>
        <p:nvSpPr>
          <p:cNvPr id="1370" name="Google Shape;1370;p157"/>
          <p:cNvSpPr txBox="1"/>
          <p:nvPr/>
        </p:nvSpPr>
        <p:spPr>
          <a:xfrm>
            <a:off x="1076788" y="938860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Biscuit Sec</a:t>
            </a:r>
            <a:endParaRPr/>
          </a:p>
        </p:txBody>
      </p:sp>
      <p:pic>
        <p:nvPicPr>
          <p:cNvPr id="1371" name="Google Shape;1371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414" y="997584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8663" y="999753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157"/>
          <p:cNvSpPr/>
          <p:nvPr/>
        </p:nvSpPr>
        <p:spPr>
          <a:xfrm>
            <a:off x="289013" y="139863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157"/>
          <p:cNvSpPr/>
          <p:nvPr/>
        </p:nvSpPr>
        <p:spPr>
          <a:xfrm>
            <a:off x="289027" y="139863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4km</a:t>
            </a:r>
            <a:endParaRPr/>
          </a:p>
        </p:txBody>
      </p:sp>
      <p:sp>
        <p:nvSpPr>
          <p:cNvPr id="1375" name="Google Shape;1375;p157"/>
          <p:cNvSpPr txBox="1"/>
          <p:nvPr/>
        </p:nvSpPr>
        <p:spPr>
          <a:xfrm>
            <a:off x="1076788" y="155644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Armani Sec</a:t>
            </a:r>
            <a:endParaRPr/>
          </a:p>
        </p:txBody>
      </p:sp>
      <p:pic>
        <p:nvPicPr>
          <p:cNvPr id="1376" name="Google Shape;1376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414" y="1615171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8663" y="1617340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57"/>
          <p:cNvSpPr/>
          <p:nvPr/>
        </p:nvSpPr>
        <p:spPr>
          <a:xfrm>
            <a:off x="291213" y="1998492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157"/>
          <p:cNvSpPr/>
          <p:nvPr/>
        </p:nvSpPr>
        <p:spPr>
          <a:xfrm>
            <a:off x="291227" y="1998492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380" name="Google Shape;1380;p157"/>
          <p:cNvSpPr txBox="1"/>
          <p:nvPr/>
        </p:nvSpPr>
        <p:spPr>
          <a:xfrm>
            <a:off x="1078988" y="2156302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Rolo Sec</a:t>
            </a:r>
            <a:endParaRPr/>
          </a:p>
        </p:txBody>
      </p:sp>
      <p:pic>
        <p:nvPicPr>
          <p:cNvPr id="1381" name="Google Shape;1381;p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614" y="2215026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0863" y="2217195"/>
            <a:ext cx="246884" cy="246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3" name="Google Shape;1383;p157"/>
          <p:cNvGrpSpPr/>
          <p:nvPr/>
        </p:nvGrpSpPr>
        <p:grpSpPr>
          <a:xfrm>
            <a:off x="460731" y="340389"/>
            <a:ext cx="385936" cy="278584"/>
            <a:chOff x="1937857" y="855677"/>
            <a:chExt cx="520200" cy="328907"/>
          </a:xfrm>
        </p:grpSpPr>
        <p:cxnSp>
          <p:nvCxnSpPr>
            <p:cNvPr id="1384" name="Google Shape;1384;p157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5" name="Google Shape;1385;p157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6" name="Google Shape;1386;p157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87" name="Google Shape;1387;p157"/>
          <p:cNvGrpSpPr/>
          <p:nvPr/>
        </p:nvGrpSpPr>
        <p:grpSpPr>
          <a:xfrm>
            <a:off x="918165" y="6251173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388" name="Google Shape;1388;p1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389" name="Google Shape;1389;p1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390" name="Google Shape;1390;p1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91" name="Google Shape;1391;p157"/>
          <p:cNvCxnSpPr/>
          <p:nvPr/>
        </p:nvCxnSpPr>
        <p:spPr>
          <a:xfrm>
            <a:off x="2134933" y="5365213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2" name="Google Shape;1392;p157"/>
          <p:cNvSpPr/>
          <p:nvPr/>
        </p:nvSpPr>
        <p:spPr>
          <a:xfrm>
            <a:off x="2134933" y="5373810"/>
            <a:ext cx="1188705" cy="615176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393" name="Google Shape;1393;p1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68586" y="5448340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157"/>
          <p:cNvSpPr txBox="1"/>
          <p:nvPr/>
        </p:nvSpPr>
        <p:spPr>
          <a:xfrm>
            <a:off x="2170082" y="5502800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57"/>
          <p:cNvSpPr/>
          <p:nvPr/>
        </p:nvSpPr>
        <p:spPr>
          <a:xfrm>
            <a:off x="3302410" y="5584067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157"/>
          <p:cNvSpPr/>
          <p:nvPr/>
        </p:nvSpPr>
        <p:spPr>
          <a:xfrm>
            <a:off x="10581779" y="2132366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go to school page</a:t>
            </a:r>
            <a:endParaRPr/>
          </a:p>
        </p:txBody>
      </p:sp>
      <p:sp>
        <p:nvSpPr>
          <p:cNvPr id="1397" name="Google Shape;1397;p157"/>
          <p:cNvSpPr/>
          <p:nvPr/>
        </p:nvSpPr>
        <p:spPr>
          <a:xfrm rot="825876">
            <a:off x="9715135" y="2373399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58"/>
          <p:cNvSpPr/>
          <p:nvPr/>
        </p:nvSpPr>
        <p:spPr>
          <a:xfrm>
            <a:off x="208675" y="1016148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open menu</a:t>
            </a:r>
            <a:endParaRPr/>
          </a:p>
        </p:txBody>
      </p:sp>
      <p:sp>
        <p:nvSpPr>
          <p:cNvPr id="1403" name="Google Shape;1403;p158"/>
          <p:cNvSpPr/>
          <p:nvPr/>
        </p:nvSpPr>
        <p:spPr>
          <a:xfrm rot="7621592">
            <a:off x="1071873" y="829186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158"/>
          <p:cNvSpPr/>
          <p:nvPr/>
        </p:nvSpPr>
        <p:spPr>
          <a:xfrm rot="-10639944">
            <a:off x="6368294" y="2562193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58"/>
          <p:cNvSpPr/>
          <p:nvPr/>
        </p:nvSpPr>
        <p:spPr>
          <a:xfrm>
            <a:off x="1658071" y="133530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158"/>
          <p:cNvSpPr/>
          <p:nvPr/>
        </p:nvSpPr>
        <p:spPr>
          <a:xfrm>
            <a:off x="1658071" y="139880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7" name="Google Shape;1407;p158"/>
          <p:cNvCxnSpPr/>
          <p:nvPr/>
        </p:nvCxnSpPr>
        <p:spPr>
          <a:xfrm>
            <a:off x="2387415" y="247398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8" name="Google Shape;1408;p158"/>
          <p:cNvSpPr txBox="1"/>
          <p:nvPr/>
        </p:nvSpPr>
        <p:spPr>
          <a:xfrm>
            <a:off x="2508668" y="272365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158"/>
          <p:cNvSpPr/>
          <p:nvPr/>
        </p:nvSpPr>
        <p:spPr>
          <a:xfrm>
            <a:off x="1658057" y="767191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58"/>
          <p:cNvSpPr/>
          <p:nvPr/>
        </p:nvSpPr>
        <p:spPr>
          <a:xfrm>
            <a:off x="1658071" y="767191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2km</a:t>
            </a:r>
            <a:endParaRPr/>
          </a:p>
        </p:txBody>
      </p:sp>
      <p:sp>
        <p:nvSpPr>
          <p:cNvPr id="1411" name="Google Shape;1411;p158"/>
          <p:cNvSpPr txBox="1"/>
          <p:nvPr/>
        </p:nvSpPr>
        <p:spPr>
          <a:xfrm>
            <a:off x="2445832" y="925001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Biscuit Sec</a:t>
            </a:r>
            <a:endParaRPr/>
          </a:p>
        </p:txBody>
      </p:sp>
      <p:pic>
        <p:nvPicPr>
          <p:cNvPr id="1412" name="Google Shape;1412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458" y="983725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7707" y="985894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158"/>
          <p:cNvSpPr/>
          <p:nvPr/>
        </p:nvSpPr>
        <p:spPr>
          <a:xfrm>
            <a:off x="1658057" y="1384778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158"/>
          <p:cNvSpPr/>
          <p:nvPr/>
        </p:nvSpPr>
        <p:spPr>
          <a:xfrm>
            <a:off x="1658071" y="1384778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4km</a:t>
            </a:r>
            <a:endParaRPr/>
          </a:p>
        </p:txBody>
      </p:sp>
      <p:sp>
        <p:nvSpPr>
          <p:cNvPr id="1416" name="Google Shape;1416;p158"/>
          <p:cNvSpPr txBox="1"/>
          <p:nvPr/>
        </p:nvSpPr>
        <p:spPr>
          <a:xfrm>
            <a:off x="2445832" y="1542588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Armani Sec</a:t>
            </a:r>
            <a:endParaRPr/>
          </a:p>
        </p:txBody>
      </p:sp>
      <p:pic>
        <p:nvPicPr>
          <p:cNvPr id="1417" name="Google Shape;141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458" y="1601312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7707" y="1603481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58"/>
          <p:cNvSpPr/>
          <p:nvPr/>
        </p:nvSpPr>
        <p:spPr>
          <a:xfrm>
            <a:off x="1660257" y="1984633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158"/>
          <p:cNvSpPr/>
          <p:nvPr/>
        </p:nvSpPr>
        <p:spPr>
          <a:xfrm>
            <a:off x="1660271" y="1984633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421" name="Google Shape;1421;p158"/>
          <p:cNvSpPr txBox="1"/>
          <p:nvPr/>
        </p:nvSpPr>
        <p:spPr>
          <a:xfrm>
            <a:off x="2448032" y="2142443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Rolo Sec</a:t>
            </a:r>
            <a:endParaRPr/>
          </a:p>
        </p:txBody>
      </p:sp>
      <p:pic>
        <p:nvPicPr>
          <p:cNvPr id="1422" name="Google Shape;1422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658" y="2201167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9907" y="2203336"/>
            <a:ext cx="246884" cy="246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4" name="Google Shape;1424;p158"/>
          <p:cNvGrpSpPr/>
          <p:nvPr/>
        </p:nvGrpSpPr>
        <p:grpSpPr>
          <a:xfrm>
            <a:off x="1829775" y="326530"/>
            <a:ext cx="385936" cy="278584"/>
            <a:chOff x="1937857" y="855677"/>
            <a:chExt cx="520200" cy="328907"/>
          </a:xfrm>
        </p:grpSpPr>
        <p:cxnSp>
          <p:nvCxnSpPr>
            <p:cNvPr id="1425" name="Google Shape;1425;p158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6" name="Google Shape;1426;p158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7" name="Google Shape;1427;p158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28" name="Google Shape;1428;p158"/>
          <p:cNvSpPr/>
          <p:nvPr/>
        </p:nvSpPr>
        <p:spPr>
          <a:xfrm>
            <a:off x="5429413" y="2163747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favourite menu</a:t>
            </a:r>
            <a:endParaRPr/>
          </a:p>
        </p:txBody>
      </p:sp>
      <p:sp>
        <p:nvSpPr>
          <p:cNvPr id="1429" name="Google Shape;1429;p158"/>
          <p:cNvSpPr/>
          <p:nvPr/>
        </p:nvSpPr>
        <p:spPr>
          <a:xfrm>
            <a:off x="7196561" y="133530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158"/>
          <p:cNvSpPr/>
          <p:nvPr/>
        </p:nvSpPr>
        <p:spPr>
          <a:xfrm>
            <a:off x="7196561" y="139880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1" name="Google Shape;1431;p158"/>
          <p:cNvCxnSpPr/>
          <p:nvPr/>
        </p:nvCxnSpPr>
        <p:spPr>
          <a:xfrm>
            <a:off x="7925905" y="247398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2" name="Google Shape;1432;p158"/>
          <p:cNvSpPr txBox="1"/>
          <p:nvPr/>
        </p:nvSpPr>
        <p:spPr>
          <a:xfrm>
            <a:off x="8047158" y="272365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158"/>
          <p:cNvSpPr/>
          <p:nvPr/>
        </p:nvSpPr>
        <p:spPr>
          <a:xfrm>
            <a:off x="7196547" y="767191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158"/>
          <p:cNvSpPr/>
          <p:nvPr/>
        </p:nvSpPr>
        <p:spPr>
          <a:xfrm>
            <a:off x="7196561" y="767191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2km</a:t>
            </a:r>
            <a:endParaRPr/>
          </a:p>
        </p:txBody>
      </p:sp>
      <p:sp>
        <p:nvSpPr>
          <p:cNvPr id="1435" name="Google Shape;1435;p158"/>
          <p:cNvSpPr txBox="1"/>
          <p:nvPr/>
        </p:nvSpPr>
        <p:spPr>
          <a:xfrm>
            <a:off x="7984322" y="925001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Biscuit Sec</a:t>
            </a:r>
            <a:endParaRPr/>
          </a:p>
        </p:txBody>
      </p:sp>
      <p:pic>
        <p:nvPicPr>
          <p:cNvPr id="1436" name="Google Shape;143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948" y="983725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197" y="985894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158"/>
          <p:cNvSpPr/>
          <p:nvPr/>
        </p:nvSpPr>
        <p:spPr>
          <a:xfrm>
            <a:off x="7196547" y="1384778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158"/>
          <p:cNvSpPr/>
          <p:nvPr/>
        </p:nvSpPr>
        <p:spPr>
          <a:xfrm>
            <a:off x="7196561" y="1384778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4km</a:t>
            </a:r>
            <a:endParaRPr/>
          </a:p>
        </p:txBody>
      </p:sp>
      <p:sp>
        <p:nvSpPr>
          <p:cNvPr id="1440" name="Google Shape;1440;p158"/>
          <p:cNvSpPr txBox="1"/>
          <p:nvPr/>
        </p:nvSpPr>
        <p:spPr>
          <a:xfrm>
            <a:off x="7984322" y="1542588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Armani Sec</a:t>
            </a:r>
            <a:endParaRPr/>
          </a:p>
        </p:txBody>
      </p:sp>
      <p:pic>
        <p:nvPicPr>
          <p:cNvPr id="1441" name="Google Shape;1441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0948" y="1601312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197" y="1603481"/>
            <a:ext cx="246884" cy="2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158"/>
          <p:cNvSpPr/>
          <p:nvPr/>
        </p:nvSpPr>
        <p:spPr>
          <a:xfrm>
            <a:off x="7198747" y="1984633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158"/>
          <p:cNvSpPr/>
          <p:nvPr/>
        </p:nvSpPr>
        <p:spPr>
          <a:xfrm>
            <a:off x="7198761" y="1984633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445" name="Google Shape;1445;p158"/>
          <p:cNvSpPr txBox="1"/>
          <p:nvPr/>
        </p:nvSpPr>
        <p:spPr>
          <a:xfrm>
            <a:off x="7986522" y="2142443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Rolo Sec</a:t>
            </a:r>
            <a:endParaRPr/>
          </a:p>
        </p:txBody>
      </p:sp>
      <p:pic>
        <p:nvPicPr>
          <p:cNvPr id="1446" name="Google Shape;144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148" y="2201167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8397" y="2203336"/>
            <a:ext cx="246884" cy="246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8" name="Google Shape;1448;p158"/>
          <p:cNvGrpSpPr/>
          <p:nvPr/>
        </p:nvGrpSpPr>
        <p:grpSpPr>
          <a:xfrm>
            <a:off x="7368265" y="326530"/>
            <a:ext cx="385936" cy="278584"/>
            <a:chOff x="1937857" y="855677"/>
            <a:chExt cx="520200" cy="328907"/>
          </a:xfrm>
        </p:grpSpPr>
        <p:cxnSp>
          <p:nvCxnSpPr>
            <p:cNvPr id="1449" name="Google Shape;1449;p158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0" name="Google Shape;1450;p158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1" name="Google Shape;1451;p158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52" name="Google Shape;1452;p158"/>
          <p:cNvGrpSpPr/>
          <p:nvPr/>
        </p:nvGrpSpPr>
        <p:grpSpPr>
          <a:xfrm>
            <a:off x="7195680" y="139881"/>
            <a:ext cx="2674264" cy="6119728"/>
            <a:chOff x="6969781" y="146570"/>
            <a:chExt cx="2674264" cy="6647075"/>
          </a:xfrm>
        </p:grpSpPr>
        <p:pic>
          <p:nvPicPr>
            <p:cNvPr descr="A picture containing shape&#10;&#10;Description automatically generated" id="1453" name="Google Shape;1453;p1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92594" y="393750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4" name="Google Shape;1454;p158"/>
            <p:cNvCxnSpPr/>
            <p:nvPr/>
          </p:nvCxnSpPr>
          <p:spPr>
            <a:xfrm>
              <a:off x="7687894" y="327635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158"/>
            <p:cNvCxnSpPr/>
            <p:nvPr/>
          </p:nvCxnSpPr>
          <p:spPr>
            <a:xfrm>
              <a:off x="7687052" y="263030"/>
              <a:ext cx="0" cy="43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158"/>
            <p:cNvCxnSpPr/>
            <p:nvPr/>
          </p:nvCxnSpPr>
          <p:spPr>
            <a:xfrm>
              <a:off x="8840908" y="3775793"/>
              <a:ext cx="0" cy="488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158"/>
            <p:cNvCxnSpPr/>
            <p:nvPr/>
          </p:nvCxnSpPr>
          <p:spPr>
            <a:xfrm>
              <a:off x="9644045" y="2678816"/>
              <a:ext cx="0" cy="35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58" name="Google Shape;1458;p158"/>
            <p:cNvGrpSpPr/>
            <p:nvPr/>
          </p:nvGrpSpPr>
          <p:grpSpPr>
            <a:xfrm>
              <a:off x="7126272" y="325645"/>
              <a:ext cx="385936" cy="278584"/>
              <a:chOff x="1937857" y="855677"/>
              <a:chExt cx="520200" cy="328907"/>
            </a:xfrm>
          </p:grpSpPr>
          <p:cxnSp>
            <p:nvCxnSpPr>
              <p:cNvPr id="1459" name="Google Shape;1459;p158"/>
              <p:cNvCxnSpPr/>
              <p:nvPr/>
            </p:nvCxnSpPr>
            <p:spPr>
              <a:xfrm>
                <a:off x="1937857" y="855677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0" name="Google Shape;1460;p158"/>
              <p:cNvCxnSpPr/>
              <p:nvPr/>
            </p:nvCxnSpPr>
            <p:spPr>
              <a:xfrm>
                <a:off x="1937857" y="101680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1" name="Google Shape;1461;p158"/>
              <p:cNvCxnSpPr/>
              <p:nvPr/>
            </p:nvCxnSpPr>
            <p:spPr>
              <a:xfrm>
                <a:off x="1937857" y="118458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62" name="Google Shape;1462;p158"/>
            <p:cNvSpPr/>
            <p:nvPr/>
          </p:nvSpPr>
          <p:spPr>
            <a:xfrm>
              <a:off x="6977344" y="146570"/>
              <a:ext cx="2511973" cy="664707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8"/>
            <p:cNvSpPr/>
            <p:nvPr/>
          </p:nvSpPr>
          <p:spPr>
            <a:xfrm>
              <a:off x="6996980" y="164695"/>
              <a:ext cx="2499900" cy="14043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58"/>
            <p:cNvSpPr txBox="1"/>
            <p:nvPr/>
          </p:nvSpPr>
          <p:spPr>
            <a:xfrm>
              <a:off x="7505259" y="2483358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Favourites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58"/>
            <p:cNvSpPr txBox="1"/>
            <p:nvPr/>
          </p:nvSpPr>
          <p:spPr>
            <a:xfrm>
              <a:off x="7505259" y="3217220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School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58"/>
            <p:cNvSpPr txBox="1"/>
            <p:nvPr/>
          </p:nvSpPr>
          <p:spPr>
            <a:xfrm>
              <a:off x="7505259" y="3951083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Setting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58"/>
            <p:cNvSpPr/>
            <p:nvPr/>
          </p:nvSpPr>
          <p:spPr>
            <a:xfrm>
              <a:off x="6969781" y="1578630"/>
              <a:ext cx="2527099" cy="658436"/>
            </a:xfrm>
            <a:prstGeom prst="rect">
              <a:avLst/>
            </a:prstGeom>
            <a:solidFill>
              <a:schemeClr val="lt2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58"/>
            <p:cNvSpPr txBox="1"/>
            <p:nvPr/>
          </p:nvSpPr>
          <p:spPr>
            <a:xfrm>
              <a:off x="7514686" y="1725214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58"/>
            <p:cNvSpPr/>
            <p:nvPr/>
          </p:nvSpPr>
          <p:spPr>
            <a:xfrm>
              <a:off x="7133480" y="380018"/>
              <a:ext cx="1105032" cy="106570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Display picture</a:t>
              </a:r>
              <a:endParaRPr/>
            </a:p>
          </p:txBody>
        </p:sp>
        <p:sp>
          <p:nvSpPr>
            <p:cNvPr id="1470" name="Google Shape;1470;p158"/>
            <p:cNvSpPr txBox="1"/>
            <p:nvPr/>
          </p:nvSpPr>
          <p:spPr>
            <a:xfrm>
              <a:off x="8356760" y="758981"/>
              <a:ext cx="10315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Username</a:t>
              </a:r>
              <a:endParaRPr/>
            </a:p>
          </p:txBody>
        </p:sp>
        <p:sp>
          <p:nvSpPr>
            <p:cNvPr id="1471" name="Google Shape;1471;p158"/>
            <p:cNvSpPr txBox="1"/>
            <p:nvPr/>
          </p:nvSpPr>
          <p:spPr>
            <a:xfrm>
              <a:off x="7505259" y="4675299"/>
              <a:ext cx="1784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out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hape&#10;&#10;Description automatically generated with low confidence" id="1472" name="Google Shape;1472;p1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58198" y="4641740"/>
              <a:ext cx="446198" cy="446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73" name="Google Shape;1473;p1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97053" y="3876158"/>
              <a:ext cx="519149" cy="51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74" name="Google Shape;1474;p1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45679" y="1644598"/>
              <a:ext cx="519149" cy="51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75" name="Google Shape;1475;p15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04688" y="3170516"/>
              <a:ext cx="517467" cy="517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76" name="Google Shape;1476;p15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136693" y="2423083"/>
              <a:ext cx="521658" cy="5216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Google Shape;1477;p158"/>
          <p:cNvGrpSpPr/>
          <p:nvPr/>
        </p:nvGrpSpPr>
        <p:grpSpPr>
          <a:xfrm>
            <a:off x="2322146" y="6234466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478" name="Google Shape;1478;p1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79" name="Google Shape;1479;p15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80" name="Google Shape;1480;p15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1" name="Google Shape;1481;p158"/>
          <p:cNvGrpSpPr/>
          <p:nvPr/>
        </p:nvGrpSpPr>
        <p:grpSpPr>
          <a:xfrm>
            <a:off x="7824681" y="6307444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482" name="Google Shape;1482;p1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83" name="Google Shape;1483;p15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484" name="Google Shape;1484;p15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Google Shape;1485;p158"/>
          <p:cNvGrpSpPr/>
          <p:nvPr/>
        </p:nvGrpSpPr>
        <p:grpSpPr>
          <a:xfrm>
            <a:off x="8582659" y="986666"/>
            <a:ext cx="1105032" cy="276999"/>
            <a:chOff x="8356760" y="1066758"/>
            <a:chExt cx="1105032" cy="276999"/>
          </a:xfrm>
        </p:grpSpPr>
        <p:sp>
          <p:nvSpPr>
            <p:cNvPr id="1486" name="Google Shape;1486;p158"/>
            <p:cNvSpPr txBox="1"/>
            <p:nvPr/>
          </p:nvSpPr>
          <p:spPr>
            <a:xfrm>
              <a:off x="8356760" y="1066758"/>
              <a:ext cx="1105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Edit profile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shape&#10;&#10;Description automatically generated" id="1487" name="Google Shape;1487;p1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9207635" y="1116540"/>
              <a:ext cx="164048" cy="167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59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159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4" name="Google Shape;1494;p159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5" name="Google Shape;1495;p159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159"/>
          <p:cNvSpPr/>
          <p:nvPr/>
        </p:nvSpPr>
        <p:spPr>
          <a:xfrm>
            <a:off x="4867275" y="5379818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7" name="Google Shape;1497;p159"/>
          <p:cNvCxnSpPr/>
          <p:nvPr/>
        </p:nvCxnSpPr>
        <p:spPr>
          <a:xfrm>
            <a:off x="6173208" y="5375077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8" name="Google Shape;1498;p159"/>
          <p:cNvSpPr txBox="1"/>
          <p:nvPr/>
        </p:nvSpPr>
        <p:spPr>
          <a:xfrm>
            <a:off x="6208357" y="5512664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159"/>
          <p:cNvSpPr/>
          <p:nvPr/>
        </p:nvSpPr>
        <p:spPr>
          <a:xfrm rot="-799491">
            <a:off x="7408207" y="5089973"/>
            <a:ext cx="1266334" cy="2984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159"/>
          <p:cNvSpPr/>
          <p:nvPr/>
        </p:nvSpPr>
        <p:spPr>
          <a:xfrm>
            <a:off x="4250094" y="78072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159"/>
          <p:cNvSpPr/>
          <p:nvPr/>
        </p:nvSpPr>
        <p:spPr>
          <a:xfrm>
            <a:off x="4250108" y="78072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502" name="Google Shape;1502;p159"/>
          <p:cNvSpPr txBox="1"/>
          <p:nvPr/>
        </p:nvSpPr>
        <p:spPr>
          <a:xfrm>
            <a:off x="5037869" y="93853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503" name="Google Shape;1503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8342" y="941440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4" name="Google Shape;1504;p159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1505" name="Google Shape;1505;p159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6" name="Google Shape;1506;p159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7" name="Google Shape;1507;p159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508" name="Google Shape;1508;p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9818" y="304346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509" name="Google Shape;1509;p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5770" y="5439790"/>
            <a:ext cx="479673" cy="479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510" name="Google Shape;1510;p1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6861" y="5458204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159"/>
          <p:cNvSpPr/>
          <p:nvPr/>
        </p:nvSpPr>
        <p:spPr>
          <a:xfrm>
            <a:off x="8904171" y="4543478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bring up sorting menu</a:t>
            </a:r>
            <a:endParaRPr/>
          </a:p>
        </p:txBody>
      </p:sp>
      <p:grpSp>
        <p:nvGrpSpPr>
          <p:cNvPr id="1512" name="Google Shape;1512;p159"/>
          <p:cNvGrpSpPr/>
          <p:nvPr/>
        </p:nvGrpSpPr>
        <p:grpSpPr>
          <a:xfrm>
            <a:off x="4807734" y="6281440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513" name="Google Shape;1513;p1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14" name="Google Shape;1514;p1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15" name="Google Shape;1515;p1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60"/>
          <p:cNvSpPr/>
          <p:nvPr/>
        </p:nvSpPr>
        <p:spPr>
          <a:xfrm>
            <a:off x="347397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160"/>
          <p:cNvSpPr/>
          <p:nvPr/>
        </p:nvSpPr>
        <p:spPr>
          <a:xfrm>
            <a:off x="347397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2" name="Google Shape;1522;p160"/>
          <p:cNvCxnSpPr/>
          <p:nvPr/>
        </p:nvCxnSpPr>
        <p:spPr>
          <a:xfrm>
            <a:off x="1076741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3" name="Google Shape;1523;p160"/>
          <p:cNvSpPr txBox="1"/>
          <p:nvPr/>
        </p:nvSpPr>
        <p:spPr>
          <a:xfrm>
            <a:off x="1197994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160"/>
          <p:cNvSpPr/>
          <p:nvPr/>
        </p:nvSpPr>
        <p:spPr>
          <a:xfrm>
            <a:off x="964578" y="5379818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5" name="Google Shape;1525;p160"/>
          <p:cNvCxnSpPr/>
          <p:nvPr/>
        </p:nvCxnSpPr>
        <p:spPr>
          <a:xfrm>
            <a:off x="2270511" y="5375077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6" name="Google Shape;1526;p160"/>
          <p:cNvSpPr txBox="1"/>
          <p:nvPr/>
        </p:nvSpPr>
        <p:spPr>
          <a:xfrm>
            <a:off x="2305660" y="5512664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160"/>
          <p:cNvSpPr/>
          <p:nvPr/>
        </p:nvSpPr>
        <p:spPr>
          <a:xfrm>
            <a:off x="347397" y="78072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160"/>
          <p:cNvSpPr/>
          <p:nvPr/>
        </p:nvSpPr>
        <p:spPr>
          <a:xfrm>
            <a:off x="347411" y="78072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529" name="Google Shape;1529;p160"/>
          <p:cNvSpPr txBox="1"/>
          <p:nvPr/>
        </p:nvSpPr>
        <p:spPr>
          <a:xfrm>
            <a:off x="1135172" y="93853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530" name="Google Shape;1530;p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645" y="941440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160"/>
          <p:cNvGrpSpPr/>
          <p:nvPr/>
        </p:nvGrpSpPr>
        <p:grpSpPr>
          <a:xfrm>
            <a:off x="519101" y="340389"/>
            <a:ext cx="385936" cy="278584"/>
            <a:chOff x="1937857" y="855677"/>
            <a:chExt cx="520200" cy="328907"/>
          </a:xfrm>
        </p:grpSpPr>
        <p:cxnSp>
          <p:nvCxnSpPr>
            <p:cNvPr id="1532" name="Google Shape;1532;p160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3" name="Google Shape;1533;p160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4" name="Google Shape;1534;p160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535" name="Google Shape;1535;p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7121" y="304346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536" name="Google Shape;1536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3073" y="5439790"/>
            <a:ext cx="479673" cy="479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537" name="Google Shape;1537;p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4164" y="5458204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160"/>
          <p:cNvSpPr/>
          <p:nvPr/>
        </p:nvSpPr>
        <p:spPr>
          <a:xfrm>
            <a:off x="4401035" y="4525790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bring up sorting menu</a:t>
            </a:r>
            <a:endParaRPr/>
          </a:p>
        </p:txBody>
      </p:sp>
      <p:sp>
        <p:nvSpPr>
          <p:cNvPr id="1539" name="Google Shape;1539;p160"/>
          <p:cNvSpPr/>
          <p:nvPr/>
        </p:nvSpPr>
        <p:spPr>
          <a:xfrm>
            <a:off x="6294726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160"/>
          <p:cNvSpPr/>
          <p:nvPr/>
        </p:nvSpPr>
        <p:spPr>
          <a:xfrm>
            <a:off x="6294726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1" name="Google Shape;1541;p160"/>
          <p:cNvCxnSpPr/>
          <p:nvPr/>
        </p:nvCxnSpPr>
        <p:spPr>
          <a:xfrm>
            <a:off x="7024070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2" name="Google Shape;1542;p160"/>
          <p:cNvSpPr txBox="1"/>
          <p:nvPr/>
        </p:nvSpPr>
        <p:spPr>
          <a:xfrm>
            <a:off x="7145323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160"/>
          <p:cNvSpPr/>
          <p:nvPr/>
        </p:nvSpPr>
        <p:spPr>
          <a:xfrm>
            <a:off x="6911907" y="5379818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4" name="Google Shape;1544;p160"/>
          <p:cNvCxnSpPr/>
          <p:nvPr/>
        </p:nvCxnSpPr>
        <p:spPr>
          <a:xfrm>
            <a:off x="8217840" y="5375077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5" name="Google Shape;1545;p160"/>
          <p:cNvSpPr/>
          <p:nvPr/>
        </p:nvSpPr>
        <p:spPr>
          <a:xfrm>
            <a:off x="6294726" y="78072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160"/>
          <p:cNvSpPr/>
          <p:nvPr/>
        </p:nvSpPr>
        <p:spPr>
          <a:xfrm>
            <a:off x="6294740" y="78072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547" name="Google Shape;1547;p160"/>
          <p:cNvSpPr txBox="1"/>
          <p:nvPr/>
        </p:nvSpPr>
        <p:spPr>
          <a:xfrm>
            <a:off x="7082501" y="93853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548" name="Google Shape;1548;p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974" y="941440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549;p160"/>
          <p:cNvGrpSpPr/>
          <p:nvPr/>
        </p:nvGrpSpPr>
        <p:grpSpPr>
          <a:xfrm>
            <a:off x="6466430" y="340389"/>
            <a:ext cx="385936" cy="278584"/>
            <a:chOff x="1937857" y="855677"/>
            <a:chExt cx="520200" cy="328907"/>
          </a:xfrm>
        </p:grpSpPr>
        <p:cxnSp>
          <p:nvCxnSpPr>
            <p:cNvPr id="1550" name="Google Shape;1550;p160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1" name="Google Shape;1551;p160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2" name="Google Shape;1552;p160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553" name="Google Shape;1553;p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4450" y="304346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554" name="Google Shape;1554;p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0402" y="5439790"/>
            <a:ext cx="479673" cy="47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60"/>
          <p:cNvSpPr/>
          <p:nvPr/>
        </p:nvSpPr>
        <p:spPr>
          <a:xfrm>
            <a:off x="8252989" y="4242062"/>
            <a:ext cx="1076753" cy="1133015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60"/>
          <p:cNvSpPr/>
          <p:nvPr/>
        </p:nvSpPr>
        <p:spPr>
          <a:xfrm>
            <a:off x="8252989" y="4242062"/>
            <a:ext cx="1076753" cy="510768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60"/>
          <p:cNvSpPr/>
          <p:nvPr/>
        </p:nvSpPr>
        <p:spPr>
          <a:xfrm>
            <a:off x="8252989" y="4747906"/>
            <a:ext cx="1076753" cy="510768"/>
          </a:xfrm>
          <a:prstGeom prst="rect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8" name="Google Shape;1558;p160"/>
          <p:cNvGrpSpPr/>
          <p:nvPr/>
        </p:nvGrpSpPr>
        <p:grpSpPr>
          <a:xfrm>
            <a:off x="8299037" y="4395216"/>
            <a:ext cx="204883" cy="233188"/>
            <a:chOff x="8299037" y="4353125"/>
            <a:chExt cx="286860" cy="275279"/>
          </a:xfrm>
        </p:grpSpPr>
        <p:sp>
          <p:nvSpPr>
            <p:cNvPr id="1559" name="Google Shape;1559;p160"/>
            <p:cNvSpPr/>
            <p:nvPr/>
          </p:nvSpPr>
          <p:spPr>
            <a:xfrm>
              <a:off x="8299037" y="4353125"/>
              <a:ext cx="286860" cy="275279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heckmark with solid fill" id="1560" name="Google Shape;1560;p1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57864" y="4394263"/>
              <a:ext cx="222241" cy="2222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1" name="Google Shape;1561;p160"/>
          <p:cNvSpPr txBox="1"/>
          <p:nvPr/>
        </p:nvSpPr>
        <p:spPr>
          <a:xfrm>
            <a:off x="8464246" y="4373706"/>
            <a:ext cx="9091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</p:txBody>
      </p:sp>
      <p:sp>
        <p:nvSpPr>
          <p:cNvPr id="1562" name="Google Shape;1562;p160"/>
          <p:cNvSpPr/>
          <p:nvPr/>
        </p:nvSpPr>
        <p:spPr>
          <a:xfrm>
            <a:off x="8293560" y="4865295"/>
            <a:ext cx="211161" cy="26745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160"/>
          <p:cNvSpPr txBox="1"/>
          <p:nvPr/>
        </p:nvSpPr>
        <p:spPr>
          <a:xfrm>
            <a:off x="8492089" y="4848651"/>
            <a:ext cx="8812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A-Z</a:t>
            </a:r>
            <a:endParaRPr/>
          </a:p>
        </p:txBody>
      </p:sp>
      <p:sp>
        <p:nvSpPr>
          <p:cNvPr id="1564" name="Google Shape;1564;p160"/>
          <p:cNvSpPr/>
          <p:nvPr/>
        </p:nvSpPr>
        <p:spPr>
          <a:xfrm>
            <a:off x="10319235" y="4282016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select</a:t>
            </a:r>
            <a:endParaRPr/>
          </a:p>
        </p:txBody>
      </p:sp>
      <p:sp>
        <p:nvSpPr>
          <p:cNvPr id="1565" name="Google Shape;1565;p160"/>
          <p:cNvSpPr/>
          <p:nvPr/>
        </p:nvSpPr>
        <p:spPr>
          <a:xfrm rot="-799491">
            <a:off x="9384304" y="4719493"/>
            <a:ext cx="820095" cy="2537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60"/>
          <p:cNvSpPr/>
          <p:nvPr/>
        </p:nvSpPr>
        <p:spPr>
          <a:xfrm rot="-799491">
            <a:off x="3435769" y="5183466"/>
            <a:ext cx="820095" cy="25378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160"/>
          <p:cNvSpPr/>
          <p:nvPr/>
        </p:nvSpPr>
        <p:spPr>
          <a:xfrm rot="10800000">
            <a:off x="4571855" y="3151800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60"/>
          <p:cNvSpPr/>
          <p:nvPr/>
        </p:nvSpPr>
        <p:spPr>
          <a:xfrm>
            <a:off x="8217840" y="5383674"/>
            <a:ext cx="1188705" cy="615176"/>
          </a:xfrm>
          <a:prstGeom prst="rect">
            <a:avLst/>
          </a:prstGeom>
          <a:solidFill>
            <a:srgbClr val="AEABAB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569" name="Google Shape;1569;p1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51493" y="5458204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160"/>
          <p:cNvSpPr txBox="1"/>
          <p:nvPr/>
        </p:nvSpPr>
        <p:spPr>
          <a:xfrm>
            <a:off x="8252989" y="5512664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1" name="Google Shape;1571;p160"/>
          <p:cNvGrpSpPr/>
          <p:nvPr/>
        </p:nvGrpSpPr>
        <p:grpSpPr>
          <a:xfrm>
            <a:off x="1022356" y="6277694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572" name="Google Shape;1572;p1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73" name="Google Shape;1573;p1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74" name="Google Shape;1574;p1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Google Shape;1575;p160"/>
          <p:cNvGrpSpPr/>
          <p:nvPr/>
        </p:nvGrpSpPr>
        <p:grpSpPr>
          <a:xfrm>
            <a:off x="6970356" y="6306402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576" name="Google Shape;1576;p1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77" name="Google Shape;1577;p1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578" name="Google Shape;1578;p1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61"/>
          <p:cNvSpPr/>
          <p:nvPr/>
        </p:nvSpPr>
        <p:spPr>
          <a:xfrm>
            <a:off x="2036543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61"/>
          <p:cNvSpPr/>
          <p:nvPr/>
        </p:nvSpPr>
        <p:spPr>
          <a:xfrm>
            <a:off x="2036543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5" name="Google Shape;1585;p161"/>
          <p:cNvCxnSpPr/>
          <p:nvPr/>
        </p:nvCxnSpPr>
        <p:spPr>
          <a:xfrm>
            <a:off x="2765887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6" name="Google Shape;1586;p161"/>
          <p:cNvSpPr txBox="1"/>
          <p:nvPr/>
        </p:nvSpPr>
        <p:spPr>
          <a:xfrm>
            <a:off x="2887140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61"/>
          <p:cNvSpPr/>
          <p:nvPr/>
        </p:nvSpPr>
        <p:spPr>
          <a:xfrm>
            <a:off x="2653724" y="5379818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8" name="Google Shape;1588;p161"/>
          <p:cNvCxnSpPr/>
          <p:nvPr/>
        </p:nvCxnSpPr>
        <p:spPr>
          <a:xfrm>
            <a:off x="3959657" y="5375077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9" name="Google Shape;1589;p161"/>
          <p:cNvSpPr txBox="1"/>
          <p:nvPr/>
        </p:nvSpPr>
        <p:spPr>
          <a:xfrm>
            <a:off x="3994806" y="5512664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61"/>
          <p:cNvSpPr/>
          <p:nvPr/>
        </p:nvSpPr>
        <p:spPr>
          <a:xfrm rot="10206876">
            <a:off x="1247507" y="1142499"/>
            <a:ext cx="702339" cy="2067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161"/>
          <p:cNvSpPr/>
          <p:nvPr/>
        </p:nvSpPr>
        <p:spPr>
          <a:xfrm>
            <a:off x="2036543" y="78072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161"/>
          <p:cNvSpPr/>
          <p:nvPr/>
        </p:nvSpPr>
        <p:spPr>
          <a:xfrm>
            <a:off x="2036557" y="78072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161"/>
          <p:cNvSpPr txBox="1"/>
          <p:nvPr/>
        </p:nvSpPr>
        <p:spPr>
          <a:xfrm>
            <a:off x="2824318" y="93853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594" name="Google Shape;1594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4791" y="941440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5" name="Google Shape;1595;p161"/>
          <p:cNvGrpSpPr/>
          <p:nvPr/>
        </p:nvGrpSpPr>
        <p:grpSpPr>
          <a:xfrm>
            <a:off x="2208247" y="340389"/>
            <a:ext cx="385936" cy="278584"/>
            <a:chOff x="1937857" y="855677"/>
            <a:chExt cx="520200" cy="328907"/>
          </a:xfrm>
        </p:grpSpPr>
        <p:cxnSp>
          <p:nvCxnSpPr>
            <p:cNvPr id="1596" name="Google Shape;1596;p161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161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8" name="Google Shape;1598;p161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599" name="Google Shape;1599;p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267" y="304346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00" name="Google Shape;1600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3310" y="5458204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161"/>
          <p:cNvSpPr/>
          <p:nvPr/>
        </p:nvSpPr>
        <p:spPr>
          <a:xfrm>
            <a:off x="84842" y="780727"/>
            <a:ext cx="1038632" cy="8406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select which one to delete</a:t>
            </a:r>
            <a:endParaRPr/>
          </a:p>
        </p:txBody>
      </p:sp>
      <p:sp>
        <p:nvSpPr>
          <p:cNvPr id="1602" name="Google Shape;1602;p161"/>
          <p:cNvSpPr/>
          <p:nvPr/>
        </p:nvSpPr>
        <p:spPr>
          <a:xfrm rot="10800000">
            <a:off x="1677971" y="5439789"/>
            <a:ext cx="858836" cy="25753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603" name="Google Shape;1603;p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2219" y="5439790"/>
            <a:ext cx="479673" cy="47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61"/>
          <p:cNvSpPr/>
          <p:nvPr/>
        </p:nvSpPr>
        <p:spPr>
          <a:xfrm>
            <a:off x="2254379" y="946108"/>
            <a:ext cx="286860" cy="27527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05" name="Google Shape;1605;p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2336" y="227557"/>
            <a:ext cx="479673" cy="479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6" name="Google Shape;1606;p161"/>
          <p:cNvCxnSpPr/>
          <p:nvPr/>
        </p:nvCxnSpPr>
        <p:spPr>
          <a:xfrm>
            <a:off x="5081754" y="257593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7" name="Google Shape;1607;p161"/>
          <p:cNvSpPr/>
          <p:nvPr/>
        </p:nvSpPr>
        <p:spPr>
          <a:xfrm rot="365132">
            <a:off x="5745400" y="413302"/>
            <a:ext cx="383180" cy="25343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161"/>
          <p:cNvSpPr/>
          <p:nvPr/>
        </p:nvSpPr>
        <p:spPr>
          <a:xfrm>
            <a:off x="6183638" y="479862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delete selected</a:t>
            </a:r>
            <a:endParaRPr/>
          </a:p>
        </p:txBody>
      </p:sp>
      <p:pic>
        <p:nvPicPr>
          <p:cNvPr descr="Checkmark with solid fill" id="1609" name="Google Shape;1609;p1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3206" y="987246"/>
            <a:ext cx="222241" cy="22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161"/>
          <p:cNvSpPr/>
          <p:nvPr/>
        </p:nvSpPr>
        <p:spPr>
          <a:xfrm>
            <a:off x="7854119" y="96871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61"/>
          <p:cNvSpPr/>
          <p:nvPr/>
        </p:nvSpPr>
        <p:spPr>
          <a:xfrm>
            <a:off x="7854119" y="103221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2" name="Google Shape;1612;p161"/>
          <p:cNvCxnSpPr/>
          <p:nvPr/>
        </p:nvCxnSpPr>
        <p:spPr>
          <a:xfrm>
            <a:off x="8583463" y="210739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3" name="Google Shape;1613;p161"/>
          <p:cNvSpPr txBox="1"/>
          <p:nvPr/>
        </p:nvSpPr>
        <p:spPr>
          <a:xfrm>
            <a:off x="8704716" y="235706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161"/>
          <p:cNvSpPr/>
          <p:nvPr/>
        </p:nvSpPr>
        <p:spPr>
          <a:xfrm>
            <a:off x="8471300" y="5329300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5" name="Google Shape;1615;p161"/>
          <p:cNvCxnSpPr/>
          <p:nvPr/>
        </p:nvCxnSpPr>
        <p:spPr>
          <a:xfrm>
            <a:off x="9777233" y="5324559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6" name="Google Shape;1616;p161"/>
          <p:cNvSpPr txBox="1"/>
          <p:nvPr/>
        </p:nvSpPr>
        <p:spPr>
          <a:xfrm>
            <a:off x="9812382" y="5462146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161"/>
          <p:cNvSpPr/>
          <p:nvPr/>
        </p:nvSpPr>
        <p:spPr>
          <a:xfrm>
            <a:off x="7854119" y="730209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61"/>
          <p:cNvSpPr/>
          <p:nvPr/>
        </p:nvSpPr>
        <p:spPr>
          <a:xfrm>
            <a:off x="7854133" y="730209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161"/>
          <p:cNvSpPr txBox="1"/>
          <p:nvPr/>
        </p:nvSpPr>
        <p:spPr>
          <a:xfrm>
            <a:off x="8641894" y="888019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620" name="Google Shape;1620;p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367" y="890922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1" name="Google Shape;1621;p161"/>
          <p:cNvGrpSpPr/>
          <p:nvPr/>
        </p:nvGrpSpPr>
        <p:grpSpPr>
          <a:xfrm>
            <a:off x="8025823" y="289871"/>
            <a:ext cx="385936" cy="278584"/>
            <a:chOff x="1937857" y="855677"/>
            <a:chExt cx="520200" cy="328907"/>
          </a:xfrm>
        </p:grpSpPr>
        <p:cxnSp>
          <p:nvCxnSpPr>
            <p:cNvPr id="1622" name="Google Shape;1622;p161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3" name="Google Shape;1623;p161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4" name="Google Shape;1624;p161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625" name="Google Shape;1625;p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3843" y="253828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26" name="Google Shape;1626;p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10886" y="5407686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161"/>
          <p:cNvSpPr/>
          <p:nvPr/>
        </p:nvSpPr>
        <p:spPr>
          <a:xfrm>
            <a:off x="8471300" y="5324562"/>
            <a:ext cx="1305932" cy="627311"/>
          </a:xfrm>
          <a:prstGeom prst="rect">
            <a:avLst/>
          </a:prstGeom>
          <a:solidFill>
            <a:srgbClr val="AEABAB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/>
          </a:p>
        </p:txBody>
      </p:sp>
      <p:pic>
        <p:nvPicPr>
          <p:cNvPr descr="Shape&#10;&#10;Description automatically generated with low confidence" id="1628" name="Google Shape;1628;p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9795" y="5389272"/>
            <a:ext cx="479673" cy="4796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61"/>
          <p:cNvSpPr/>
          <p:nvPr/>
        </p:nvSpPr>
        <p:spPr>
          <a:xfrm>
            <a:off x="8071955" y="895590"/>
            <a:ext cx="286860" cy="27527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&#10;&#10;Description automatically generated with low confidence" id="1630" name="Google Shape;1630;p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49912" y="177039"/>
            <a:ext cx="479673" cy="479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1" name="Google Shape;1631;p161"/>
          <p:cNvCxnSpPr/>
          <p:nvPr/>
        </p:nvCxnSpPr>
        <p:spPr>
          <a:xfrm>
            <a:off x="10899330" y="207075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heckmark with solid fill" id="1632" name="Google Shape;1632;p1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0782" y="936728"/>
            <a:ext cx="222241" cy="22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161"/>
          <p:cNvSpPr/>
          <p:nvPr/>
        </p:nvSpPr>
        <p:spPr>
          <a:xfrm>
            <a:off x="8320647" y="2434105"/>
            <a:ext cx="2913169" cy="139122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4" name="Google Shape;1634;p161"/>
          <p:cNvCxnSpPr/>
          <p:nvPr/>
        </p:nvCxnSpPr>
        <p:spPr>
          <a:xfrm>
            <a:off x="8320647" y="3334347"/>
            <a:ext cx="291316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5" name="Google Shape;1635;p161"/>
          <p:cNvCxnSpPr>
            <a:stCxn id="1633" idx="2"/>
          </p:cNvCxnSpPr>
          <p:nvPr/>
        </p:nvCxnSpPr>
        <p:spPr>
          <a:xfrm flipH="1" rot="10800000">
            <a:off x="9777231" y="3334226"/>
            <a:ext cx="1800" cy="49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6" name="Google Shape;1636;p161"/>
          <p:cNvSpPr txBox="1"/>
          <p:nvPr/>
        </p:nvSpPr>
        <p:spPr>
          <a:xfrm>
            <a:off x="8474202" y="3390509"/>
            <a:ext cx="124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161"/>
          <p:cNvSpPr txBox="1"/>
          <p:nvPr/>
        </p:nvSpPr>
        <p:spPr>
          <a:xfrm>
            <a:off x="9799092" y="3390509"/>
            <a:ext cx="124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161"/>
          <p:cNvSpPr txBox="1"/>
          <p:nvPr/>
        </p:nvSpPr>
        <p:spPr>
          <a:xfrm>
            <a:off x="8420851" y="2739383"/>
            <a:ext cx="2605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delete?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161"/>
          <p:cNvSpPr/>
          <p:nvPr/>
        </p:nvSpPr>
        <p:spPr>
          <a:xfrm>
            <a:off x="6399334" y="3133154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confirm</a:t>
            </a:r>
            <a:endParaRPr/>
          </a:p>
        </p:txBody>
      </p:sp>
      <p:sp>
        <p:nvSpPr>
          <p:cNvPr id="1640" name="Google Shape;1640;p161"/>
          <p:cNvSpPr/>
          <p:nvPr/>
        </p:nvSpPr>
        <p:spPr>
          <a:xfrm rot="10269296">
            <a:off x="7792528" y="3465173"/>
            <a:ext cx="577727" cy="27853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61"/>
          <p:cNvSpPr/>
          <p:nvPr/>
        </p:nvSpPr>
        <p:spPr>
          <a:xfrm rot="10800000">
            <a:off x="6140935" y="2315768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2" name="Google Shape;1642;p161"/>
          <p:cNvGrpSpPr/>
          <p:nvPr/>
        </p:nvGrpSpPr>
        <p:grpSpPr>
          <a:xfrm>
            <a:off x="2623624" y="627025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643" name="Google Shape;1643;p1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644" name="Google Shape;1644;p1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645" name="Google Shape;1645;p1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6" name="Google Shape;1646;p161"/>
          <p:cNvGrpSpPr/>
          <p:nvPr/>
        </p:nvGrpSpPr>
        <p:grpSpPr>
          <a:xfrm>
            <a:off x="8592195" y="6265398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647" name="Google Shape;1647;p1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648" name="Google Shape;1648;p1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649" name="Google Shape;1649;p1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0" name="Google Shape;1650;p161"/>
          <p:cNvSpPr/>
          <p:nvPr/>
        </p:nvSpPr>
        <p:spPr>
          <a:xfrm>
            <a:off x="210404" y="5135671"/>
            <a:ext cx="1317922" cy="9868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select delete option</a:t>
            </a:r>
            <a:endParaRPr/>
          </a:p>
        </p:txBody>
      </p:sp>
      <p:sp>
        <p:nvSpPr>
          <p:cNvPr id="1651" name="Google Shape;1651;p161"/>
          <p:cNvSpPr txBox="1"/>
          <p:nvPr/>
        </p:nvSpPr>
        <p:spPr>
          <a:xfrm>
            <a:off x="176668" y="4827894"/>
            <a:ext cx="1038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61"/>
          <p:cNvSpPr txBox="1"/>
          <p:nvPr/>
        </p:nvSpPr>
        <p:spPr>
          <a:xfrm>
            <a:off x="84842" y="465084"/>
            <a:ext cx="1038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161"/>
          <p:cNvSpPr txBox="1"/>
          <p:nvPr/>
        </p:nvSpPr>
        <p:spPr>
          <a:xfrm>
            <a:off x="6143479" y="147389"/>
            <a:ext cx="10386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62"/>
          <p:cNvSpPr/>
          <p:nvPr/>
        </p:nvSpPr>
        <p:spPr>
          <a:xfrm>
            <a:off x="208675" y="1016148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open menu</a:t>
            </a:r>
            <a:endParaRPr/>
          </a:p>
        </p:txBody>
      </p:sp>
      <p:sp>
        <p:nvSpPr>
          <p:cNvPr id="1659" name="Google Shape;1659;p162"/>
          <p:cNvSpPr/>
          <p:nvPr/>
        </p:nvSpPr>
        <p:spPr>
          <a:xfrm>
            <a:off x="5241500" y="2853505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List of School menu</a:t>
            </a:r>
            <a:endParaRPr/>
          </a:p>
        </p:txBody>
      </p:sp>
      <p:sp>
        <p:nvSpPr>
          <p:cNvPr id="1660" name="Google Shape;1660;p162"/>
          <p:cNvSpPr/>
          <p:nvPr/>
        </p:nvSpPr>
        <p:spPr>
          <a:xfrm>
            <a:off x="1470338" y="8336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62"/>
          <p:cNvSpPr/>
          <p:nvPr/>
        </p:nvSpPr>
        <p:spPr>
          <a:xfrm>
            <a:off x="1470338" y="8971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2" name="Google Shape;1662;p162"/>
          <p:cNvCxnSpPr/>
          <p:nvPr/>
        </p:nvCxnSpPr>
        <p:spPr>
          <a:xfrm>
            <a:off x="2199682" y="19723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3" name="Google Shape;1663;p162"/>
          <p:cNvSpPr txBox="1"/>
          <p:nvPr/>
        </p:nvSpPr>
        <p:spPr>
          <a:xfrm>
            <a:off x="2320935" y="22220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62"/>
          <p:cNvSpPr/>
          <p:nvPr/>
        </p:nvSpPr>
        <p:spPr>
          <a:xfrm>
            <a:off x="2087519" y="5315798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5" name="Google Shape;1665;p162"/>
          <p:cNvCxnSpPr/>
          <p:nvPr/>
        </p:nvCxnSpPr>
        <p:spPr>
          <a:xfrm>
            <a:off x="3393452" y="5311057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6" name="Google Shape;1666;p162"/>
          <p:cNvSpPr txBox="1"/>
          <p:nvPr/>
        </p:nvSpPr>
        <p:spPr>
          <a:xfrm>
            <a:off x="3428601" y="5448644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162"/>
          <p:cNvSpPr/>
          <p:nvPr/>
        </p:nvSpPr>
        <p:spPr>
          <a:xfrm>
            <a:off x="1470338" y="71670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162"/>
          <p:cNvSpPr/>
          <p:nvPr/>
        </p:nvSpPr>
        <p:spPr>
          <a:xfrm>
            <a:off x="1470352" y="71670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669" name="Google Shape;1669;p162"/>
          <p:cNvSpPr txBox="1"/>
          <p:nvPr/>
        </p:nvSpPr>
        <p:spPr>
          <a:xfrm>
            <a:off x="2258113" y="87451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670" name="Google Shape;1670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586" y="877420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1" name="Google Shape;1671;p162"/>
          <p:cNvGrpSpPr/>
          <p:nvPr/>
        </p:nvGrpSpPr>
        <p:grpSpPr>
          <a:xfrm>
            <a:off x="1642042" y="276369"/>
            <a:ext cx="385936" cy="278584"/>
            <a:chOff x="1937857" y="855677"/>
            <a:chExt cx="520200" cy="328907"/>
          </a:xfrm>
        </p:grpSpPr>
        <p:cxnSp>
          <p:nvCxnSpPr>
            <p:cNvPr id="1672" name="Google Shape;1672;p162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3" name="Google Shape;1673;p162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4" name="Google Shape;1674;p162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675" name="Google Shape;1675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062" y="240326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76" name="Google Shape;1676;p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6014" y="5375770"/>
            <a:ext cx="479673" cy="479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77" name="Google Shape;1677;p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7105" y="5394184"/>
            <a:ext cx="478251" cy="4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p162"/>
          <p:cNvSpPr/>
          <p:nvPr/>
        </p:nvSpPr>
        <p:spPr>
          <a:xfrm rot="7621592">
            <a:off x="1014465" y="778390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162"/>
          <p:cNvSpPr/>
          <p:nvPr/>
        </p:nvSpPr>
        <p:spPr>
          <a:xfrm>
            <a:off x="7086247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162"/>
          <p:cNvSpPr/>
          <p:nvPr/>
        </p:nvSpPr>
        <p:spPr>
          <a:xfrm>
            <a:off x="7086247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1" name="Google Shape;1681;p162"/>
          <p:cNvCxnSpPr/>
          <p:nvPr/>
        </p:nvCxnSpPr>
        <p:spPr>
          <a:xfrm>
            <a:off x="7815591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2" name="Google Shape;1682;p162"/>
          <p:cNvSpPr txBox="1"/>
          <p:nvPr/>
        </p:nvSpPr>
        <p:spPr>
          <a:xfrm>
            <a:off x="7936844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162"/>
          <p:cNvSpPr/>
          <p:nvPr/>
        </p:nvSpPr>
        <p:spPr>
          <a:xfrm>
            <a:off x="7703428" y="5379818"/>
            <a:ext cx="2505067" cy="61517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4" name="Google Shape;1684;p162"/>
          <p:cNvCxnSpPr/>
          <p:nvPr/>
        </p:nvCxnSpPr>
        <p:spPr>
          <a:xfrm>
            <a:off x="9009361" y="5375077"/>
            <a:ext cx="0" cy="6151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5" name="Google Shape;1685;p162"/>
          <p:cNvSpPr txBox="1"/>
          <p:nvPr/>
        </p:nvSpPr>
        <p:spPr>
          <a:xfrm>
            <a:off x="9044510" y="5512664"/>
            <a:ext cx="716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162"/>
          <p:cNvSpPr/>
          <p:nvPr/>
        </p:nvSpPr>
        <p:spPr>
          <a:xfrm>
            <a:off x="7086247" y="780727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162"/>
          <p:cNvSpPr/>
          <p:nvPr/>
        </p:nvSpPr>
        <p:spPr>
          <a:xfrm>
            <a:off x="7086261" y="780727"/>
            <a:ext cx="729342" cy="627311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</a:t>
            </a:r>
            <a:endParaRPr/>
          </a:p>
        </p:txBody>
      </p:sp>
      <p:sp>
        <p:nvSpPr>
          <p:cNvPr id="1688" name="Google Shape;1688;p162"/>
          <p:cNvSpPr txBox="1"/>
          <p:nvPr/>
        </p:nvSpPr>
        <p:spPr>
          <a:xfrm>
            <a:off x="7874022" y="938537"/>
            <a:ext cx="21118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Hougang Sec</a:t>
            </a:r>
            <a:endParaRPr/>
          </a:p>
        </p:txBody>
      </p:sp>
      <p:pic>
        <p:nvPicPr>
          <p:cNvPr id="1689" name="Google Shape;1689;p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4495" y="941440"/>
            <a:ext cx="322809" cy="322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162"/>
          <p:cNvGrpSpPr/>
          <p:nvPr/>
        </p:nvGrpSpPr>
        <p:grpSpPr>
          <a:xfrm>
            <a:off x="7257951" y="340389"/>
            <a:ext cx="385936" cy="278584"/>
            <a:chOff x="1937857" y="855677"/>
            <a:chExt cx="520200" cy="328907"/>
          </a:xfrm>
        </p:grpSpPr>
        <p:cxnSp>
          <p:nvCxnSpPr>
            <p:cNvPr id="1691" name="Google Shape;1691;p162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2" name="Google Shape;1692;p162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3" name="Google Shape;1693;p162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694" name="Google Shape;1694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5971" y="304346"/>
            <a:ext cx="384069" cy="384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95" name="Google Shape;1695;p1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23" y="5439790"/>
            <a:ext cx="479673" cy="479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696" name="Google Shape;1696;p1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43014" y="5458204"/>
            <a:ext cx="478251" cy="478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697" name="Google Shape;1697;p1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1789" y="394569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8" name="Google Shape;1698;p162"/>
          <p:cNvCxnSpPr/>
          <p:nvPr/>
        </p:nvCxnSpPr>
        <p:spPr>
          <a:xfrm>
            <a:off x="7807089" y="328454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9" name="Google Shape;1699;p162"/>
          <p:cNvCxnSpPr/>
          <p:nvPr/>
        </p:nvCxnSpPr>
        <p:spPr>
          <a:xfrm>
            <a:off x="7806247" y="263849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0" name="Google Shape;1700;p162"/>
          <p:cNvCxnSpPr/>
          <p:nvPr/>
        </p:nvCxnSpPr>
        <p:spPr>
          <a:xfrm>
            <a:off x="8960103" y="3776612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1" name="Google Shape;1701;p162"/>
          <p:cNvCxnSpPr/>
          <p:nvPr/>
        </p:nvCxnSpPr>
        <p:spPr>
          <a:xfrm>
            <a:off x="9763240" y="2679635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02" name="Google Shape;1702;p162"/>
          <p:cNvGrpSpPr/>
          <p:nvPr/>
        </p:nvGrpSpPr>
        <p:grpSpPr>
          <a:xfrm>
            <a:off x="7245467" y="326464"/>
            <a:ext cx="385936" cy="278584"/>
            <a:chOff x="1937857" y="855677"/>
            <a:chExt cx="520200" cy="328907"/>
          </a:xfrm>
        </p:grpSpPr>
        <p:cxnSp>
          <p:nvCxnSpPr>
            <p:cNvPr id="1703" name="Google Shape;1703;p162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4" name="Google Shape;1704;p162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5" name="Google Shape;1705;p162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6" name="Google Shape;1706;p162"/>
          <p:cNvSpPr/>
          <p:nvPr/>
        </p:nvSpPr>
        <p:spPr>
          <a:xfrm>
            <a:off x="7096539" y="147389"/>
            <a:ext cx="2511973" cy="60916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62"/>
          <p:cNvSpPr/>
          <p:nvPr/>
        </p:nvSpPr>
        <p:spPr>
          <a:xfrm>
            <a:off x="7116175" y="165514"/>
            <a:ext cx="2499900" cy="140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162"/>
          <p:cNvSpPr txBox="1"/>
          <p:nvPr/>
        </p:nvSpPr>
        <p:spPr>
          <a:xfrm>
            <a:off x="7624454" y="3218039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School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162"/>
          <p:cNvSpPr txBox="1"/>
          <p:nvPr/>
        </p:nvSpPr>
        <p:spPr>
          <a:xfrm>
            <a:off x="7624454" y="3951902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162"/>
          <p:cNvSpPr/>
          <p:nvPr/>
        </p:nvSpPr>
        <p:spPr>
          <a:xfrm>
            <a:off x="7088976" y="2341449"/>
            <a:ext cx="2527099" cy="658436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162"/>
          <p:cNvSpPr txBox="1"/>
          <p:nvPr/>
        </p:nvSpPr>
        <p:spPr>
          <a:xfrm>
            <a:off x="7633881" y="1726033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162"/>
          <p:cNvSpPr/>
          <p:nvPr/>
        </p:nvSpPr>
        <p:spPr>
          <a:xfrm>
            <a:off x="7252675" y="380837"/>
            <a:ext cx="1105032" cy="106570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picture</a:t>
            </a:r>
            <a:endParaRPr/>
          </a:p>
        </p:txBody>
      </p:sp>
      <p:sp>
        <p:nvSpPr>
          <p:cNvPr id="1713" name="Google Shape;1713;p162"/>
          <p:cNvSpPr txBox="1"/>
          <p:nvPr/>
        </p:nvSpPr>
        <p:spPr>
          <a:xfrm>
            <a:off x="8475955" y="759800"/>
            <a:ext cx="10315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/>
          </a:p>
        </p:txBody>
      </p:sp>
      <p:sp>
        <p:nvSpPr>
          <p:cNvPr id="1714" name="Google Shape;1714;p162"/>
          <p:cNvSpPr txBox="1"/>
          <p:nvPr/>
        </p:nvSpPr>
        <p:spPr>
          <a:xfrm>
            <a:off x="7624454" y="4676118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715" name="Google Shape;1715;p1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77393" y="4642559"/>
            <a:ext cx="446198" cy="44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16" name="Google Shape;1716;p1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16248" y="3876977"/>
            <a:ext cx="519149" cy="51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17" name="Google Shape;1717;p1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64874" y="1645417"/>
            <a:ext cx="519149" cy="51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18" name="Google Shape;1718;p16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23883" y="3171335"/>
            <a:ext cx="517467" cy="517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719" name="Google Shape;1719;p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5888" y="2423902"/>
            <a:ext cx="521658" cy="521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162"/>
          <p:cNvSpPr/>
          <p:nvPr/>
        </p:nvSpPr>
        <p:spPr>
          <a:xfrm rot="-10639944">
            <a:off x="6426445" y="3285368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162"/>
          <p:cNvSpPr txBox="1"/>
          <p:nvPr/>
        </p:nvSpPr>
        <p:spPr>
          <a:xfrm>
            <a:off x="7624454" y="2484177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162"/>
          <p:cNvSpPr/>
          <p:nvPr/>
        </p:nvSpPr>
        <p:spPr>
          <a:xfrm rot="10800000">
            <a:off x="5363136" y="4285642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3" name="Google Shape;1723;p162"/>
          <p:cNvGrpSpPr/>
          <p:nvPr/>
        </p:nvGrpSpPr>
        <p:grpSpPr>
          <a:xfrm>
            <a:off x="2055816" y="6261926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724" name="Google Shape;1724;p1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725" name="Google Shape;1725;p1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726" name="Google Shape;1726;p16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7" name="Google Shape;1727;p162"/>
          <p:cNvGrpSpPr/>
          <p:nvPr/>
        </p:nvGrpSpPr>
        <p:grpSpPr>
          <a:xfrm>
            <a:off x="7652394" y="6290384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728" name="Google Shape;1728;p1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729" name="Google Shape;1729;p1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730" name="Google Shape;1730;p16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1" name="Google Shape;1731;p162"/>
          <p:cNvGrpSpPr/>
          <p:nvPr/>
        </p:nvGrpSpPr>
        <p:grpSpPr>
          <a:xfrm>
            <a:off x="8465502" y="1067577"/>
            <a:ext cx="1105032" cy="276999"/>
            <a:chOff x="8356760" y="1066758"/>
            <a:chExt cx="1105032" cy="276999"/>
          </a:xfrm>
        </p:grpSpPr>
        <p:sp>
          <p:nvSpPr>
            <p:cNvPr id="1732" name="Google Shape;1732;p162"/>
            <p:cNvSpPr txBox="1"/>
            <p:nvPr/>
          </p:nvSpPr>
          <p:spPr>
            <a:xfrm>
              <a:off x="8356760" y="1066758"/>
              <a:ext cx="1105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Edit profile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shape&#10;&#10;Description automatically generated" id="1733" name="Google Shape;1733;p1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9207635" y="1116540"/>
              <a:ext cx="164048" cy="167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63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163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0" name="Google Shape;1740;p163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1" name="Google Shape;1741;p163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List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163"/>
          <p:cNvSpPr/>
          <p:nvPr/>
        </p:nvSpPr>
        <p:spPr>
          <a:xfrm>
            <a:off x="4250094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163"/>
          <p:cNvSpPr/>
          <p:nvPr/>
        </p:nvSpPr>
        <p:spPr>
          <a:xfrm>
            <a:off x="4250094" y="1398898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4" name="Google Shape;1744;p163"/>
          <p:cNvSpPr/>
          <p:nvPr/>
        </p:nvSpPr>
        <p:spPr>
          <a:xfrm rot="904569">
            <a:off x="7870764" y="1092260"/>
            <a:ext cx="1287289" cy="39981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1745" name="Google Shape;1745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645963">
            <a:off x="7512017" y="927618"/>
            <a:ext cx="321856" cy="321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746" name="Google Shape;1746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11358" y="1562385"/>
            <a:ext cx="321856" cy="32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163"/>
          <p:cNvSpPr/>
          <p:nvPr/>
        </p:nvSpPr>
        <p:spPr>
          <a:xfrm>
            <a:off x="9292833" y="920571"/>
            <a:ext cx="1439695" cy="109267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view list</a:t>
            </a:r>
            <a:endParaRPr/>
          </a:p>
        </p:txBody>
      </p:sp>
      <p:grpSp>
        <p:nvGrpSpPr>
          <p:cNvPr id="1748" name="Google Shape;1748;p163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1749" name="Google Shape;1749;p163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0" name="Google Shape;1750;p163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1" name="Google Shape;1751;p163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1752" name="Google Shape;1752;p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3206" y="292033"/>
            <a:ext cx="388491" cy="388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3" name="Google Shape;1753;p163"/>
          <p:cNvGrpSpPr/>
          <p:nvPr/>
        </p:nvGrpSpPr>
        <p:grpSpPr>
          <a:xfrm>
            <a:off x="4939705" y="6319642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754" name="Google Shape;1754;p1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755" name="Google Shape;1755;p1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756" name="Google Shape;1756;p1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64"/>
          <p:cNvSpPr/>
          <p:nvPr/>
        </p:nvSpPr>
        <p:spPr>
          <a:xfrm rot="10518799">
            <a:off x="3060732" y="1760873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164"/>
          <p:cNvSpPr/>
          <p:nvPr/>
        </p:nvSpPr>
        <p:spPr>
          <a:xfrm>
            <a:off x="1504599" y="1346990"/>
            <a:ext cx="1395526" cy="10038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Scroll to view more</a:t>
            </a:r>
            <a:endParaRPr/>
          </a:p>
        </p:txBody>
      </p:sp>
      <p:grpSp>
        <p:nvGrpSpPr>
          <p:cNvPr id="1763" name="Google Shape;1763;p164"/>
          <p:cNvGrpSpPr/>
          <p:nvPr/>
        </p:nvGrpSpPr>
        <p:grpSpPr>
          <a:xfrm>
            <a:off x="4250094" y="147389"/>
            <a:ext cx="3691812" cy="6563221"/>
            <a:chOff x="4250094" y="147389"/>
            <a:chExt cx="3691812" cy="6563221"/>
          </a:xfrm>
        </p:grpSpPr>
        <p:sp>
          <p:nvSpPr>
            <p:cNvPr id="1764" name="Google Shape;1764;p164"/>
            <p:cNvSpPr/>
            <p:nvPr/>
          </p:nvSpPr>
          <p:spPr>
            <a:xfrm>
              <a:off x="4250094" y="147389"/>
              <a:ext cx="3691812" cy="656322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64"/>
            <p:cNvSpPr/>
            <p:nvPr/>
          </p:nvSpPr>
          <p:spPr>
            <a:xfrm>
              <a:off x="4250094" y="153739"/>
              <a:ext cx="3691812" cy="62731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6" name="Google Shape;1766;p164"/>
            <p:cNvCxnSpPr/>
            <p:nvPr/>
          </p:nvCxnSpPr>
          <p:spPr>
            <a:xfrm>
              <a:off x="4979438" y="261257"/>
              <a:ext cx="0" cy="43853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7" name="Google Shape;1767;p164"/>
            <p:cNvSpPr txBox="1"/>
            <p:nvPr/>
          </p:nvSpPr>
          <p:spPr>
            <a:xfrm>
              <a:off x="5100691" y="286224"/>
              <a:ext cx="26669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School List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64"/>
            <p:cNvSpPr/>
            <p:nvPr/>
          </p:nvSpPr>
          <p:spPr>
            <a:xfrm>
              <a:off x="4250094" y="781050"/>
              <a:ext cx="3691798" cy="627311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64"/>
            <p:cNvSpPr txBox="1"/>
            <p:nvPr/>
          </p:nvSpPr>
          <p:spPr>
            <a:xfrm>
              <a:off x="4346978" y="1418252"/>
              <a:ext cx="1319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0" name="Google Shape;1770;p164"/>
            <p:cNvGrpSpPr/>
            <p:nvPr/>
          </p:nvGrpSpPr>
          <p:grpSpPr>
            <a:xfrm>
              <a:off x="4412939" y="2189253"/>
              <a:ext cx="3359316" cy="368690"/>
              <a:chOff x="4412939" y="2189253"/>
              <a:chExt cx="3359316" cy="368690"/>
            </a:xfrm>
          </p:grpSpPr>
          <p:sp>
            <p:nvSpPr>
              <p:cNvPr id="1771" name="Google Shape;1771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72" name="Google Shape;1772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73" name="Google Shape;1773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774" name="Google Shape;1774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75" name="Google Shape;1775;p164"/>
            <p:cNvGrpSpPr/>
            <p:nvPr/>
          </p:nvGrpSpPr>
          <p:grpSpPr>
            <a:xfrm>
              <a:off x="4418464" y="2563642"/>
              <a:ext cx="3359316" cy="368690"/>
              <a:chOff x="4412939" y="2189253"/>
              <a:chExt cx="3359316" cy="368690"/>
            </a:xfrm>
          </p:grpSpPr>
          <p:sp>
            <p:nvSpPr>
              <p:cNvPr id="1776" name="Google Shape;1776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77" name="Google Shape;1777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78" name="Google Shape;1778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779" name="Google Shape;1779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80" name="Google Shape;1780;p164"/>
            <p:cNvGrpSpPr/>
            <p:nvPr/>
          </p:nvGrpSpPr>
          <p:grpSpPr>
            <a:xfrm>
              <a:off x="4418464" y="2936064"/>
              <a:ext cx="3359316" cy="368690"/>
              <a:chOff x="4412939" y="2189253"/>
              <a:chExt cx="3359316" cy="368690"/>
            </a:xfrm>
          </p:grpSpPr>
          <p:sp>
            <p:nvSpPr>
              <p:cNvPr id="1781" name="Google Shape;1781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82" name="Google Shape;1782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83" name="Google Shape;1783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784" name="Google Shape;1784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85" name="Google Shape;1785;p164"/>
            <p:cNvGrpSpPr/>
            <p:nvPr/>
          </p:nvGrpSpPr>
          <p:grpSpPr>
            <a:xfrm>
              <a:off x="4418464" y="3347033"/>
              <a:ext cx="3359316" cy="368690"/>
              <a:chOff x="4412939" y="2189253"/>
              <a:chExt cx="3359316" cy="368690"/>
            </a:xfrm>
          </p:grpSpPr>
          <p:sp>
            <p:nvSpPr>
              <p:cNvPr id="1786" name="Google Shape;1786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87" name="Google Shape;1787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88" name="Google Shape;1788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789" name="Google Shape;1789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0" name="Google Shape;1790;p164"/>
            <p:cNvGrpSpPr/>
            <p:nvPr/>
          </p:nvGrpSpPr>
          <p:grpSpPr>
            <a:xfrm>
              <a:off x="4444303" y="4118070"/>
              <a:ext cx="3359316" cy="368690"/>
              <a:chOff x="4412939" y="2189253"/>
              <a:chExt cx="3359316" cy="368690"/>
            </a:xfrm>
          </p:grpSpPr>
          <p:sp>
            <p:nvSpPr>
              <p:cNvPr id="1791" name="Google Shape;1791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Catholic Primary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92" name="Google Shape;1792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93" name="Google Shape;1793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794" name="Google Shape;1794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5" name="Google Shape;1795;p164"/>
            <p:cNvGrpSpPr/>
            <p:nvPr/>
          </p:nvGrpSpPr>
          <p:grpSpPr>
            <a:xfrm>
              <a:off x="4444303" y="4475935"/>
              <a:ext cx="3359316" cy="368690"/>
              <a:chOff x="4412939" y="2189253"/>
              <a:chExt cx="3359316" cy="368690"/>
            </a:xfrm>
          </p:grpSpPr>
          <p:sp>
            <p:nvSpPr>
              <p:cNvPr id="1796" name="Google Shape;1796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97" name="Google Shape;1797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98" name="Google Shape;1798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799" name="Google Shape;1799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00" name="Google Shape;1800;p164"/>
            <p:cNvSpPr txBox="1"/>
            <p:nvPr/>
          </p:nvSpPr>
          <p:spPr>
            <a:xfrm>
              <a:off x="4346978" y="3750424"/>
              <a:ext cx="1319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1" name="Google Shape;1801;p164"/>
            <p:cNvGrpSpPr/>
            <p:nvPr/>
          </p:nvGrpSpPr>
          <p:grpSpPr>
            <a:xfrm>
              <a:off x="4418464" y="1777610"/>
              <a:ext cx="3359316" cy="368690"/>
              <a:chOff x="4418464" y="1777610"/>
              <a:chExt cx="3359316" cy="368690"/>
            </a:xfrm>
          </p:grpSpPr>
          <p:sp>
            <p:nvSpPr>
              <p:cNvPr id="1802" name="Google Shape;1802;p164"/>
              <p:cNvSpPr txBox="1"/>
              <p:nvPr/>
            </p:nvSpPr>
            <p:spPr>
              <a:xfrm>
                <a:off x="4418464" y="1777610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Boon Lay Primary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03" name="Google Shape;1803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30892" y="1815748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04" name="Google Shape;1804;p164"/>
              <p:cNvCxnSpPr/>
              <p:nvPr/>
            </p:nvCxnSpPr>
            <p:spPr>
              <a:xfrm>
                <a:off x="4482465" y="2146300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05" name="Google Shape;1805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6141" y="1817917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06" name="Google Shape;1806;p164"/>
            <p:cNvGrpSpPr/>
            <p:nvPr/>
          </p:nvGrpSpPr>
          <p:grpSpPr>
            <a:xfrm>
              <a:off x="4444303" y="4877552"/>
              <a:ext cx="3359316" cy="368690"/>
              <a:chOff x="4412939" y="2189253"/>
              <a:chExt cx="3359316" cy="368690"/>
            </a:xfrm>
          </p:grpSpPr>
          <p:sp>
            <p:nvSpPr>
              <p:cNvPr id="1807" name="Google Shape;1807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08" name="Google Shape;1808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09" name="Google Shape;1809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10" name="Google Shape;1810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1" name="Google Shape;1811;p164"/>
            <p:cNvGrpSpPr/>
            <p:nvPr/>
          </p:nvGrpSpPr>
          <p:grpSpPr>
            <a:xfrm>
              <a:off x="4444303" y="5249974"/>
              <a:ext cx="3359316" cy="368690"/>
              <a:chOff x="4412939" y="2189253"/>
              <a:chExt cx="3359316" cy="368690"/>
            </a:xfrm>
          </p:grpSpPr>
          <p:sp>
            <p:nvSpPr>
              <p:cNvPr id="1812" name="Google Shape;1812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13" name="Google Shape;1813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14" name="Google Shape;1814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15" name="Google Shape;1815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6" name="Google Shape;1816;p164"/>
            <p:cNvGrpSpPr/>
            <p:nvPr/>
          </p:nvGrpSpPr>
          <p:grpSpPr>
            <a:xfrm>
              <a:off x="4444303" y="5660943"/>
              <a:ext cx="3359316" cy="368690"/>
              <a:chOff x="4412939" y="2189253"/>
              <a:chExt cx="3359316" cy="368690"/>
            </a:xfrm>
          </p:grpSpPr>
          <p:sp>
            <p:nvSpPr>
              <p:cNvPr id="1817" name="Google Shape;1817;p164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18" name="Google Shape;1818;p1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19" name="Google Shape;1819;p164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20" name="Google Shape;1820;p1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21" name="Google Shape;1821;p164"/>
            <p:cNvGrpSpPr/>
            <p:nvPr/>
          </p:nvGrpSpPr>
          <p:grpSpPr>
            <a:xfrm>
              <a:off x="4421798" y="340389"/>
              <a:ext cx="385936" cy="278584"/>
              <a:chOff x="1937857" y="855677"/>
              <a:chExt cx="520200" cy="328907"/>
            </a:xfrm>
          </p:grpSpPr>
          <p:cxnSp>
            <p:nvCxnSpPr>
              <p:cNvPr id="1822" name="Google Shape;1822;p164"/>
              <p:cNvCxnSpPr/>
              <p:nvPr/>
            </p:nvCxnSpPr>
            <p:spPr>
              <a:xfrm>
                <a:off x="1937857" y="855677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3" name="Google Shape;1823;p164"/>
              <p:cNvCxnSpPr/>
              <p:nvPr/>
            </p:nvCxnSpPr>
            <p:spPr>
              <a:xfrm>
                <a:off x="1937857" y="101680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4" name="Google Shape;1824;p164"/>
              <p:cNvCxnSpPr/>
              <p:nvPr/>
            </p:nvCxnSpPr>
            <p:spPr>
              <a:xfrm>
                <a:off x="1937857" y="118458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Shape&#10;&#10;Description automatically generated with low confidence" id="1825" name="Google Shape;1825;p1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3206" y="292033"/>
              <a:ext cx="388491" cy="388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6" name="Google Shape;1826;p164"/>
          <p:cNvSpPr/>
          <p:nvPr/>
        </p:nvSpPr>
        <p:spPr>
          <a:xfrm>
            <a:off x="8584434" y="1304330"/>
            <a:ext cx="1405204" cy="90993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add to favourite</a:t>
            </a:r>
            <a:endParaRPr/>
          </a:p>
        </p:txBody>
      </p:sp>
      <p:sp>
        <p:nvSpPr>
          <p:cNvPr id="1827" name="Google Shape;1827;p164"/>
          <p:cNvSpPr/>
          <p:nvPr/>
        </p:nvSpPr>
        <p:spPr>
          <a:xfrm>
            <a:off x="8607999" y="3750424"/>
            <a:ext cx="1290065" cy="90993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school page</a:t>
            </a:r>
            <a:endParaRPr/>
          </a:p>
        </p:txBody>
      </p:sp>
      <p:sp>
        <p:nvSpPr>
          <p:cNvPr id="1828" name="Google Shape;1828;p164"/>
          <p:cNvSpPr/>
          <p:nvPr/>
        </p:nvSpPr>
        <p:spPr>
          <a:xfrm rot="-202134">
            <a:off x="7846165" y="4138688"/>
            <a:ext cx="600466" cy="3416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p164"/>
          <p:cNvSpPr/>
          <p:nvPr/>
        </p:nvSpPr>
        <p:spPr>
          <a:xfrm rot="-367109">
            <a:off x="7381326" y="1685038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0" name="Google Shape;1830;p164"/>
          <p:cNvGrpSpPr/>
          <p:nvPr/>
        </p:nvGrpSpPr>
        <p:grpSpPr>
          <a:xfrm>
            <a:off x="4870566" y="6289851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831" name="Google Shape;1831;p1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832" name="Google Shape;1832;p16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833" name="Google Shape;1833;p16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65"/>
          <p:cNvSpPr/>
          <p:nvPr/>
        </p:nvSpPr>
        <p:spPr>
          <a:xfrm>
            <a:off x="208675" y="1016148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open menu</a:t>
            </a:r>
            <a:endParaRPr/>
          </a:p>
        </p:txBody>
      </p:sp>
      <p:sp>
        <p:nvSpPr>
          <p:cNvPr id="1839" name="Google Shape;1839;p165"/>
          <p:cNvSpPr/>
          <p:nvPr/>
        </p:nvSpPr>
        <p:spPr>
          <a:xfrm>
            <a:off x="5572976" y="3552515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setting menu</a:t>
            </a:r>
            <a:endParaRPr/>
          </a:p>
        </p:txBody>
      </p:sp>
      <p:grpSp>
        <p:nvGrpSpPr>
          <p:cNvPr id="1840" name="Google Shape;1840;p165"/>
          <p:cNvGrpSpPr/>
          <p:nvPr/>
        </p:nvGrpSpPr>
        <p:grpSpPr>
          <a:xfrm>
            <a:off x="1514797" y="133530"/>
            <a:ext cx="3691812" cy="6563221"/>
            <a:chOff x="4250094" y="147389"/>
            <a:chExt cx="3691812" cy="6563221"/>
          </a:xfrm>
        </p:grpSpPr>
        <p:sp>
          <p:nvSpPr>
            <p:cNvPr id="1841" name="Google Shape;1841;p165"/>
            <p:cNvSpPr/>
            <p:nvPr/>
          </p:nvSpPr>
          <p:spPr>
            <a:xfrm>
              <a:off x="4250094" y="147389"/>
              <a:ext cx="3691812" cy="656322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65"/>
            <p:cNvSpPr/>
            <p:nvPr/>
          </p:nvSpPr>
          <p:spPr>
            <a:xfrm>
              <a:off x="4250094" y="153739"/>
              <a:ext cx="3691812" cy="62731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3" name="Google Shape;1843;p165"/>
            <p:cNvCxnSpPr/>
            <p:nvPr/>
          </p:nvCxnSpPr>
          <p:spPr>
            <a:xfrm>
              <a:off x="4979438" y="261257"/>
              <a:ext cx="0" cy="43853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44" name="Google Shape;1844;p165"/>
            <p:cNvSpPr txBox="1"/>
            <p:nvPr/>
          </p:nvSpPr>
          <p:spPr>
            <a:xfrm>
              <a:off x="5100691" y="286224"/>
              <a:ext cx="26669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School List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65"/>
            <p:cNvSpPr/>
            <p:nvPr/>
          </p:nvSpPr>
          <p:spPr>
            <a:xfrm>
              <a:off x="4250094" y="781050"/>
              <a:ext cx="3691798" cy="627311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65"/>
            <p:cNvSpPr txBox="1"/>
            <p:nvPr/>
          </p:nvSpPr>
          <p:spPr>
            <a:xfrm>
              <a:off x="4346978" y="1418252"/>
              <a:ext cx="1319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7" name="Google Shape;1847;p165"/>
            <p:cNvGrpSpPr/>
            <p:nvPr/>
          </p:nvGrpSpPr>
          <p:grpSpPr>
            <a:xfrm>
              <a:off x="4412939" y="2189253"/>
              <a:ext cx="3359316" cy="368690"/>
              <a:chOff x="4412939" y="2189253"/>
              <a:chExt cx="3359316" cy="368690"/>
            </a:xfrm>
          </p:grpSpPr>
          <p:sp>
            <p:nvSpPr>
              <p:cNvPr id="1848" name="Google Shape;1848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49" name="Google Shape;1849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50" name="Google Shape;1850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51" name="Google Shape;1851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2" name="Google Shape;1852;p165"/>
            <p:cNvGrpSpPr/>
            <p:nvPr/>
          </p:nvGrpSpPr>
          <p:grpSpPr>
            <a:xfrm>
              <a:off x="4418464" y="2563642"/>
              <a:ext cx="3359316" cy="368690"/>
              <a:chOff x="4412939" y="2189253"/>
              <a:chExt cx="3359316" cy="368690"/>
            </a:xfrm>
          </p:grpSpPr>
          <p:sp>
            <p:nvSpPr>
              <p:cNvPr id="1853" name="Google Shape;1853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54" name="Google Shape;1854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55" name="Google Shape;1855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56" name="Google Shape;1856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7" name="Google Shape;1857;p165"/>
            <p:cNvGrpSpPr/>
            <p:nvPr/>
          </p:nvGrpSpPr>
          <p:grpSpPr>
            <a:xfrm>
              <a:off x="4418464" y="2936064"/>
              <a:ext cx="3359316" cy="368690"/>
              <a:chOff x="4412939" y="2189253"/>
              <a:chExt cx="3359316" cy="368690"/>
            </a:xfrm>
          </p:grpSpPr>
          <p:sp>
            <p:nvSpPr>
              <p:cNvPr id="1858" name="Google Shape;1858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59" name="Google Shape;1859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60" name="Google Shape;1860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61" name="Google Shape;1861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2" name="Google Shape;1862;p165"/>
            <p:cNvGrpSpPr/>
            <p:nvPr/>
          </p:nvGrpSpPr>
          <p:grpSpPr>
            <a:xfrm>
              <a:off x="4418464" y="3347033"/>
              <a:ext cx="3359316" cy="368690"/>
              <a:chOff x="4412939" y="2189253"/>
              <a:chExt cx="3359316" cy="368690"/>
            </a:xfrm>
          </p:grpSpPr>
          <p:sp>
            <p:nvSpPr>
              <p:cNvPr id="1863" name="Google Shape;1863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64" name="Google Shape;1864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65" name="Google Shape;1865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66" name="Google Shape;1866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7" name="Google Shape;1867;p165"/>
            <p:cNvGrpSpPr/>
            <p:nvPr/>
          </p:nvGrpSpPr>
          <p:grpSpPr>
            <a:xfrm>
              <a:off x="4444303" y="4118070"/>
              <a:ext cx="3359316" cy="368690"/>
              <a:chOff x="4412939" y="2189253"/>
              <a:chExt cx="3359316" cy="368690"/>
            </a:xfrm>
          </p:grpSpPr>
          <p:sp>
            <p:nvSpPr>
              <p:cNvPr id="1868" name="Google Shape;1868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Catholic Primary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69" name="Google Shape;1869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70" name="Google Shape;1870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71" name="Google Shape;1871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2" name="Google Shape;1872;p165"/>
            <p:cNvGrpSpPr/>
            <p:nvPr/>
          </p:nvGrpSpPr>
          <p:grpSpPr>
            <a:xfrm>
              <a:off x="4444303" y="4475935"/>
              <a:ext cx="3359316" cy="368690"/>
              <a:chOff x="4412939" y="2189253"/>
              <a:chExt cx="3359316" cy="368690"/>
            </a:xfrm>
          </p:grpSpPr>
          <p:sp>
            <p:nvSpPr>
              <p:cNvPr id="1873" name="Google Shape;1873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74" name="Google Shape;1874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75" name="Google Shape;1875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76" name="Google Shape;1876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77" name="Google Shape;1877;p165"/>
            <p:cNvSpPr txBox="1"/>
            <p:nvPr/>
          </p:nvSpPr>
          <p:spPr>
            <a:xfrm>
              <a:off x="4346978" y="3750424"/>
              <a:ext cx="1319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8" name="Google Shape;1878;p165"/>
            <p:cNvGrpSpPr/>
            <p:nvPr/>
          </p:nvGrpSpPr>
          <p:grpSpPr>
            <a:xfrm>
              <a:off x="4418464" y="1777610"/>
              <a:ext cx="3359316" cy="368690"/>
              <a:chOff x="4418464" y="1777610"/>
              <a:chExt cx="3359316" cy="368690"/>
            </a:xfrm>
          </p:grpSpPr>
          <p:sp>
            <p:nvSpPr>
              <p:cNvPr id="1879" name="Google Shape;1879;p165"/>
              <p:cNvSpPr txBox="1"/>
              <p:nvPr/>
            </p:nvSpPr>
            <p:spPr>
              <a:xfrm>
                <a:off x="4418464" y="1777610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Boon Lay Primary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80" name="Google Shape;1880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30892" y="1815748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81" name="Google Shape;1881;p165"/>
              <p:cNvCxnSpPr/>
              <p:nvPr/>
            </p:nvCxnSpPr>
            <p:spPr>
              <a:xfrm>
                <a:off x="4482465" y="2146300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82" name="Google Shape;1882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6141" y="1817917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3" name="Google Shape;1883;p165"/>
            <p:cNvGrpSpPr/>
            <p:nvPr/>
          </p:nvGrpSpPr>
          <p:grpSpPr>
            <a:xfrm>
              <a:off x="4444303" y="4877552"/>
              <a:ext cx="3359316" cy="368690"/>
              <a:chOff x="4412939" y="2189253"/>
              <a:chExt cx="3359316" cy="368690"/>
            </a:xfrm>
          </p:grpSpPr>
          <p:sp>
            <p:nvSpPr>
              <p:cNvPr id="1884" name="Google Shape;1884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85" name="Google Shape;1885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86" name="Google Shape;1886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87" name="Google Shape;1887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8" name="Google Shape;1888;p165"/>
            <p:cNvGrpSpPr/>
            <p:nvPr/>
          </p:nvGrpSpPr>
          <p:grpSpPr>
            <a:xfrm>
              <a:off x="4444303" y="5249974"/>
              <a:ext cx="3359316" cy="368690"/>
              <a:chOff x="4412939" y="2189253"/>
              <a:chExt cx="3359316" cy="368690"/>
            </a:xfrm>
          </p:grpSpPr>
          <p:sp>
            <p:nvSpPr>
              <p:cNvPr id="1889" name="Google Shape;1889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90" name="Google Shape;1890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91" name="Google Shape;1891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92" name="Google Shape;1892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93" name="Google Shape;1893;p165"/>
            <p:cNvGrpSpPr/>
            <p:nvPr/>
          </p:nvGrpSpPr>
          <p:grpSpPr>
            <a:xfrm>
              <a:off x="4444303" y="5660943"/>
              <a:ext cx="3359316" cy="368690"/>
              <a:chOff x="4412939" y="2189253"/>
              <a:chExt cx="3359316" cy="368690"/>
            </a:xfrm>
          </p:grpSpPr>
          <p:sp>
            <p:nvSpPr>
              <p:cNvPr id="1894" name="Google Shape;1894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95" name="Google Shape;1895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96" name="Google Shape;1896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897" name="Google Shape;1897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98" name="Google Shape;1898;p165"/>
            <p:cNvGrpSpPr/>
            <p:nvPr/>
          </p:nvGrpSpPr>
          <p:grpSpPr>
            <a:xfrm>
              <a:off x="4421798" y="340389"/>
              <a:ext cx="385936" cy="278584"/>
              <a:chOff x="1937857" y="855677"/>
              <a:chExt cx="520200" cy="328907"/>
            </a:xfrm>
          </p:grpSpPr>
          <p:cxnSp>
            <p:nvCxnSpPr>
              <p:cNvPr id="1899" name="Google Shape;1899;p165"/>
              <p:cNvCxnSpPr/>
              <p:nvPr/>
            </p:nvCxnSpPr>
            <p:spPr>
              <a:xfrm>
                <a:off x="1937857" y="855677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0" name="Google Shape;1900;p165"/>
              <p:cNvCxnSpPr/>
              <p:nvPr/>
            </p:nvCxnSpPr>
            <p:spPr>
              <a:xfrm>
                <a:off x="1937857" y="101680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1" name="Google Shape;1901;p165"/>
              <p:cNvCxnSpPr/>
              <p:nvPr/>
            </p:nvCxnSpPr>
            <p:spPr>
              <a:xfrm>
                <a:off x="1937857" y="118458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Shape&#10;&#10;Description automatically generated with low confidence" id="1902" name="Google Shape;1902;p1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3206" y="292033"/>
              <a:ext cx="388491" cy="388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3" name="Google Shape;1903;p165"/>
          <p:cNvSpPr/>
          <p:nvPr/>
        </p:nvSpPr>
        <p:spPr>
          <a:xfrm rot="7621592">
            <a:off x="1071873" y="829186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4" name="Google Shape;1904;p165"/>
          <p:cNvGrpSpPr/>
          <p:nvPr/>
        </p:nvGrpSpPr>
        <p:grpSpPr>
          <a:xfrm>
            <a:off x="7412078" y="89701"/>
            <a:ext cx="3691812" cy="6563221"/>
            <a:chOff x="4250094" y="147389"/>
            <a:chExt cx="3691812" cy="6563221"/>
          </a:xfrm>
        </p:grpSpPr>
        <p:sp>
          <p:nvSpPr>
            <p:cNvPr id="1905" name="Google Shape;1905;p165"/>
            <p:cNvSpPr/>
            <p:nvPr/>
          </p:nvSpPr>
          <p:spPr>
            <a:xfrm>
              <a:off x="4250094" y="147389"/>
              <a:ext cx="3691812" cy="656322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165"/>
            <p:cNvSpPr/>
            <p:nvPr/>
          </p:nvSpPr>
          <p:spPr>
            <a:xfrm>
              <a:off x="4250094" y="153739"/>
              <a:ext cx="3691812" cy="62731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7" name="Google Shape;1907;p165"/>
            <p:cNvCxnSpPr/>
            <p:nvPr/>
          </p:nvCxnSpPr>
          <p:spPr>
            <a:xfrm>
              <a:off x="4979438" y="261257"/>
              <a:ext cx="0" cy="43853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08" name="Google Shape;1908;p165"/>
            <p:cNvSpPr txBox="1"/>
            <p:nvPr/>
          </p:nvSpPr>
          <p:spPr>
            <a:xfrm>
              <a:off x="5100691" y="286224"/>
              <a:ext cx="26669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School List</a:t>
              </a:r>
              <a:endPara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65"/>
            <p:cNvSpPr/>
            <p:nvPr/>
          </p:nvSpPr>
          <p:spPr>
            <a:xfrm>
              <a:off x="4250094" y="781050"/>
              <a:ext cx="3691798" cy="627311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Primary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65"/>
            <p:cNvSpPr txBox="1"/>
            <p:nvPr/>
          </p:nvSpPr>
          <p:spPr>
            <a:xfrm>
              <a:off x="4346978" y="1418252"/>
              <a:ext cx="1319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1" name="Google Shape;1911;p165"/>
            <p:cNvGrpSpPr/>
            <p:nvPr/>
          </p:nvGrpSpPr>
          <p:grpSpPr>
            <a:xfrm>
              <a:off x="4412939" y="2189253"/>
              <a:ext cx="3359316" cy="368690"/>
              <a:chOff x="4412939" y="2189253"/>
              <a:chExt cx="3359316" cy="368690"/>
            </a:xfrm>
          </p:grpSpPr>
          <p:sp>
            <p:nvSpPr>
              <p:cNvPr id="1912" name="Google Shape;1912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13" name="Google Shape;1913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14" name="Google Shape;1914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15" name="Google Shape;1915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16" name="Google Shape;1916;p165"/>
            <p:cNvGrpSpPr/>
            <p:nvPr/>
          </p:nvGrpSpPr>
          <p:grpSpPr>
            <a:xfrm>
              <a:off x="4418464" y="2563642"/>
              <a:ext cx="3359316" cy="368690"/>
              <a:chOff x="4412939" y="2189253"/>
              <a:chExt cx="3359316" cy="368690"/>
            </a:xfrm>
          </p:grpSpPr>
          <p:sp>
            <p:nvSpPr>
              <p:cNvPr id="1917" name="Google Shape;1917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18" name="Google Shape;1918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19" name="Google Shape;1919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20" name="Google Shape;1920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21" name="Google Shape;1921;p165"/>
            <p:cNvGrpSpPr/>
            <p:nvPr/>
          </p:nvGrpSpPr>
          <p:grpSpPr>
            <a:xfrm>
              <a:off x="4418464" y="2936064"/>
              <a:ext cx="3359316" cy="368690"/>
              <a:chOff x="4412939" y="2189253"/>
              <a:chExt cx="3359316" cy="368690"/>
            </a:xfrm>
          </p:grpSpPr>
          <p:sp>
            <p:nvSpPr>
              <p:cNvPr id="1922" name="Google Shape;1922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..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23" name="Google Shape;1923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24" name="Google Shape;1924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25" name="Google Shape;1925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26" name="Google Shape;1926;p165"/>
            <p:cNvGrpSpPr/>
            <p:nvPr/>
          </p:nvGrpSpPr>
          <p:grpSpPr>
            <a:xfrm>
              <a:off x="4418464" y="3347033"/>
              <a:ext cx="3359316" cy="368690"/>
              <a:chOff x="4412939" y="2189253"/>
              <a:chExt cx="3359316" cy="368690"/>
            </a:xfrm>
          </p:grpSpPr>
          <p:sp>
            <p:nvSpPr>
              <p:cNvPr id="1927" name="Google Shape;1927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28" name="Google Shape;1928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29" name="Google Shape;1929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30" name="Google Shape;1930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1" name="Google Shape;1931;p165"/>
            <p:cNvGrpSpPr/>
            <p:nvPr/>
          </p:nvGrpSpPr>
          <p:grpSpPr>
            <a:xfrm>
              <a:off x="4444303" y="4118070"/>
              <a:ext cx="3359316" cy="368690"/>
              <a:chOff x="4412939" y="2189253"/>
              <a:chExt cx="3359316" cy="368690"/>
            </a:xfrm>
          </p:grpSpPr>
          <p:sp>
            <p:nvSpPr>
              <p:cNvPr id="1932" name="Google Shape;1932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Catholic Primary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33" name="Google Shape;1933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34" name="Google Shape;1934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35" name="Google Shape;1935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6" name="Google Shape;1936;p165"/>
            <p:cNvGrpSpPr/>
            <p:nvPr/>
          </p:nvGrpSpPr>
          <p:grpSpPr>
            <a:xfrm>
              <a:off x="4444303" y="4475935"/>
              <a:ext cx="3359316" cy="368690"/>
              <a:chOff x="4412939" y="2189253"/>
              <a:chExt cx="3359316" cy="368690"/>
            </a:xfrm>
          </p:grpSpPr>
          <p:sp>
            <p:nvSpPr>
              <p:cNvPr id="1937" name="Google Shape;1937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38" name="Google Shape;1938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39" name="Google Shape;1939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40" name="Google Shape;1940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41" name="Google Shape;1941;p165"/>
            <p:cNvSpPr txBox="1"/>
            <p:nvPr/>
          </p:nvSpPr>
          <p:spPr>
            <a:xfrm>
              <a:off x="4346978" y="3750424"/>
              <a:ext cx="1319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2" name="Google Shape;1942;p165"/>
            <p:cNvGrpSpPr/>
            <p:nvPr/>
          </p:nvGrpSpPr>
          <p:grpSpPr>
            <a:xfrm>
              <a:off x="4418464" y="1777610"/>
              <a:ext cx="3359316" cy="368690"/>
              <a:chOff x="4418464" y="1777610"/>
              <a:chExt cx="3359316" cy="368690"/>
            </a:xfrm>
          </p:grpSpPr>
          <p:sp>
            <p:nvSpPr>
              <p:cNvPr id="1943" name="Google Shape;1943;p165"/>
              <p:cNvSpPr txBox="1"/>
              <p:nvPr/>
            </p:nvSpPr>
            <p:spPr>
              <a:xfrm>
                <a:off x="4418464" y="1777610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Boon Lay Primary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44" name="Google Shape;1944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30892" y="1815748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5" name="Google Shape;1945;p165"/>
              <p:cNvCxnSpPr/>
              <p:nvPr/>
            </p:nvCxnSpPr>
            <p:spPr>
              <a:xfrm>
                <a:off x="4482465" y="2146300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46" name="Google Shape;1946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6141" y="1817917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47" name="Google Shape;1947;p165"/>
            <p:cNvGrpSpPr/>
            <p:nvPr/>
          </p:nvGrpSpPr>
          <p:grpSpPr>
            <a:xfrm>
              <a:off x="4444303" y="4877552"/>
              <a:ext cx="3359316" cy="368690"/>
              <a:chOff x="4412939" y="2189253"/>
              <a:chExt cx="3359316" cy="368690"/>
            </a:xfrm>
          </p:grpSpPr>
          <p:sp>
            <p:nvSpPr>
              <p:cNvPr id="1948" name="Google Shape;1948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49" name="Google Shape;1949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50" name="Google Shape;1950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51" name="Google Shape;1951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2" name="Google Shape;1952;p165"/>
            <p:cNvGrpSpPr/>
            <p:nvPr/>
          </p:nvGrpSpPr>
          <p:grpSpPr>
            <a:xfrm>
              <a:off x="4444303" y="5249974"/>
              <a:ext cx="3359316" cy="368690"/>
              <a:chOff x="4412939" y="2189253"/>
              <a:chExt cx="3359316" cy="368690"/>
            </a:xfrm>
          </p:grpSpPr>
          <p:sp>
            <p:nvSpPr>
              <p:cNvPr id="1953" name="Google Shape;1953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54" name="Google Shape;1954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55" name="Google Shape;1955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56" name="Google Shape;1956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7" name="Google Shape;1957;p165"/>
            <p:cNvGrpSpPr/>
            <p:nvPr/>
          </p:nvGrpSpPr>
          <p:grpSpPr>
            <a:xfrm>
              <a:off x="4444303" y="5660943"/>
              <a:ext cx="3359316" cy="368690"/>
              <a:chOff x="4412939" y="2189253"/>
              <a:chExt cx="3359316" cy="368690"/>
            </a:xfrm>
          </p:grpSpPr>
          <p:sp>
            <p:nvSpPr>
              <p:cNvPr id="1958" name="Google Shape;1958;p165"/>
              <p:cNvSpPr txBox="1"/>
              <p:nvPr/>
            </p:nvSpPr>
            <p:spPr>
              <a:xfrm>
                <a:off x="4412939" y="2189253"/>
                <a:ext cx="246911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0" i="0" lang="en-US" sz="15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59" name="Google Shape;1959;p1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525367" y="2227391"/>
                <a:ext cx="246888" cy="24688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60" name="Google Shape;1960;p165"/>
              <p:cNvCxnSpPr/>
              <p:nvPr/>
            </p:nvCxnSpPr>
            <p:spPr>
              <a:xfrm>
                <a:off x="4476940" y="2557943"/>
                <a:ext cx="328979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id="1961" name="Google Shape;1961;p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0616" y="2227392"/>
                <a:ext cx="246884" cy="246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62" name="Google Shape;1962;p165"/>
            <p:cNvGrpSpPr/>
            <p:nvPr/>
          </p:nvGrpSpPr>
          <p:grpSpPr>
            <a:xfrm>
              <a:off x="4421798" y="340389"/>
              <a:ext cx="385936" cy="278584"/>
              <a:chOff x="1937857" y="855677"/>
              <a:chExt cx="520200" cy="328907"/>
            </a:xfrm>
          </p:grpSpPr>
          <p:cxnSp>
            <p:nvCxnSpPr>
              <p:cNvPr id="1963" name="Google Shape;1963;p165"/>
              <p:cNvCxnSpPr/>
              <p:nvPr/>
            </p:nvCxnSpPr>
            <p:spPr>
              <a:xfrm>
                <a:off x="1937857" y="855677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4" name="Google Shape;1964;p165"/>
              <p:cNvCxnSpPr/>
              <p:nvPr/>
            </p:nvCxnSpPr>
            <p:spPr>
              <a:xfrm>
                <a:off x="1937857" y="101680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5" name="Google Shape;1965;p165"/>
              <p:cNvCxnSpPr/>
              <p:nvPr/>
            </p:nvCxnSpPr>
            <p:spPr>
              <a:xfrm>
                <a:off x="1937857" y="1184584"/>
                <a:ext cx="5202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Shape&#10;&#10;Description automatically generated with low confidence" id="1966" name="Google Shape;1966;p1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3206" y="292033"/>
              <a:ext cx="388491" cy="388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picture containing shape&#10;&#10;Description automatically generated" id="1967" name="Google Shape;1967;p1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3948" y="343231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8" name="Google Shape;1968;p165"/>
          <p:cNvCxnSpPr/>
          <p:nvPr/>
        </p:nvCxnSpPr>
        <p:spPr>
          <a:xfrm>
            <a:off x="8119248" y="277116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9" name="Google Shape;1969;p165"/>
          <p:cNvCxnSpPr/>
          <p:nvPr/>
        </p:nvCxnSpPr>
        <p:spPr>
          <a:xfrm>
            <a:off x="8118406" y="212511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0" name="Google Shape;1970;p165"/>
          <p:cNvCxnSpPr/>
          <p:nvPr/>
        </p:nvCxnSpPr>
        <p:spPr>
          <a:xfrm>
            <a:off x="9272262" y="3725274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71" name="Google Shape;1971;p165"/>
          <p:cNvGrpSpPr/>
          <p:nvPr/>
        </p:nvGrpSpPr>
        <p:grpSpPr>
          <a:xfrm>
            <a:off x="7557626" y="275126"/>
            <a:ext cx="385936" cy="278584"/>
            <a:chOff x="1937857" y="855677"/>
            <a:chExt cx="520200" cy="328907"/>
          </a:xfrm>
        </p:grpSpPr>
        <p:cxnSp>
          <p:nvCxnSpPr>
            <p:cNvPr id="1972" name="Google Shape;1972;p165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3" name="Google Shape;1973;p165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4" name="Google Shape;1974;p165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75" name="Google Shape;1975;p165"/>
          <p:cNvSpPr/>
          <p:nvPr/>
        </p:nvSpPr>
        <p:spPr>
          <a:xfrm>
            <a:off x="7408698" y="96051"/>
            <a:ext cx="2511973" cy="60385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165"/>
          <p:cNvSpPr/>
          <p:nvPr/>
        </p:nvSpPr>
        <p:spPr>
          <a:xfrm>
            <a:off x="7428334" y="114176"/>
            <a:ext cx="2499900" cy="140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165"/>
          <p:cNvSpPr txBox="1"/>
          <p:nvPr/>
        </p:nvSpPr>
        <p:spPr>
          <a:xfrm>
            <a:off x="7936613" y="2432839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165"/>
          <p:cNvSpPr txBox="1"/>
          <p:nvPr/>
        </p:nvSpPr>
        <p:spPr>
          <a:xfrm>
            <a:off x="7936613" y="3900564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165"/>
          <p:cNvSpPr/>
          <p:nvPr/>
        </p:nvSpPr>
        <p:spPr>
          <a:xfrm>
            <a:off x="7401135" y="3042586"/>
            <a:ext cx="2527099" cy="658436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165"/>
          <p:cNvSpPr txBox="1"/>
          <p:nvPr/>
        </p:nvSpPr>
        <p:spPr>
          <a:xfrm>
            <a:off x="7946040" y="1674695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65"/>
          <p:cNvSpPr/>
          <p:nvPr/>
        </p:nvSpPr>
        <p:spPr>
          <a:xfrm>
            <a:off x="7564834" y="329499"/>
            <a:ext cx="1105032" cy="106570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picture</a:t>
            </a:r>
            <a:endParaRPr/>
          </a:p>
        </p:txBody>
      </p:sp>
      <p:sp>
        <p:nvSpPr>
          <p:cNvPr id="1982" name="Google Shape;1982;p165"/>
          <p:cNvSpPr txBox="1"/>
          <p:nvPr/>
        </p:nvSpPr>
        <p:spPr>
          <a:xfrm>
            <a:off x="8788114" y="708462"/>
            <a:ext cx="10315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/>
          </a:p>
        </p:txBody>
      </p:sp>
      <p:sp>
        <p:nvSpPr>
          <p:cNvPr id="1983" name="Google Shape;1983;p165"/>
          <p:cNvSpPr txBox="1"/>
          <p:nvPr/>
        </p:nvSpPr>
        <p:spPr>
          <a:xfrm>
            <a:off x="7936613" y="4624780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1984" name="Google Shape;1984;p1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9552" y="4591221"/>
            <a:ext cx="446198" cy="44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985" name="Google Shape;1985;p1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28407" y="3825639"/>
            <a:ext cx="519149" cy="51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986" name="Google Shape;1986;p1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77033" y="1594079"/>
            <a:ext cx="519149" cy="51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987" name="Google Shape;1987;p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6042" y="3119997"/>
            <a:ext cx="517467" cy="517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1988" name="Google Shape;1988;p1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68047" y="2372564"/>
            <a:ext cx="521658" cy="5216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9" name="Google Shape;1989;p165"/>
          <p:cNvSpPr/>
          <p:nvPr/>
        </p:nvSpPr>
        <p:spPr>
          <a:xfrm rot="-10639944">
            <a:off x="6892883" y="3947603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165"/>
          <p:cNvSpPr txBox="1"/>
          <p:nvPr/>
        </p:nvSpPr>
        <p:spPr>
          <a:xfrm>
            <a:off x="7936613" y="3166701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School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165"/>
          <p:cNvSpPr/>
          <p:nvPr/>
        </p:nvSpPr>
        <p:spPr>
          <a:xfrm rot="10800000">
            <a:off x="5639556" y="2806587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2" name="Google Shape;1992;p165"/>
          <p:cNvGrpSpPr/>
          <p:nvPr/>
        </p:nvGrpSpPr>
        <p:grpSpPr>
          <a:xfrm>
            <a:off x="2055816" y="6261926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993" name="Google Shape;1993;p1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994" name="Google Shape;1994;p16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995" name="Google Shape;1995;p16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6" name="Google Shape;1996;p165"/>
          <p:cNvGrpSpPr/>
          <p:nvPr/>
        </p:nvGrpSpPr>
        <p:grpSpPr>
          <a:xfrm>
            <a:off x="8096182" y="6245971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997" name="Google Shape;1997;p1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998" name="Google Shape;1998;p16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999" name="Google Shape;1999;p16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0" name="Google Shape;2000;p165"/>
          <p:cNvGrpSpPr/>
          <p:nvPr/>
        </p:nvGrpSpPr>
        <p:grpSpPr>
          <a:xfrm>
            <a:off x="8794116" y="1002438"/>
            <a:ext cx="1105032" cy="276999"/>
            <a:chOff x="8356760" y="1066758"/>
            <a:chExt cx="1105032" cy="276999"/>
          </a:xfrm>
        </p:grpSpPr>
        <p:sp>
          <p:nvSpPr>
            <p:cNvPr id="2001" name="Google Shape;2001;p165"/>
            <p:cNvSpPr txBox="1"/>
            <p:nvPr/>
          </p:nvSpPr>
          <p:spPr>
            <a:xfrm>
              <a:off x="8356760" y="1066758"/>
              <a:ext cx="1105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Edit profile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shape&#10;&#10;Description automatically generated" id="2002" name="Google Shape;2002;p1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9207635" y="1116540"/>
              <a:ext cx="164048" cy="1674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2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163" name="Google Shape;163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42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42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2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42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8" name="Google Shape;168;p142"/>
          <p:cNvGrpSpPr/>
          <p:nvPr/>
        </p:nvGrpSpPr>
        <p:grpSpPr>
          <a:xfrm>
            <a:off x="4518512" y="3708022"/>
            <a:ext cx="3153900" cy="488400"/>
            <a:chOff x="4519055" y="3654893"/>
            <a:chExt cx="3153900" cy="488400"/>
          </a:xfrm>
        </p:grpSpPr>
        <p:sp>
          <p:nvSpPr>
            <p:cNvPr id="169" name="Google Shape;169;p142"/>
            <p:cNvSpPr/>
            <p:nvPr/>
          </p:nvSpPr>
          <p:spPr>
            <a:xfrm>
              <a:off x="4519055" y="3654893"/>
              <a:ext cx="3153900" cy="48840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2"/>
            <p:cNvSpPr txBox="1"/>
            <p:nvPr/>
          </p:nvSpPr>
          <p:spPr>
            <a:xfrm>
              <a:off x="4590856" y="3726522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2"/>
            <p:cNvSpPr txBox="1"/>
            <p:nvPr/>
          </p:nvSpPr>
          <p:spPr>
            <a:xfrm>
              <a:off x="6120315" y="3724343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2" name="Google Shape;172;p142"/>
          <p:cNvCxnSpPr/>
          <p:nvPr/>
        </p:nvCxnSpPr>
        <p:spPr>
          <a:xfrm>
            <a:off x="6132458" y="3692698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42"/>
          <p:cNvSpPr/>
          <p:nvPr/>
        </p:nvSpPr>
        <p:spPr>
          <a:xfrm>
            <a:off x="4518512" y="313439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2"/>
          <p:cNvSpPr/>
          <p:nvPr/>
        </p:nvSpPr>
        <p:spPr>
          <a:xfrm>
            <a:off x="4518512" y="252827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2"/>
          <p:cNvSpPr txBox="1"/>
          <p:nvPr/>
        </p:nvSpPr>
        <p:spPr>
          <a:xfrm>
            <a:off x="4518232" y="319380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2"/>
          <p:cNvSpPr txBox="1"/>
          <p:nvPr/>
        </p:nvSpPr>
        <p:spPr>
          <a:xfrm>
            <a:off x="4628543" y="261317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42"/>
          <p:cNvCxnSpPr/>
          <p:nvPr/>
        </p:nvCxnSpPr>
        <p:spPr>
          <a:xfrm>
            <a:off x="6935595" y="259572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&#10;&#10;Description automatically generated with low confidence" id="178" name="Google Shape;178;p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099" y="259445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2"/>
          <p:cNvSpPr/>
          <p:nvPr/>
        </p:nvSpPr>
        <p:spPr>
          <a:xfrm>
            <a:off x="1324358" y="3464443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sign up</a:t>
            </a:r>
            <a:endParaRPr/>
          </a:p>
        </p:txBody>
      </p:sp>
      <p:sp>
        <p:nvSpPr>
          <p:cNvPr id="180" name="Google Shape;180;p142"/>
          <p:cNvSpPr/>
          <p:nvPr/>
        </p:nvSpPr>
        <p:spPr>
          <a:xfrm rot="10641940">
            <a:off x="3463837" y="3817463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2"/>
          <p:cNvSpPr/>
          <p:nvPr/>
        </p:nvSpPr>
        <p:spPr>
          <a:xfrm>
            <a:off x="8570027" y="3464443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login</a:t>
            </a:r>
            <a:endParaRPr/>
          </a:p>
        </p:txBody>
      </p:sp>
      <p:sp>
        <p:nvSpPr>
          <p:cNvPr id="182" name="Google Shape;182;p142"/>
          <p:cNvSpPr/>
          <p:nvPr/>
        </p:nvSpPr>
        <p:spPr>
          <a:xfrm>
            <a:off x="7604593" y="3904710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42"/>
          <p:cNvGrpSpPr/>
          <p:nvPr/>
        </p:nvGrpSpPr>
        <p:grpSpPr>
          <a:xfrm>
            <a:off x="4851733" y="626916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184" name="Google Shape;184;p1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85" name="Google Shape;185;p1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186" name="Google Shape;186;p1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7" name="Google Shape;187;p142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42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142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190" name="Google Shape;190;p142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142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142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66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66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9" name="Google Shape;2009;p166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0" name="Google Shape;2010;p166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166"/>
          <p:cNvSpPr/>
          <p:nvPr/>
        </p:nvSpPr>
        <p:spPr>
          <a:xfrm>
            <a:off x="4248777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166"/>
          <p:cNvSpPr/>
          <p:nvPr/>
        </p:nvSpPr>
        <p:spPr>
          <a:xfrm>
            <a:off x="4247110" y="1407118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166"/>
          <p:cNvSpPr/>
          <p:nvPr/>
        </p:nvSpPr>
        <p:spPr>
          <a:xfrm>
            <a:off x="4247110" y="2032605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014" name="Google Shape;2014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74" y="2185332"/>
            <a:ext cx="321856" cy="321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2015" name="Google Shape;2015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74" y="1565677"/>
            <a:ext cx="321856" cy="3218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6" name="Google Shape;2016;p166"/>
          <p:cNvGrpSpPr/>
          <p:nvPr/>
        </p:nvGrpSpPr>
        <p:grpSpPr>
          <a:xfrm>
            <a:off x="7114445" y="893366"/>
            <a:ext cx="717452" cy="410899"/>
            <a:chOff x="7115762" y="1511214"/>
            <a:chExt cx="717452" cy="410899"/>
          </a:xfrm>
        </p:grpSpPr>
        <p:sp>
          <p:nvSpPr>
            <p:cNvPr id="2017" name="Google Shape;2017;p166"/>
            <p:cNvSpPr/>
            <p:nvPr/>
          </p:nvSpPr>
          <p:spPr>
            <a:xfrm>
              <a:off x="7115762" y="1511214"/>
              <a:ext cx="717452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km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8" name="Google Shape;2018;p166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2019" name="Google Shape;2019;p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0" name="Google Shape;2020;p166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2021" name="Google Shape;2021;p166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2" name="Google Shape;2022;p166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3" name="Google Shape;2023;p166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2024" name="Google Shape;2024;p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676" y="304102"/>
            <a:ext cx="388582" cy="388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25" name="Google Shape;2025;p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1526" y="2191745"/>
            <a:ext cx="369906" cy="369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26" name="Google Shape;2026;p1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6479" y="1562562"/>
            <a:ext cx="369906" cy="3699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7" name="Google Shape;2027;p166"/>
          <p:cNvGrpSpPr/>
          <p:nvPr/>
        </p:nvGrpSpPr>
        <p:grpSpPr>
          <a:xfrm>
            <a:off x="4909223" y="6245062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2028" name="Google Shape;2028;p1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029" name="Google Shape;2029;p1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030" name="Google Shape;2030;p1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1" name="Google Shape;2031;p166"/>
          <p:cNvSpPr/>
          <p:nvPr/>
        </p:nvSpPr>
        <p:spPr>
          <a:xfrm>
            <a:off x="9149220" y="168827"/>
            <a:ext cx="1670317" cy="113543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change distance unit</a:t>
            </a:r>
            <a:endParaRPr/>
          </a:p>
        </p:txBody>
      </p:sp>
      <p:sp>
        <p:nvSpPr>
          <p:cNvPr id="2032" name="Google Shape;2032;p166"/>
          <p:cNvSpPr/>
          <p:nvPr/>
        </p:nvSpPr>
        <p:spPr>
          <a:xfrm rot="-919914">
            <a:off x="8044103" y="887153"/>
            <a:ext cx="1014883" cy="2880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67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167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9" name="Google Shape;2039;p167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0" name="Google Shape;2040;p167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167"/>
          <p:cNvSpPr/>
          <p:nvPr/>
        </p:nvSpPr>
        <p:spPr>
          <a:xfrm>
            <a:off x="4248777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167"/>
          <p:cNvSpPr/>
          <p:nvPr/>
        </p:nvSpPr>
        <p:spPr>
          <a:xfrm rot="379345">
            <a:off x="7958180" y="1687468"/>
            <a:ext cx="1062235" cy="2957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167"/>
          <p:cNvSpPr/>
          <p:nvPr/>
        </p:nvSpPr>
        <p:spPr>
          <a:xfrm>
            <a:off x="4247110" y="1407118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167"/>
          <p:cNvSpPr/>
          <p:nvPr/>
        </p:nvSpPr>
        <p:spPr>
          <a:xfrm>
            <a:off x="4247110" y="2032605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045" name="Google Shape;2045;p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74" y="2185332"/>
            <a:ext cx="321856" cy="321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2046" name="Google Shape;2046;p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74" y="1565677"/>
            <a:ext cx="321856" cy="3218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7" name="Google Shape;2047;p167"/>
          <p:cNvGrpSpPr/>
          <p:nvPr/>
        </p:nvGrpSpPr>
        <p:grpSpPr>
          <a:xfrm>
            <a:off x="7114445" y="893366"/>
            <a:ext cx="717452" cy="410899"/>
            <a:chOff x="7115762" y="1511214"/>
            <a:chExt cx="717452" cy="410899"/>
          </a:xfrm>
        </p:grpSpPr>
        <p:sp>
          <p:nvSpPr>
            <p:cNvPr id="2048" name="Google Shape;2048;p167"/>
            <p:cNvSpPr/>
            <p:nvPr/>
          </p:nvSpPr>
          <p:spPr>
            <a:xfrm>
              <a:off x="7115762" y="1511214"/>
              <a:ext cx="717452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km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9" name="Google Shape;2049;p167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2050" name="Google Shape;2050;p1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1" name="Google Shape;2051;p167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2052" name="Google Shape;2052;p167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3" name="Google Shape;2053;p167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4" name="Google Shape;2054;p167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2055" name="Google Shape;2055;p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676" y="304102"/>
            <a:ext cx="388582" cy="388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56" name="Google Shape;2056;p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1526" y="2191745"/>
            <a:ext cx="369906" cy="369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57" name="Google Shape;2057;p1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6479" y="1562562"/>
            <a:ext cx="369906" cy="36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8" name="Google Shape;2058;p167"/>
          <p:cNvSpPr/>
          <p:nvPr/>
        </p:nvSpPr>
        <p:spPr>
          <a:xfrm>
            <a:off x="9097060" y="1346909"/>
            <a:ext cx="1670317" cy="12350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report bugs</a:t>
            </a:r>
            <a:endParaRPr/>
          </a:p>
        </p:txBody>
      </p:sp>
      <p:grpSp>
        <p:nvGrpSpPr>
          <p:cNvPr id="2059" name="Google Shape;2059;p167"/>
          <p:cNvGrpSpPr/>
          <p:nvPr/>
        </p:nvGrpSpPr>
        <p:grpSpPr>
          <a:xfrm>
            <a:off x="4909223" y="6245062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2060" name="Google Shape;2060;p1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061" name="Google Shape;2061;p1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062" name="Google Shape;2062;p1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68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168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9" name="Google Shape;2069;p168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0" name="Google Shape;2070;p168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168"/>
          <p:cNvSpPr/>
          <p:nvPr/>
        </p:nvSpPr>
        <p:spPr>
          <a:xfrm rot="379345">
            <a:off x="7951903" y="3552858"/>
            <a:ext cx="1062235" cy="2957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2" name="Google Shape;2072;p168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2073" name="Google Shape;2073;p168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4" name="Google Shape;2074;p168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5" name="Google Shape;2075;p168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76" name="Google Shape;2076;p168"/>
          <p:cNvGrpSpPr/>
          <p:nvPr/>
        </p:nvGrpSpPr>
        <p:grpSpPr>
          <a:xfrm>
            <a:off x="4732360" y="6206405"/>
            <a:ext cx="2715674" cy="384619"/>
            <a:chOff x="4732360" y="6206405"/>
            <a:chExt cx="2715674" cy="384619"/>
          </a:xfrm>
        </p:grpSpPr>
        <p:pic>
          <p:nvPicPr>
            <p:cNvPr descr="A picture containing shape&#10;&#10;Description automatically generated" id="2077" name="Google Shape;2077;p1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32360" y="6237516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078" name="Google Shape;2078;p1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78702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079" name="Google Shape;2079;p1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hape&#10;&#10;Description automatically generated with low confidence" id="2080" name="Google Shape;2080;p1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4676" y="304102"/>
            <a:ext cx="388582" cy="38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68"/>
          <p:cNvSpPr/>
          <p:nvPr/>
        </p:nvSpPr>
        <p:spPr>
          <a:xfrm>
            <a:off x="9135954" y="3083193"/>
            <a:ext cx="1670317" cy="12350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send</a:t>
            </a:r>
            <a:endParaRPr/>
          </a:p>
        </p:txBody>
      </p:sp>
      <p:sp>
        <p:nvSpPr>
          <p:cNvPr id="2082" name="Google Shape;2082;p168"/>
          <p:cNvSpPr/>
          <p:nvPr/>
        </p:nvSpPr>
        <p:spPr>
          <a:xfrm>
            <a:off x="4251845" y="5976034"/>
            <a:ext cx="3691812" cy="7203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3" name="Google Shape;2083;p1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92607" y="6127827"/>
            <a:ext cx="388582" cy="38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1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21440" y="6124111"/>
            <a:ext cx="388582" cy="388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085" name="Google Shape;2085;p1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5939" y="6127827"/>
            <a:ext cx="388582" cy="38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p168"/>
          <p:cNvSpPr/>
          <p:nvPr/>
        </p:nvSpPr>
        <p:spPr>
          <a:xfrm>
            <a:off x="7117513" y="5988904"/>
            <a:ext cx="826130" cy="705906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7" name="Google Shape;2087;p1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86114" y="6127827"/>
            <a:ext cx="388582" cy="388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8" name="Google Shape;2088;p168"/>
          <p:cNvGrpSpPr/>
          <p:nvPr/>
        </p:nvGrpSpPr>
        <p:grpSpPr>
          <a:xfrm>
            <a:off x="4251852" y="768711"/>
            <a:ext cx="3691798" cy="627311"/>
            <a:chOff x="4250094" y="2651800"/>
            <a:chExt cx="3691798" cy="627311"/>
          </a:xfrm>
        </p:grpSpPr>
        <p:sp>
          <p:nvSpPr>
            <p:cNvPr id="2089" name="Google Shape;2089;p168"/>
            <p:cNvSpPr/>
            <p:nvPr/>
          </p:nvSpPr>
          <p:spPr>
            <a:xfrm>
              <a:off x="4250094" y="2651800"/>
              <a:ext cx="3691798" cy="627311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2090" name="Google Shape;2090;p1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7511358" y="2810359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1" name="Google Shape;2091;p16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00691" y="2810359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2" name="Google Shape;2092;p168"/>
          <p:cNvSpPr/>
          <p:nvPr/>
        </p:nvSpPr>
        <p:spPr>
          <a:xfrm>
            <a:off x="4364056" y="1519306"/>
            <a:ext cx="3461239" cy="17455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168"/>
          <p:cNvSpPr/>
          <p:nvPr/>
        </p:nvSpPr>
        <p:spPr>
          <a:xfrm>
            <a:off x="4250499" y="3907798"/>
            <a:ext cx="3688354" cy="278224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168"/>
          <p:cNvSpPr txBox="1"/>
          <p:nvPr/>
        </p:nvSpPr>
        <p:spPr>
          <a:xfrm>
            <a:off x="4477481" y="1614347"/>
            <a:ext cx="12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168"/>
          <p:cNvSpPr/>
          <p:nvPr/>
        </p:nvSpPr>
        <p:spPr>
          <a:xfrm>
            <a:off x="4247055" y="77576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096" name="Google Shape;2096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19" y="934319"/>
            <a:ext cx="321856" cy="321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97" name="Google Shape;2097;p1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36424" y="931204"/>
            <a:ext cx="369906" cy="369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098" name="Google Shape;2098;p16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56752" y="3451396"/>
            <a:ext cx="347651" cy="3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p168"/>
          <p:cNvSpPr/>
          <p:nvPr/>
        </p:nvSpPr>
        <p:spPr>
          <a:xfrm rot="379345">
            <a:off x="8065331" y="1835818"/>
            <a:ext cx="1062235" cy="2957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168"/>
          <p:cNvSpPr/>
          <p:nvPr/>
        </p:nvSpPr>
        <p:spPr>
          <a:xfrm>
            <a:off x="9249382" y="1366153"/>
            <a:ext cx="1670317" cy="12350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 report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69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169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7" name="Google Shape;2107;p169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8" name="Google Shape;2108;p169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169"/>
          <p:cNvSpPr/>
          <p:nvPr/>
        </p:nvSpPr>
        <p:spPr>
          <a:xfrm>
            <a:off x="4248777" y="78105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169"/>
          <p:cNvSpPr/>
          <p:nvPr/>
        </p:nvSpPr>
        <p:spPr>
          <a:xfrm rot="379345">
            <a:off x="7958180" y="2233811"/>
            <a:ext cx="1062235" cy="2957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169"/>
          <p:cNvSpPr/>
          <p:nvPr/>
        </p:nvSpPr>
        <p:spPr>
          <a:xfrm>
            <a:off x="4247110" y="1407118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169"/>
          <p:cNvSpPr/>
          <p:nvPr/>
        </p:nvSpPr>
        <p:spPr>
          <a:xfrm>
            <a:off x="4247110" y="2032605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113" name="Google Shape;2113;p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74" y="2185332"/>
            <a:ext cx="321856" cy="321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2114" name="Google Shape;2114;p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508374" y="1565677"/>
            <a:ext cx="321856" cy="3218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5" name="Google Shape;2115;p169"/>
          <p:cNvGrpSpPr/>
          <p:nvPr/>
        </p:nvGrpSpPr>
        <p:grpSpPr>
          <a:xfrm>
            <a:off x="7114445" y="893366"/>
            <a:ext cx="717452" cy="410899"/>
            <a:chOff x="7115762" y="1511214"/>
            <a:chExt cx="717452" cy="410899"/>
          </a:xfrm>
        </p:grpSpPr>
        <p:sp>
          <p:nvSpPr>
            <p:cNvPr id="2116" name="Google Shape;2116;p169"/>
            <p:cNvSpPr/>
            <p:nvPr/>
          </p:nvSpPr>
          <p:spPr>
            <a:xfrm>
              <a:off x="7115762" y="1511214"/>
              <a:ext cx="717452" cy="410899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km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7" name="Google Shape;2117;p169"/>
            <p:cNvCxnSpPr/>
            <p:nvPr/>
          </p:nvCxnSpPr>
          <p:spPr>
            <a:xfrm>
              <a:off x="7604760" y="1511214"/>
              <a:ext cx="0" cy="41089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descr="A picture containing shape&#10;&#10;Description automatically generated" id="2118" name="Google Shape;2118;p1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621365" y="1615966"/>
              <a:ext cx="195245" cy="1952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9" name="Google Shape;2119;p169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2120" name="Google Shape;2120;p169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1" name="Google Shape;2121;p169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2" name="Google Shape;2122;p169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2123" name="Google Shape;2123;p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676" y="304102"/>
            <a:ext cx="388582" cy="388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124" name="Google Shape;2124;p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1526" y="2191745"/>
            <a:ext cx="369906" cy="369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2125" name="Google Shape;2125;p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6479" y="1562562"/>
            <a:ext cx="369906" cy="369906"/>
          </a:xfrm>
          <a:prstGeom prst="rect">
            <a:avLst/>
          </a:prstGeom>
          <a:noFill/>
          <a:ln>
            <a:noFill/>
          </a:ln>
        </p:spPr>
      </p:pic>
      <p:sp>
        <p:nvSpPr>
          <p:cNvPr id="2126" name="Google Shape;2126;p169"/>
          <p:cNvSpPr/>
          <p:nvPr/>
        </p:nvSpPr>
        <p:spPr>
          <a:xfrm>
            <a:off x="9097060" y="1893252"/>
            <a:ext cx="1670317" cy="12350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help menu</a:t>
            </a:r>
            <a:endParaRPr/>
          </a:p>
        </p:txBody>
      </p:sp>
      <p:grpSp>
        <p:nvGrpSpPr>
          <p:cNvPr id="2127" name="Google Shape;2127;p169"/>
          <p:cNvGrpSpPr/>
          <p:nvPr/>
        </p:nvGrpSpPr>
        <p:grpSpPr>
          <a:xfrm>
            <a:off x="4909223" y="6245062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2128" name="Google Shape;2128;p1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129" name="Google Shape;2129;p1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130" name="Google Shape;2130;p16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1"/>
          <p:cNvSpPr/>
          <p:nvPr/>
        </p:nvSpPr>
        <p:spPr>
          <a:xfrm>
            <a:off x="4250094" y="147389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31"/>
          <p:cNvSpPr/>
          <p:nvPr/>
        </p:nvSpPr>
        <p:spPr>
          <a:xfrm>
            <a:off x="4250094" y="153739"/>
            <a:ext cx="3691812" cy="6273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7" name="Google Shape;2137;p31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8" name="Google Shape;2138;p31"/>
          <p:cNvSpPr txBox="1"/>
          <p:nvPr/>
        </p:nvSpPr>
        <p:spPr>
          <a:xfrm>
            <a:off x="5100691" y="286224"/>
            <a:ext cx="26669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31"/>
          <p:cNvSpPr/>
          <p:nvPr/>
        </p:nvSpPr>
        <p:spPr>
          <a:xfrm rot="379345">
            <a:off x="8007427" y="3543436"/>
            <a:ext cx="1062235" cy="29572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0" name="Google Shape;2140;p31"/>
          <p:cNvGrpSpPr/>
          <p:nvPr/>
        </p:nvGrpSpPr>
        <p:grpSpPr>
          <a:xfrm>
            <a:off x="4421798" y="340389"/>
            <a:ext cx="385936" cy="278584"/>
            <a:chOff x="1937857" y="855677"/>
            <a:chExt cx="520200" cy="328907"/>
          </a:xfrm>
        </p:grpSpPr>
        <p:cxnSp>
          <p:nvCxnSpPr>
            <p:cNvPr id="2141" name="Google Shape;2141;p31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2" name="Google Shape;2142;p31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3" name="Google Shape;2143;p31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2144" name="Google Shape;2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676" y="304102"/>
            <a:ext cx="388582" cy="38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31"/>
          <p:cNvSpPr/>
          <p:nvPr/>
        </p:nvSpPr>
        <p:spPr>
          <a:xfrm>
            <a:off x="9135183" y="3151199"/>
            <a:ext cx="1670317" cy="12350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6" name="Google Shape;2146;p31"/>
          <p:cNvGrpSpPr/>
          <p:nvPr/>
        </p:nvGrpSpPr>
        <p:grpSpPr>
          <a:xfrm>
            <a:off x="4251453" y="798928"/>
            <a:ext cx="3691798" cy="627311"/>
            <a:chOff x="4250094" y="3277287"/>
            <a:chExt cx="3691798" cy="627311"/>
          </a:xfrm>
        </p:grpSpPr>
        <p:sp>
          <p:nvSpPr>
            <p:cNvPr id="2147" name="Google Shape;2147;p31"/>
            <p:cNvSpPr/>
            <p:nvPr/>
          </p:nvSpPr>
          <p:spPr>
            <a:xfrm>
              <a:off x="4250094" y="3277287"/>
              <a:ext cx="3691798" cy="627311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48" name="Google Shape;214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28101" y="3430904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9" name="Google Shape;2149;p31"/>
          <p:cNvSpPr/>
          <p:nvPr/>
        </p:nvSpPr>
        <p:spPr>
          <a:xfrm>
            <a:off x="4251453" y="1425102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FAQ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31"/>
          <p:cNvSpPr/>
          <p:nvPr/>
        </p:nvSpPr>
        <p:spPr>
          <a:xfrm>
            <a:off x="4251453" y="2052413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Contact 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151" name="Google Shape;215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30186" y="2198824"/>
            <a:ext cx="321856" cy="3218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2" name="Google Shape;2152;p31"/>
          <p:cNvGrpSpPr/>
          <p:nvPr/>
        </p:nvGrpSpPr>
        <p:grpSpPr>
          <a:xfrm>
            <a:off x="4250107" y="2682932"/>
            <a:ext cx="3691798" cy="627311"/>
            <a:chOff x="4250094" y="2036637"/>
            <a:chExt cx="3691798" cy="627311"/>
          </a:xfrm>
        </p:grpSpPr>
        <p:sp>
          <p:nvSpPr>
            <p:cNvPr id="2153" name="Google Shape;2153;p31"/>
            <p:cNvSpPr/>
            <p:nvPr/>
          </p:nvSpPr>
          <p:spPr>
            <a:xfrm>
              <a:off x="4250094" y="2036637"/>
              <a:ext cx="3691798" cy="627311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How do I favourite a school?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2154" name="Google Shape;2154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528827" y="2183048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5" name="Google Shape;2155;p31"/>
          <p:cNvGrpSpPr/>
          <p:nvPr/>
        </p:nvGrpSpPr>
        <p:grpSpPr>
          <a:xfrm>
            <a:off x="4251453" y="2055758"/>
            <a:ext cx="3691798" cy="627311"/>
            <a:chOff x="4250094" y="2036637"/>
            <a:chExt cx="3691798" cy="627311"/>
          </a:xfrm>
        </p:grpSpPr>
        <p:sp>
          <p:nvSpPr>
            <p:cNvPr id="2156" name="Google Shape;2156;p31"/>
            <p:cNvSpPr/>
            <p:nvPr/>
          </p:nvSpPr>
          <p:spPr>
            <a:xfrm>
              <a:off x="4250094" y="2036637"/>
              <a:ext cx="3691798" cy="627311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What are the symbols?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2157" name="Google Shape;2157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528827" y="2183048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8" name="Google Shape;2158;p31"/>
          <p:cNvGrpSpPr/>
          <p:nvPr/>
        </p:nvGrpSpPr>
        <p:grpSpPr>
          <a:xfrm>
            <a:off x="4250107" y="3310482"/>
            <a:ext cx="3691798" cy="627311"/>
            <a:chOff x="4250094" y="2036637"/>
            <a:chExt cx="3691798" cy="627311"/>
          </a:xfrm>
        </p:grpSpPr>
        <p:sp>
          <p:nvSpPr>
            <p:cNvPr id="2159" name="Google Shape;2159;p31"/>
            <p:cNvSpPr/>
            <p:nvPr/>
          </p:nvSpPr>
          <p:spPr>
            <a:xfrm>
              <a:off x="4250094" y="2036637"/>
              <a:ext cx="3691798" cy="627311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How to unfavourite?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2160" name="Google Shape;2160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528827" y="2183048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1" name="Google Shape;2161;p31"/>
          <p:cNvGrpSpPr/>
          <p:nvPr/>
        </p:nvGrpSpPr>
        <p:grpSpPr>
          <a:xfrm>
            <a:off x="4251453" y="3917673"/>
            <a:ext cx="3691798" cy="653678"/>
            <a:chOff x="4250094" y="2036637"/>
            <a:chExt cx="3691798" cy="627311"/>
          </a:xfrm>
        </p:grpSpPr>
        <p:sp>
          <p:nvSpPr>
            <p:cNvPr id="2162" name="Google Shape;2162;p31"/>
            <p:cNvSpPr/>
            <p:nvPr/>
          </p:nvSpPr>
          <p:spPr>
            <a:xfrm>
              <a:off x="4250094" y="2036637"/>
              <a:ext cx="3691798" cy="627311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How to report an issue?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shape&#10;&#10;Description automatically generated" id="2163" name="Google Shape;2163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528827" y="2183048"/>
              <a:ext cx="321856" cy="321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4" name="Google Shape;2164;p31"/>
          <p:cNvSpPr/>
          <p:nvPr/>
        </p:nvSpPr>
        <p:spPr>
          <a:xfrm>
            <a:off x="4250107" y="792620"/>
            <a:ext cx="3691798" cy="627311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2165" name="Google Shape;216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4523" y="951760"/>
            <a:ext cx="369906" cy="3699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6" name="Google Shape;2166;p31"/>
          <p:cNvGrpSpPr/>
          <p:nvPr/>
        </p:nvGrpSpPr>
        <p:grpSpPr>
          <a:xfrm>
            <a:off x="4929460" y="6239983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2167" name="Google Shape;2167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168" name="Google Shape;2168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169" name="Google Shape;2169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3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3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198" name="Google Shape;198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43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43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3"/>
          <p:cNvSpPr/>
          <p:nvPr/>
        </p:nvSpPr>
        <p:spPr>
          <a:xfrm>
            <a:off x="4264006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43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143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43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5" name="Google Shape;205;p143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206" name="Google Shape;206;p143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43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43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9" name="Google Shape;209;p143"/>
          <p:cNvGrpSpPr/>
          <p:nvPr/>
        </p:nvGrpSpPr>
        <p:grpSpPr>
          <a:xfrm>
            <a:off x="4761935" y="6269167"/>
            <a:ext cx="2715674" cy="384619"/>
            <a:chOff x="4732360" y="6206405"/>
            <a:chExt cx="2715674" cy="384619"/>
          </a:xfrm>
        </p:grpSpPr>
        <p:pic>
          <p:nvPicPr>
            <p:cNvPr descr="A picture containing shape&#10;&#10;Description automatically generated" id="210" name="Google Shape;210;p1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32360" y="6237516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11" name="Google Shape;211;p1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78702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12" name="Google Shape;212;p1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143"/>
          <p:cNvSpPr/>
          <p:nvPr/>
        </p:nvSpPr>
        <p:spPr>
          <a:xfrm>
            <a:off x="4244825" y="3970090"/>
            <a:ext cx="3688354" cy="278224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43"/>
          <p:cNvGrpSpPr/>
          <p:nvPr/>
        </p:nvGrpSpPr>
        <p:grpSpPr>
          <a:xfrm>
            <a:off x="4518512" y="3160591"/>
            <a:ext cx="3153900" cy="488400"/>
            <a:chOff x="4519055" y="3654893"/>
            <a:chExt cx="3153900" cy="488400"/>
          </a:xfrm>
        </p:grpSpPr>
        <p:sp>
          <p:nvSpPr>
            <p:cNvPr id="215" name="Google Shape;215;p143"/>
            <p:cNvSpPr/>
            <p:nvPr/>
          </p:nvSpPr>
          <p:spPr>
            <a:xfrm>
              <a:off x="4519055" y="3654893"/>
              <a:ext cx="3153900" cy="48840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43"/>
            <p:cNvSpPr txBox="1"/>
            <p:nvPr/>
          </p:nvSpPr>
          <p:spPr>
            <a:xfrm>
              <a:off x="4590856" y="3726522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43"/>
            <p:cNvSpPr txBox="1"/>
            <p:nvPr/>
          </p:nvSpPr>
          <p:spPr>
            <a:xfrm>
              <a:off x="6120315" y="3724343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8" name="Google Shape;218;p143"/>
          <p:cNvCxnSpPr/>
          <p:nvPr/>
        </p:nvCxnSpPr>
        <p:spPr>
          <a:xfrm>
            <a:off x="6132458" y="3145267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43"/>
          <p:cNvSpPr/>
          <p:nvPr/>
        </p:nvSpPr>
        <p:spPr>
          <a:xfrm>
            <a:off x="4518512" y="2586962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3"/>
          <p:cNvSpPr/>
          <p:nvPr/>
        </p:nvSpPr>
        <p:spPr>
          <a:xfrm>
            <a:off x="4518512" y="1980845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3"/>
          <p:cNvSpPr txBox="1"/>
          <p:nvPr/>
        </p:nvSpPr>
        <p:spPr>
          <a:xfrm>
            <a:off x="4518232" y="2646376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3"/>
          <p:cNvSpPr txBox="1"/>
          <p:nvPr/>
        </p:nvSpPr>
        <p:spPr>
          <a:xfrm>
            <a:off x="4628543" y="2065748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43"/>
          <p:cNvCxnSpPr/>
          <p:nvPr/>
        </p:nvCxnSpPr>
        <p:spPr>
          <a:xfrm>
            <a:off x="6935595" y="2048290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&#10;&#10;Description automatically generated with low confidence" id="224" name="Google Shape;224;p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099" y="2047026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3"/>
          <p:cNvSpPr/>
          <p:nvPr/>
        </p:nvSpPr>
        <p:spPr>
          <a:xfrm>
            <a:off x="4484144" y="875475"/>
            <a:ext cx="3209716" cy="3052831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43"/>
          <p:cNvSpPr txBox="1"/>
          <p:nvPr/>
        </p:nvSpPr>
        <p:spPr>
          <a:xfrm>
            <a:off x="4610790" y="982595"/>
            <a:ext cx="2307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/>
          </a:p>
        </p:txBody>
      </p:sp>
      <p:sp>
        <p:nvSpPr>
          <p:cNvPr id="227" name="Google Shape;227;p143"/>
          <p:cNvSpPr/>
          <p:nvPr/>
        </p:nvSpPr>
        <p:spPr>
          <a:xfrm>
            <a:off x="4691189" y="1581346"/>
            <a:ext cx="2417088" cy="34334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dannymoo@gmail.com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3"/>
          <p:cNvSpPr txBox="1"/>
          <p:nvPr/>
        </p:nvSpPr>
        <p:spPr>
          <a:xfrm>
            <a:off x="4593306" y="1219870"/>
            <a:ext cx="269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3"/>
          <p:cNvSpPr txBox="1"/>
          <p:nvPr/>
        </p:nvSpPr>
        <p:spPr>
          <a:xfrm>
            <a:off x="4618794" y="1920833"/>
            <a:ext cx="269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3"/>
          <p:cNvSpPr txBox="1"/>
          <p:nvPr/>
        </p:nvSpPr>
        <p:spPr>
          <a:xfrm>
            <a:off x="4599239" y="2573592"/>
            <a:ext cx="269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Re-enter 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3"/>
          <p:cNvSpPr/>
          <p:nvPr/>
        </p:nvSpPr>
        <p:spPr>
          <a:xfrm>
            <a:off x="4709691" y="2245187"/>
            <a:ext cx="2417088" cy="34334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3"/>
          <p:cNvSpPr/>
          <p:nvPr/>
        </p:nvSpPr>
        <p:spPr>
          <a:xfrm>
            <a:off x="4725523" y="2963099"/>
            <a:ext cx="2417088" cy="34334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3"/>
          <p:cNvSpPr txBox="1"/>
          <p:nvPr/>
        </p:nvSpPr>
        <p:spPr>
          <a:xfrm>
            <a:off x="4715969" y="3496409"/>
            <a:ext cx="124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3"/>
          <p:cNvSpPr txBox="1"/>
          <p:nvPr/>
        </p:nvSpPr>
        <p:spPr>
          <a:xfrm>
            <a:off x="6252077" y="3518434"/>
            <a:ext cx="124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43"/>
          <p:cNvCxnSpPr/>
          <p:nvPr/>
        </p:nvCxnSpPr>
        <p:spPr>
          <a:xfrm>
            <a:off x="4508962" y="3460576"/>
            <a:ext cx="3184898" cy="97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143"/>
          <p:cNvCxnSpPr/>
          <p:nvPr/>
        </p:nvCxnSpPr>
        <p:spPr>
          <a:xfrm flipH="1" rot="10800000">
            <a:off x="6124476" y="3472159"/>
            <a:ext cx="1800" cy="49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4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42" name="Google Shape;242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144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144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4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44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44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44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9" name="Google Shape;249;p144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250" name="Google Shape;250;p144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44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44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3" name="Google Shape;253;p144"/>
          <p:cNvGrpSpPr/>
          <p:nvPr/>
        </p:nvGrpSpPr>
        <p:grpSpPr>
          <a:xfrm>
            <a:off x="4761935" y="6269167"/>
            <a:ext cx="2715674" cy="384619"/>
            <a:chOff x="4732360" y="6206405"/>
            <a:chExt cx="2715674" cy="384619"/>
          </a:xfrm>
        </p:grpSpPr>
        <p:pic>
          <p:nvPicPr>
            <p:cNvPr descr="A picture containing shape&#10;&#10;Description automatically generated" id="254" name="Google Shape;254;p1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32360" y="6237516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55" name="Google Shape;255;p1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78702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256" name="Google Shape;256;p1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144"/>
          <p:cNvSpPr/>
          <p:nvPr/>
        </p:nvSpPr>
        <p:spPr>
          <a:xfrm>
            <a:off x="4244825" y="3970090"/>
            <a:ext cx="3688354" cy="278224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44"/>
          <p:cNvGrpSpPr/>
          <p:nvPr/>
        </p:nvGrpSpPr>
        <p:grpSpPr>
          <a:xfrm>
            <a:off x="4518512" y="3160591"/>
            <a:ext cx="3153900" cy="488400"/>
            <a:chOff x="4519055" y="3654893"/>
            <a:chExt cx="3153900" cy="488400"/>
          </a:xfrm>
        </p:grpSpPr>
        <p:sp>
          <p:nvSpPr>
            <p:cNvPr id="259" name="Google Shape;259;p144"/>
            <p:cNvSpPr/>
            <p:nvPr/>
          </p:nvSpPr>
          <p:spPr>
            <a:xfrm>
              <a:off x="4519055" y="3654893"/>
              <a:ext cx="3153900" cy="48840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4"/>
            <p:cNvSpPr txBox="1"/>
            <p:nvPr/>
          </p:nvSpPr>
          <p:spPr>
            <a:xfrm>
              <a:off x="4590856" y="3726522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4"/>
            <p:cNvSpPr txBox="1"/>
            <p:nvPr/>
          </p:nvSpPr>
          <p:spPr>
            <a:xfrm>
              <a:off x="6120315" y="3724343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2" name="Google Shape;262;p144"/>
          <p:cNvCxnSpPr/>
          <p:nvPr/>
        </p:nvCxnSpPr>
        <p:spPr>
          <a:xfrm>
            <a:off x="6132458" y="3145267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144"/>
          <p:cNvSpPr/>
          <p:nvPr/>
        </p:nvSpPr>
        <p:spPr>
          <a:xfrm>
            <a:off x="4525510" y="2965171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4"/>
          <p:cNvSpPr/>
          <p:nvPr/>
        </p:nvSpPr>
        <p:spPr>
          <a:xfrm>
            <a:off x="4525510" y="2359054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4"/>
          <p:cNvSpPr txBox="1"/>
          <p:nvPr/>
        </p:nvSpPr>
        <p:spPr>
          <a:xfrm>
            <a:off x="4525230" y="3024585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4"/>
          <p:cNvSpPr txBox="1"/>
          <p:nvPr/>
        </p:nvSpPr>
        <p:spPr>
          <a:xfrm>
            <a:off x="4635541" y="2443957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44"/>
          <p:cNvCxnSpPr/>
          <p:nvPr/>
        </p:nvCxnSpPr>
        <p:spPr>
          <a:xfrm>
            <a:off x="6942593" y="2426499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&#10;&#10;Description automatically generated with low confidence" id="268" name="Google Shape;268;p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4097" y="2425235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4"/>
          <p:cNvSpPr/>
          <p:nvPr/>
        </p:nvSpPr>
        <p:spPr>
          <a:xfrm>
            <a:off x="4491142" y="1253685"/>
            <a:ext cx="3209716" cy="23932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4"/>
          <p:cNvSpPr txBox="1"/>
          <p:nvPr/>
        </p:nvSpPr>
        <p:spPr>
          <a:xfrm>
            <a:off x="4617788" y="1360804"/>
            <a:ext cx="2307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sp>
        <p:nvSpPr>
          <p:cNvPr id="271" name="Google Shape;271;p144"/>
          <p:cNvSpPr/>
          <p:nvPr/>
        </p:nvSpPr>
        <p:spPr>
          <a:xfrm>
            <a:off x="4698187" y="1959555"/>
            <a:ext cx="2417088" cy="34334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dannymoo@gmail.com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4"/>
          <p:cNvSpPr txBox="1"/>
          <p:nvPr/>
        </p:nvSpPr>
        <p:spPr>
          <a:xfrm>
            <a:off x="4600304" y="1598079"/>
            <a:ext cx="269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4"/>
          <p:cNvSpPr txBox="1"/>
          <p:nvPr/>
        </p:nvSpPr>
        <p:spPr>
          <a:xfrm>
            <a:off x="4625792" y="2299042"/>
            <a:ext cx="269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4"/>
          <p:cNvSpPr/>
          <p:nvPr/>
        </p:nvSpPr>
        <p:spPr>
          <a:xfrm>
            <a:off x="4716689" y="2623396"/>
            <a:ext cx="2417088" cy="34334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4"/>
          <p:cNvSpPr txBox="1"/>
          <p:nvPr/>
        </p:nvSpPr>
        <p:spPr>
          <a:xfrm>
            <a:off x="4749379" y="3111497"/>
            <a:ext cx="124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4"/>
          <p:cNvSpPr txBox="1"/>
          <p:nvPr/>
        </p:nvSpPr>
        <p:spPr>
          <a:xfrm>
            <a:off x="6167104" y="3133081"/>
            <a:ext cx="1249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44"/>
          <p:cNvCxnSpPr/>
          <p:nvPr/>
        </p:nvCxnSpPr>
        <p:spPr>
          <a:xfrm>
            <a:off x="4471005" y="3065379"/>
            <a:ext cx="3184898" cy="97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44"/>
          <p:cNvCxnSpPr/>
          <p:nvPr/>
        </p:nvCxnSpPr>
        <p:spPr>
          <a:xfrm flipH="1" rot="10800000">
            <a:off x="6102460" y="3086551"/>
            <a:ext cx="1800" cy="49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98b87e83c_0_0"/>
          <p:cNvSpPr/>
          <p:nvPr/>
        </p:nvSpPr>
        <p:spPr>
          <a:xfrm>
            <a:off x="1464855" y="19806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284" name="Google Shape;284;g798b87e8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899" y="36126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g798b87e83c_0_0"/>
          <p:cNvCxnSpPr/>
          <p:nvPr/>
        </p:nvCxnSpPr>
        <p:spPr>
          <a:xfrm>
            <a:off x="2194199" y="29515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g798b87e83c_0_0"/>
          <p:cNvSpPr txBox="1"/>
          <p:nvPr/>
        </p:nvSpPr>
        <p:spPr>
          <a:xfrm>
            <a:off x="2191102" y="34591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798b87e83c_0_0"/>
          <p:cNvSpPr/>
          <p:nvPr/>
        </p:nvSpPr>
        <p:spPr>
          <a:xfrm>
            <a:off x="1464013" y="11408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798b87e83c_0_0"/>
          <p:cNvCxnSpPr/>
          <p:nvPr/>
        </p:nvCxnSpPr>
        <p:spPr>
          <a:xfrm>
            <a:off x="2193357" y="23054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g798b87e83c_0_0"/>
          <p:cNvSpPr txBox="1"/>
          <p:nvPr/>
        </p:nvSpPr>
        <p:spPr>
          <a:xfrm>
            <a:off x="2197634" y="26453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g798b87e83c_0_0"/>
          <p:cNvCxnSpPr/>
          <p:nvPr/>
        </p:nvCxnSpPr>
        <p:spPr>
          <a:xfrm>
            <a:off x="5156656" y="89254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g798b87e83c_0_0"/>
          <p:cNvSpPr/>
          <p:nvPr/>
        </p:nvSpPr>
        <p:spPr>
          <a:xfrm>
            <a:off x="1733267" y="318500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798b87e83c_0_0"/>
          <p:cNvSpPr/>
          <p:nvPr/>
        </p:nvSpPr>
        <p:spPr>
          <a:xfrm>
            <a:off x="1733267" y="257888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798b87e83c_0_0"/>
          <p:cNvSpPr txBox="1"/>
          <p:nvPr/>
        </p:nvSpPr>
        <p:spPr>
          <a:xfrm>
            <a:off x="1732987" y="324441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798b87e83c_0_0"/>
          <p:cNvSpPr txBox="1"/>
          <p:nvPr/>
        </p:nvSpPr>
        <p:spPr>
          <a:xfrm>
            <a:off x="1843298" y="266378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798b87e83c_0_0"/>
          <p:cNvCxnSpPr/>
          <p:nvPr/>
        </p:nvCxnSpPr>
        <p:spPr>
          <a:xfrm>
            <a:off x="4150350" y="264633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6" name="Google Shape;296;g798b87e83c_0_0"/>
          <p:cNvGrpSpPr/>
          <p:nvPr/>
        </p:nvGrpSpPr>
        <p:grpSpPr>
          <a:xfrm>
            <a:off x="1632577" y="293160"/>
            <a:ext cx="385936" cy="278584"/>
            <a:chOff x="1937857" y="855677"/>
            <a:chExt cx="520200" cy="328907"/>
          </a:xfrm>
        </p:grpSpPr>
        <p:cxnSp>
          <p:nvCxnSpPr>
            <p:cNvPr id="297" name="Google Shape;297;g798b87e83c_0_0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g798b87e83c_0_0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g798b87e83c_0_0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0" name="Google Shape;300;g798b87e83c_0_0"/>
          <p:cNvSpPr/>
          <p:nvPr/>
        </p:nvSpPr>
        <p:spPr>
          <a:xfrm>
            <a:off x="6978185" y="230545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301" name="Google Shape;301;g798b87e8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594" y="393750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g798b87e83c_0_0"/>
          <p:cNvCxnSpPr/>
          <p:nvPr/>
        </p:nvCxnSpPr>
        <p:spPr>
          <a:xfrm>
            <a:off x="7687894" y="3276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g798b87e83c_0_0"/>
          <p:cNvSpPr txBox="1"/>
          <p:nvPr/>
        </p:nvSpPr>
        <p:spPr>
          <a:xfrm>
            <a:off x="7704432" y="378398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798b87e83c_0_0"/>
          <p:cNvSpPr/>
          <p:nvPr/>
        </p:nvSpPr>
        <p:spPr>
          <a:xfrm>
            <a:off x="6977343" y="146570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g798b87e83c_0_0"/>
          <p:cNvCxnSpPr/>
          <p:nvPr/>
        </p:nvCxnSpPr>
        <p:spPr>
          <a:xfrm>
            <a:off x="7687052" y="26303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g798b87e83c_0_0"/>
          <p:cNvSpPr txBox="1"/>
          <p:nvPr/>
        </p:nvSpPr>
        <p:spPr>
          <a:xfrm>
            <a:off x="7703590" y="297015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g798b87e83c_0_0"/>
          <p:cNvCxnSpPr/>
          <p:nvPr/>
        </p:nvCxnSpPr>
        <p:spPr>
          <a:xfrm>
            <a:off x="8840908" y="3775793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g798b87e83c_0_0"/>
          <p:cNvSpPr/>
          <p:nvPr/>
        </p:nvSpPr>
        <p:spPr>
          <a:xfrm>
            <a:off x="7246597" y="3217488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798b87e83c_0_0"/>
          <p:cNvSpPr/>
          <p:nvPr/>
        </p:nvSpPr>
        <p:spPr>
          <a:xfrm>
            <a:off x="7246597" y="2611371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798b87e83c_0_0"/>
          <p:cNvSpPr txBox="1"/>
          <p:nvPr/>
        </p:nvSpPr>
        <p:spPr>
          <a:xfrm>
            <a:off x="7246317" y="3276902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798b87e83c_0_0"/>
          <p:cNvSpPr txBox="1"/>
          <p:nvPr/>
        </p:nvSpPr>
        <p:spPr>
          <a:xfrm>
            <a:off x="7356628" y="2696274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g798b87e83c_0_0"/>
          <p:cNvCxnSpPr/>
          <p:nvPr/>
        </p:nvCxnSpPr>
        <p:spPr>
          <a:xfrm>
            <a:off x="9644045" y="2678816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3" name="Google Shape;313;g798b87e83c_0_0"/>
          <p:cNvGrpSpPr/>
          <p:nvPr/>
        </p:nvGrpSpPr>
        <p:grpSpPr>
          <a:xfrm>
            <a:off x="7126272" y="325645"/>
            <a:ext cx="385936" cy="278584"/>
            <a:chOff x="1937857" y="855677"/>
            <a:chExt cx="520200" cy="328907"/>
          </a:xfrm>
        </p:grpSpPr>
        <p:cxnSp>
          <p:nvCxnSpPr>
            <p:cNvPr id="314" name="Google Shape;314;g798b87e83c_0_0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g798b87e83c_0_0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g798b87e83c_0_0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7" name="Google Shape;317;g798b87e83c_0_0"/>
          <p:cNvSpPr/>
          <p:nvPr/>
        </p:nvSpPr>
        <p:spPr>
          <a:xfrm>
            <a:off x="6977344" y="146570"/>
            <a:ext cx="2511973" cy="60933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798b87e83c_0_0"/>
          <p:cNvSpPr/>
          <p:nvPr/>
        </p:nvSpPr>
        <p:spPr>
          <a:xfrm>
            <a:off x="6996980" y="164695"/>
            <a:ext cx="2499900" cy="140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798b87e83c_0_0"/>
          <p:cNvSpPr txBox="1"/>
          <p:nvPr/>
        </p:nvSpPr>
        <p:spPr>
          <a:xfrm>
            <a:off x="7505259" y="2483358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798b87e83c_0_0"/>
          <p:cNvSpPr txBox="1"/>
          <p:nvPr/>
        </p:nvSpPr>
        <p:spPr>
          <a:xfrm>
            <a:off x="7505259" y="3217220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School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798b87e83c_0_0"/>
          <p:cNvSpPr txBox="1"/>
          <p:nvPr/>
        </p:nvSpPr>
        <p:spPr>
          <a:xfrm>
            <a:off x="7505259" y="3951083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798b87e83c_0_0"/>
          <p:cNvSpPr/>
          <p:nvPr/>
        </p:nvSpPr>
        <p:spPr>
          <a:xfrm>
            <a:off x="6969781" y="1578630"/>
            <a:ext cx="2527099" cy="658436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98b87e83c_0_0"/>
          <p:cNvSpPr txBox="1"/>
          <p:nvPr/>
        </p:nvSpPr>
        <p:spPr>
          <a:xfrm>
            <a:off x="7514686" y="1725214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798b87e83c_0_0"/>
          <p:cNvSpPr/>
          <p:nvPr/>
        </p:nvSpPr>
        <p:spPr>
          <a:xfrm>
            <a:off x="7133480" y="380018"/>
            <a:ext cx="1105032" cy="106570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picture</a:t>
            </a:r>
            <a:endParaRPr/>
          </a:p>
        </p:txBody>
      </p:sp>
      <p:sp>
        <p:nvSpPr>
          <p:cNvPr id="325" name="Google Shape;325;g798b87e83c_0_0"/>
          <p:cNvSpPr txBox="1"/>
          <p:nvPr/>
        </p:nvSpPr>
        <p:spPr>
          <a:xfrm>
            <a:off x="8356760" y="758981"/>
            <a:ext cx="10315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</a:t>
            </a:r>
            <a:endParaRPr/>
          </a:p>
        </p:txBody>
      </p:sp>
      <p:sp>
        <p:nvSpPr>
          <p:cNvPr id="326" name="Google Shape;326;g798b87e83c_0_0"/>
          <p:cNvSpPr txBox="1"/>
          <p:nvPr/>
        </p:nvSpPr>
        <p:spPr>
          <a:xfrm>
            <a:off x="7505259" y="4675299"/>
            <a:ext cx="17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327" name="Google Shape;327;g798b87e83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8198" y="4641740"/>
            <a:ext cx="446198" cy="44619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798b87e83c_0_0"/>
          <p:cNvSpPr/>
          <p:nvPr/>
        </p:nvSpPr>
        <p:spPr>
          <a:xfrm>
            <a:off x="208675" y="1016148"/>
            <a:ext cx="1147614" cy="9745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open menu</a:t>
            </a:r>
            <a:endParaRPr/>
          </a:p>
        </p:txBody>
      </p:sp>
      <p:sp>
        <p:nvSpPr>
          <p:cNvPr id="329" name="Google Shape;329;g798b87e83c_0_0"/>
          <p:cNvSpPr/>
          <p:nvPr/>
        </p:nvSpPr>
        <p:spPr>
          <a:xfrm>
            <a:off x="10947753" y="1578630"/>
            <a:ext cx="1161103" cy="153157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anywhere outside to close menu</a:t>
            </a:r>
            <a:endParaRPr/>
          </a:p>
        </p:txBody>
      </p:sp>
      <p:sp>
        <p:nvSpPr>
          <p:cNvPr id="330" name="Google Shape;330;g798b87e83c_0_0"/>
          <p:cNvSpPr/>
          <p:nvPr/>
        </p:nvSpPr>
        <p:spPr>
          <a:xfrm>
            <a:off x="5252847" y="1499901"/>
            <a:ext cx="1200408" cy="11534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menu darkened </a:t>
            </a:r>
            <a:endParaRPr/>
          </a:p>
        </p:txBody>
      </p:sp>
      <p:pic>
        <p:nvPicPr>
          <p:cNvPr descr="Shape&#10;&#10;Description automatically generated with low confidence" id="331" name="Google Shape;331;g798b87e83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7053" y="3876158"/>
            <a:ext cx="519149" cy="51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32" name="Google Shape;332;g798b87e83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5679" y="1644598"/>
            <a:ext cx="519149" cy="51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33" name="Google Shape;333;g798b87e83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04688" y="3170516"/>
            <a:ext cx="517467" cy="517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34" name="Google Shape;334;g798b87e83c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36693" y="2423083"/>
            <a:ext cx="521658" cy="521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35" name="Google Shape;335;g798b87e83c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23626" y="2678816"/>
            <a:ext cx="387449" cy="387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36" name="Google Shape;336;g798b87e83c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1854" y="264506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798b87e83c_0_0"/>
          <p:cNvSpPr/>
          <p:nvPr/>
        </p:nvSpPr>
        <p:spPr>
          <a:xfrm rot="7621592">
            <a:off x="1071873" y="829186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798b87e83c_0_0"/>
          <p:cNvSpPr/>
          <p:nvPr/>
        </p:nvSpPr>
        <p:spPr>
          <a:xfrm rot="-10639944">
            <a:off x="6404721" y="1817724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798b87e83c_0_0"/>
          <p:cNvSpPr/>
          <p:nvPr/>
        </p:nvSpPr>
        <p:spPr>
          <a:xfrm>
            <a:off x="10307364" y="2227879"/>
            <a:ext cx="723558" cy="24034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798b87e83c_0_0"/>
          <p:cNvSpPr/>
          <p:nvPr/>
        </p:nvSpPr>
        <p:spPr>
          <a:xfrm rot="-9997929">
            <a:off x="6402303" y="3891424"/>
            <a:ext cx="723558" cy="20585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798b87e83c_0_0"/>
          <p:cNvSpPr/>
          <p:nvPr/>
        </p:nvSpPr>
        <p:spPr>
          <a:xfrm>
            <a:off x="5284327" y="3334228"/>
            <a:ext cx="1097034" cy="11534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any of the menu</a:t>
            </a:r>
            <a:endParaRPr/>
          </a:p>
        </p:txBody>
      </p:sp>
      <p:sp>
        <p:nvSpPr>
          <p:cNvPr id="342" name="Google Shape;342;g798b87e83c_0_0"/>
          <p:cNvSpPr/>
          <p:nvPr/>
        </p:nvSpPr>
        <p:spPr>
          <a:xfrm>
            <a:off x="5293236" y="4786638"/>
            <a:ext cx="1097034" cy="11534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appear if user is signed in</a:t>
            </a:r>
            <a:endParaRPr/>
          </a:p>
        </p:txBody>
      </p:sp>
      <p:sp>
        <p:nvSpPr>
          <p:cNvPr id="343" name="Google Shape;343;g798b87e83c_0_0"/>
          <p:cNvSpPr/>
          <p:nvPr/>
        </p:nvSpPr>
        <p:spPr>
          <a:xfrm rot="9199472">
            <a:off x="6448161" y="5050860"/>
            <a:ext cx="723558" cy="20585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798b87e83c_0_0"/>
          <p:cNvSpPr/>
          <p:nvPr/>
        </p:nvSpPr>
        <p:spPr>
          <a:xfrm rot="10800000">
            <a:off x="5315163" y="2690019"/>
            <a:ext cx="1425088" cy="55439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g798b87e83c_0_0"/>
          <p:cNvGrpSpPr/>
          <p:nvPr/>
        </p:nvGrpSpPr>
        <p:grpSpPr>
          <a:xfrm>
            <a:off x="2051894" y="6357943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346" name="Google Shape;346;g798b87e83c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347" name="Google Shape;347;g798b87e83c_0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348" name="Google Shape;348;g798b87e83c_0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g798b87e83c_0_0"/>
          <p:cNvGrpSpPr/>
          <p:nvPr/>
        </p:nvGrpSpPr>
        <p:grpSpPr>
          <a:xfrm>
            <a:off x="7636057" y="6332139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350" name="Google Shape;350;g798b87e83c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351" name="Google Shape;351;g798b87e83c_0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352" name="Google Shape;352;g798b87e83c_0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g798b87e83c_0_0"/>
          <p:cNvGrpSpPr/>
          <p:nvPr/>
        </p:nvGrpSpPr>
        <p:grpSpPr>
          <a:xfrm>
            <a:off x="8356760" y="1066758"/>
            <a:ext cx="1105032" cy="276999"/>
            <a:chOff x="8356760" y="1066758"/>
            <a:chExt cx="1105032" cy="276999"/>
          </a:xfrm>
        </p:grpSpPr>
        <p:sp>
          <p:nvSpPr>
            <p:cNvPr id="354" name="Google Shape;354;g798b87e83c_0_0"/>
            <p:cNvSpPr txBox="1"/>
            <p:nvPr/>
          </p:nvSpPr>
          <p:spPr>
            <a:xfrm>
              <a:off x="8356760" y="1066758"/>
              <a:ext cx="1105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Edit profile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picture containing shape&#10;&#10;Description automatically generated" id="355" name="Google Shape;355;g798b87e83c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9207635" y="1116540"/>
              <a:ext cx="164048" cy="1674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g798b87e83c_0_0"/>
          <p:cNvSpPr/>
          <p:nvPr/>
        </p:nvSpPr>
        <p:spPr>
          <a:xfrm>
            <a:off x="5298286" y="146570"/>
            <a:ext cx="1200408" cy="11534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on edit profile to edit profile</a:t>
            </a:r>
            <a:endParaRPr/>
          </a:p>
        </p:txBody>
      </p:sp>
      <p:sp>
        <p:nvSpPr>
          <p:cNvPr id="357" name="Google Shape;357;g798b87e83c_0_0"/>
          <p:cNvSpPr/>
          <p:nvPr/>
        </p:nvSpPr>
        <p:spPr>
          <a:xfrm rot="-10639944">
            <a:off x="6387226" y="1110185"/>
            <a:ext cx="1947330" cy="1833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5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363" name="Google Shape;363;p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145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145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5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145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8" name="Google Shape;368;p145"/>
          <p:cNvGrpSpPr/>
          <p:nvPr/>
        </p:nvGrpSpPr>
        <p:grpSpPr>
          <a:xfrm>
            <a:off x="4518512" y="3708022"/>
            <a:ext cx="3153900" cy="488400"/>
            <a:chOff x="4519055" y="3654893"/>
            <a:chExt cx="3153900" cy="488400"/>
          </a:xfrm>
        </p:grpSpPr>
        <p:sp>
          <p:nvSpPr>
            <p:cNvPr id="369" name="Google Shape;369;p145"/>
            <p:cNvSpPr/>
            <p:nvPr/>
          </p:nvSpPr>
          <p:spPr>
            <a:xfrm>
              <a:off x="4519055" y="3654893"/>
              <a:ext cx="3153900" cy="48840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5"/>
            <p:cNvSpPr txBox="1"/>
            <p:nvPr/>
          </p:nvSpPr>
          <p:spPr>
            <a:xfrm>
              <a:off x="4590856" y="3726522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5"/>
            <p:cNvSpPr txBox="1"/>
            <p:nvPr/>
          </p:nvSpPr>
          <p:spPr>
            <a:xfrm>
              <a:off x="6120315" y="3724343"/>
              <a:ext cx="148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2" name="Google Shape;372;p145"/>
          <p:cNvCxnSpPr/>
          <p:nvPr/>
        </p:nvCxnSpPr>
        <p:spPr>
          <a:xfrm>
            <a:off x="6132458" y="3692698"/>
            <a:ext cx="0" cy="48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45"/>
          <p:cNvSpPr/>
          <p:nvPr/>
        </p:nvSpPr>
        <p:spPr>
          <a:xfrm>
            <a:off x="4518512" y="313439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5"/>
          <p:cNvSpPr/>
          <p:nvPr/>
        </p:nvSpPr>
        <p:spPr>
          <a:xfrm>
            <a:off x="4518512" y="252827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45"/>
          <p:cNvSpPr txBox="1"/>
          <p:nvPr/>
        </p:nvSpPr>
        <p:spPr>
          <a:xfrm>
            <a:off x="4518232" y="319380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45"/>
          <p:cNvSpPr txBox="1"/>
          <p:nvPr/>
        </p:nvSpPr>
        <p:spPr>
          <a:xfrm>
            <a:off x="4628543" y="261317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145"/>
          <p:cNvCxnSpPr/>
          <p:nvPr/>
        </p:nvCxnSpPr>
        <p:spPr>
          <a:xfrm>
            <a:off x="6935595" y="259572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&#10;&#10;Description automatically generated with low confidence" id="378" name="Google Shape;378;p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099" y="259445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45"/>
          <p:cNvSpPr/>
          <p:nvPr/>
        </p:nvSpPr>
        <p:spPr>
          <a:xfrm>
            <a:off x="1306483" y="1238248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changing page</a:t>
            </a:r>
            <a:endParaRPr/>
          </a:p>
        </p:txBody>
      </p:sp>
      <p:sp>
        <p:nvSpPr>
          <p:cNvPr id="380" name="Google Shape;380;p145"/>
          <p:cNvSpPr/>
          <p:nvPr/>
        </p:nvSpPr>
        <p:spPr>
          <a:xfrm rot="9998511">
            <a:off x="3452313" y="1352309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145"/>
          <p:cNvGrpSpPr/>
          <p:nvPr/>
        </p:nvGrpSpPr>
        <p:grpSpPr>
          <a:xfrm>
            <a:off x="4851733" y="6269167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382" name="Google Shape;382;p1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383" name="Google Shape;383;p1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384" name="Google Shape;384;p1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5" name="Google Shape;385;p145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145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145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388" name="Google Shape;388;p145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145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145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1" name="Google Shape;391;p145"/>
          <p:cNvSpPr/>
          <p:nvPr/>
        </p:nvSpPr>
        <p:spPr>
          <a:xfrm>
            <a:off x="4484144" y="841930"/>
            <a:ext cx="3257184" cy="5035087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5"/>
          <p:cNvSpPr/>
          <p:nvPr/>
        </p:nvSpPr>
        <p:spPr>
          <a:xfrm>
            <a:off x="4484144" y="841930"/>
            <a:ext cx="3257184" cy="636300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username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5"/>
          <p:cNvSpPr/>
          <p:nvPr/>
        </p:nvSpPr>
        <p:spPr>
          <a:xfrm>
            <a:off x="4486761" y="1484540"/>
            <a:ext cx="3257184" cy="636300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password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5"/>
          <p:cNvSpPr/>
          <p:nvPr/>
        </p:nvSpPr>
        <p:spPr>
          <a:xfrm>
            <a:off x="4486761" y="2105023"/>
            <a:ext cx="3257184" cy="636300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postal code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5"/>
          <p:cNvSpPr/>
          <p:nvPr/>
        </p:nvSpPr>
        <p:spPr>
          <a:xfrm>
            <a:off x="4736644" y="5282641"/>
            <a:ext cx="2791628" cy="38893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5"/>
          <p:cNvSpPr/>
          <p:nvPr/>
        </p:nvSpPr>
        <p:spPr>
          <a:xfrm>
            <a:off x="1563436" y="4971462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close</a:t>
            </a:r>
            <a:endParaRPr/>
          </a:p>
        </p:txBody>
      </p:sp>
      <p:sp>
        <p:nvSpPr>
          <p:cNvPr id="397" name="Google Shape;397;p145"/>
          <p:cNvSpPr/>
          <p:nvPr/>
        </p:nvSpPr>
        <p:spPr>
          <a:xfrm rot="10641940">
            <a:off x="3618166" y="5357674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6"/>
          <p:cNvSpPr/>
          <p:nvPr/>
        </p:nvSpPr>
        <p:spPr>
          <a:xfrm>
            <a:off x="4250100" y="147450"/>
            <a:ext cx="3691800" cy="65631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403" name="Google Shape;403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44" y="310655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146"/>
          <p:cNvCxnSpPr/>
          <p:nvPr/>
        </p:nvCxnSpPr>
        <p:spPr>
          <a:xfrm>
            <a:off x="4979444" y="244540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146"/>
          <p:cNvSpPr txBox="1"/>
          <p:nvPr/>
        </p:nvSpPr>
        <p:spPr>
          <a:xfrm>
            <a:off x="4976347" y="295303"/>
            <a:ext cx="2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6"/>
          <p:cNvSpPr/>
          <p:nvPr/>
        </p:nvSpPr>
        <p:spPr>
          <a:xfrm>
            <a:off x="4249258" y="63475"/>
            <a:ext cx="3691800" cy="63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146"/>
          <p:cNvCxnSpPr/>
          <p:nvPr/>
        </p:nvCxnSpPr>
        <p:spPr>
          <a:xfrm>
            <a:off x="4978602" y="179935"/>
            <a:ext cx="0" cy="43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146"/>
          <p:cNvSpPr txBox="1"/>
          <p:nvPr/>
        </p:nvSpPr>
        <p:spPr>
          <a:xfrm>
            <a:off x="4975505" y="213920"/>
            <a:ext cx="31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Finder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146"/>
          <p:cNvCxnSpPr/>
          <p:nvPr/>
        </p:nvCxnSpPr>
        <p:spPr>
          <a:xfrm>
            <a:off x="7941901" y="841930"/>
            <a:ext cx="0" cy="3993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146"/>
          <p:cNvSpPr/>
          <p:nvPr/>
        </p:nvSpPr>
        <p:spPr>
          <a:xfrm>
            <a:off x="4518512" y="3134393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46"/>
          <p:cNvSpPr/>
          <p:nvPr/>
        </p:nvSpPr>
        <p:spPr>
          <a:xfrm>
            <a:off x="4518512" y="2528276"/>
            <a:ext cx="3153900" cy="4884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46"/>
          <p:cNvSpPr txBox="1"/>
          <p:nvPr/>
        </p:nvSpPr>
        <p:spPr>
          <a:xfrm>
            <a:off x="4518232" y="3193807"/>
            <a:ext cx="31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Search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46"/>
          <p:cNvSpPr txBox="1"/>
          <p:nvPr/>
        </p:nvSpPr>
        <p:spPr>
          <a:xfrm>
            <a:off x="4628543" y="2613179"/>
            <a:ext cx="26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endParaRPr b="1" i="0" sz="18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146"/>
          <p:cNvCxnSpPr/>
          <p:nvPr/>
        </p:nvCxnSpPr>
        <p:spPr>
          <a:xfrm>
            <a:off x="6935595" y="2595721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5" name="Google Shape;415;p146"/>
          <p:cNvGrpSpPr/>
          <p:nvPr/>
        </p:nvGrpSpPr>
        <p:grpSpPr>
          <a:xfrm>
            <a:off x="4417822" y="242550"/>
            <a:ext cx="385936" cy="278584"/>
            <a:chOff x="1937857" y="855677"/>
            <a:chExt cx="520200" cy="328907"/>
          </a:xfrm>
        </p:grpSpPr>
        <p:cxnSp>
          <p:nvCxnSpPr>
            <p:cNvPr id="416" name="Google Shape;416;p146"/>
            <p:cNvCxnSpPr/>
            <p:nvPr/>
          </p:nvCxnSpPr>
          <p:spPr>
            <a:xfrm>
              <a:off x="1937857" y="855677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146"/>
            <p:cNvCxnSpPr/>
            <p:nvPr/>
          </p:nvCxnSpPr>
          <p:spPr>
            <a:xfrm>
              <a:off x="1937857" y="101680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146"/>
            <p:cNvCxnSpPr/>
            <p:nvPr/>
          </p:nvCxnSpPr>
          <p:spPr>
            <a:xfrm>
              <a:off x="1937857" y="1184584"/>
              <a:ext cx="520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Shape&#10;&#10;Description automatically generated with low confidence" id="419" name="Google Shape;419;p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7099" y="2594457"/>
            <a:ext cx="387449" cy="3874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46"/>
          <p:cNvSpPr/>
          <p:nvPr/>
        </p:nvSpPr>
        <p:spPr>
          <a:xfrm>
            <a:off x="1464627" y="2182513"/>
            <a:ext cx="1946266" cy="101129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 to search</a:t>
            </a:r>
            <a:endParaRPr/>
          </a:p>
        </p:txBody>
      </p:sp>
      <p:sp>
        <p:nvSpPr>
          <p:cNvPr id="421" name="Google Shape;421;p146"/>
          <p:cNvSpPr/>
          <p:nvPr/>
        </p:nvSpPr>
        <p:spPr>
          <a:xfrm rot="-10350088">
            <a:off x="3584192" y="2593507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146"/>
          <p:cNvGrpSpPr/>
          <p:nvPr/>
        </p:nvGrpSpPr>
        <p:grpSpPr>
          <a:xfrm>
            <a:off x="4849825" y="6281541"/>
            <a:ext cx="2565265" cy="384619"/>
            <a:chOff x="4822158" y="6206405"/>
            <a:chExt cx="2565265" cy="384619"/>
          </a:xfrm>
        </p:grpSpPr>
        <p:pic>
          <p:nvPicPr>
            <p:cNvPr descr="A picture containing shape&#10;&#10;Description automatically generated" id="423" name="Google Shape;423;p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313" y="6231547"/>
              <a:ext cx="307110" cy="30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424" name="Google Shape;424;p1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22158" y="6206405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hape&#10;&#10;Description automatically generated with low confidence" id="425" name="Google Shape;425;p1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10485" y="6221691"/>
              <a:ext cx="369333" cy="369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9"/>
          <p:cNvSpPr/>
          <p:nvPr/>
        </p:nvSpPr>
        <p:spPr>
          <a:xfrm>
            <a:off x="4252614" y="161020"/>
            <a:ext cx="3691812" cy="65632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hape&#10;&#10;Description automatically generated" id="431" name="Google Shape;431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138" y="327372"/>
            <a:ext cx="307110" cy="30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139"/>
          <p:cNvCxnSpPr/>
          <p:nvPr/>
        </p:nvCxnSpPr>
        <p:spPr>
          <a:xfrm>
            <a:off x="4979438" y="261257"/>
            <a:ext cx="0" cy="43853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p139"/>
          <p:cNvSpPr txBox="1"/>
          <p:nvPr/>
        </p:nvSpPr>
        <p:spPr>
          <a:xfrm>
            <a:off x="4976341" y="295242"/>
            <a:ext cx="2369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39"/>
          <p:cNvSpPr/>
          <p:nvPr/>
        </p:nvSpPr>
        <p:spPr>
          <a:xfrm>
            <a:off x="4250094" y="3948049"/>
            <a:ext cx="3688354" cy="2782244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5" name="Google Shape;435;p139"/>
          <p:cNvGrpSpPr/>
          <p:nvPr/>
        </p:nvGrpSpPr>
        <p:grpSpPr>
          <a:xfrm>
            <a:off x="4255134" y="1331931"/>
            <a:ext cx="3683314" cy="417450"/>
            <a:chOff x="4606743" y="1855572"/>
            <a:chExt cx="2976271" cy="417450"/>
          </a:xfrm>
        </p:grpSpPr>
        <p:sp>
          <p:nvSpPr>
            <p:cNvPr id="436" name="Google Shape;436;p139"/>
            <p:cNvSpPr/>
            <p:nvPr/>
          </p:nvSpPr>
          <p:spPr>
            <a:xfrm>
              <a:off x="4606743" y="1855572"/>
              <a:ext cx="2976271" cy="41745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9"/>
            <p:cNvSpPr txBox="1"/>
            <p:nvPr/>
          </p:nvSpPr>
          <p:spPr>
            <a:xfrm>
              <a:off x="4620631" y="1917927"/>
              <a:ext cx="21395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Primary 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8" name="Google Shape;438;p1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02" y="1956469"/>
              <a:ext cx="212827" cy="212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139"/>
          <p:cNvGrpSpPr/>
          <p:nvPr/>
        </p:nvGrpSpPr>
        <p:grpSpPr>
          <a:xfrm>
            <a:off x="4250094" y="1761484"/>
            <a:ext cx="3688354" cy="417450"/>
            <a:chOff x="4606743" y="1855572"/>
            <a:chExt cx="2976271" cy="417450"/>
          </a:xfrm>
        </p:grpSpPr>
        <p:sp>
          <p:nvSpPr>
            <p:cNvPr id="440" name="Google Shape;440;p139"/>
            <p:cNvSpPr/>
            <p:nvPr/>
          </p:nvSpPr>
          <p:spPr>
            <a:xfrm>
              <a:off x="4606743" y="1855572"/>
              <a:ext cx="2976271" cy="417450"/>
            </a:xfrm>
            <a:prstGeom prst="rect">
              <a:avLst/>
            </a:prstGeom>
            <a:solidFill>
              <a:srgbClr val="DDEAF6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9"/>
            <p:cNvSpPr txBox="1"/>
            <p:nvPr/>
          </p:nvSpPr>
          <p:spPr>
            <a:xfrm>
              <a:off x="4621755" y="1899401"/>
              <a:ext cx="21395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Hougang Secondary</a:t>
              </a:r>
              <a:endPara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2" name="Google Shape;442;p1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02" y="1956469"/>
              <a:ext cx="212827" cy="2128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139"/>
          <p:cNvGrpSpPr/>
          <p:nvPr/>
        </p:nvGrpSpPr>
        <p:grpSpPr>
          <a:xfrm>
            <a:off x="4250094" y="144797"/>
            <a:ext cx="3878207" cy="636382"/>
            <a:chOff x="4250094" y="144797"/>
            <a:chExt cx="3878207" cy="636382"/>
          </a:xfrm>
        </p:grpSpPr>
        <p:sp>
          <p:nvSpPr>
            <p:cNvPr id="444" name="Google Shape;444;p139"/>
            <p:cNvSpPr/>
            <p:nvPr/>
          </p:nvSpPr>
          <p:spPr>
            <a:xfrm>
              <a:off x="4250094" y="144797"/>
              <a:ext cx="3691801" cy="63638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5" name="Google Shape;445;p139"/>
            <p:cNvCxnSpPr/>
            <p:nvPr/>
          </p:nvCxnSpPr>
          <p:spPr>
            <a:xfrm>
              <a:off x="4979438" y="261257"/>
              <a:ext cx="0" cy="43853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46" name="Google Shape;446;p139"/>
            <p:cNvSpPr txBox="1"/>
            <p:nvPr/>
          </p:nvSpPr>
          <p:spPr>
            <a:xfrm>
              <a:off x="4976341" y="295242"/>
              <a:ext cx="31519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Search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39"/>
          <p:cNvSpPr/>
          <p:nvPr/>
        </p:nvSpPr>
        <p:spPr>
          <a:xfrm>
            <a:off x="4255134" y="783955"/>
            <a:ext cx="3691812" cy="535332"/>
          </a:xfrm>
          <a:prstGeom prst="rect">
            <a:avLst/>
          </a:prstGeom>
          <a:solidFill>
            <a:srgbClr val="DDEAF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9"/>
          <p:cNvSpPr txBox="1"/>
          <p:nvPr/>
        </p:nvSpPr>
        <p:spPr>
          <a:xfrm>
            <a:off x="4272321" y="890044"/>
            <a:ext cx="22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Hougang</a:t>
            </a:r>
            <a:endParaRPr b="0" i="0" sz="15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139"/>
          <p:cNvCxnSpPr/>
          <p:nvPr/>
        </p:nvCxnSpPr>
        <p:spPr>
          <a:xfrm>
            <a:off x="4444791" y="323689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139"/>
          <p:cNvCxnSpPr/>
          <p:nvPr/>
        </p:nvCxnSpPr>
        <p:spPr>
          <a:xfrm>
            <a:off x="4444791" y="460164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139"/>
          <p:cNvCxnSpPr/>
          <p:nvPr/>
        </p:nvCxnSpPr>
        <p:spPr>
          <a:xfrm>
            <a:off x="4444791" y="602273"/>
            <a:ext cx="385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139"/>
          <p:cNvSpPr/>
          <p:nvPr/>
        </p:nvSpPr>
        <p:spPr>
          <a:xfrm>
            <a:off x="9205816" y="1980440"/>
            <a:ext cx="1628775" cy="17683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enter school page</a:t>
            </a:r>
            <a:endParaRPr/>
          </a:p>
        </p:txBody>
      </p:sp>
      <p:sp>
        <p:nvSpPr>
          <p:cNvPr id="453" name="Google Shape;453;p139"/>
          <p:cNvSpPr/>
          <p:nvPr/>
        </p:nvSpPr>
        <p:spPr>
          <a:xfrm>
            <a:off x="9142011" y="272132"/>
            <a:ext cx="1532656" cy="154187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to clear search bar</a:t>
            </a:r>
            <a:endParaRPr/>
          </a:p>
        </p:txBody>
      </p:sp>
      <p:sp>
        <p:nvSpPr>
          <p:cNvPr id="454" name="Google Shape;454;p139"/>
          <p:cNvSpPr/>
          <p:nvPr/>
        </p:nvSpPr>
        <p:spPr>
          <a:xfrm>
            <a:off x="7986709" y="1009283"/>
            <a:ext cx="1015354" cy="2388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39"/>
          <p:cNvSpPr/>
          <p:nvPr/>
        </p:nvSpPr>
        <p:spPr>
          <a:xfrm rot="1331328">
            <a:off x="7750258" y="1793031"/>
            <a:ext cx="1394637" cy="25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&#10;&#10;Description automatically generated with low confidence" id="456" name="Google Shape;456;p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1560" y="930757"/>
            <a:ext cx="251590" cy="25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2020-10-30T10:59:51Z</dcterms:created>
  <dc:creator>#YEOW YING SHENG#</dc:creator>
</cp:coreProperties>
</file>