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3"/>
    <p:restoredTop sz="95204"/>
  </p:normalViewPr>
  <p:slideViewPr>
    <p:cSldViewPr snapToGrid="0" snapToObjects="1" showGuides="1">
      <p:cViewPr varScale="1">
        <p:scale>
          <a:sx n="91" d="100"/>
          <a:sy n="91" d="100"/>
        </p:scale>
        <p:origin x="9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4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191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49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0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4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21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638044"/>
            <a:ext cx="4786883" cy="3101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78636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5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313433"/>
            <a:ext cx="478688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3143250"/>
            <a:ext cx="478688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76757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78636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05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4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16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40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7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8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066800" y="964692"/>
            <a:ext cx="10057882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638044"/>
            <a:ext cx="10057882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37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A786-41FA-2F48-95FA-994FEBEC2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Movie Gross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A6F75-3BFD-674B-A747-EE378CAB1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6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3B02-928F-C94C-B7F3-F70B7FA2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24C64-E967-9A47-8E95-88B673E9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A9C2-F3F0-2540-9661-6A2A737B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FC9CF-9F90-EB44-9B6A-7170232B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C240B-2E9B-7F42-93B5-737F90DA4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8E0E-9FD0-7D4C-ADA1-B19BA5A2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8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0CCD-5F92-2840-9D43-6F38E0D3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F24E-1A5C-D246-8BBC-CB9C3C95A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9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A1AD-52E1-DB45-A97F-F1CD35AF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7FC99-AA83-F54F-8891-EDEBB5438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2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1639-54D6-5E4B-A49F-D1689B4D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D9F7-CBA8-8346-8351-494FBE19A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62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{A2736214-40FD-944A-A657-96FC979A3CF2}tf10001120</Template>
  <TotalTime>11</TotalTime>
  <Words>7</Words>
  <Application>Microsoft Macintosh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Movie Gross</vt:lpstr>
      <vt:lpstr>Introduction</vt:lpstr>
      <vt:lpstr>Methodology</vt:lpstr>
      <vt:lpstr>results</vt:lpstr>
      <vt:lpstr>Conclusions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Gross</dc:title>
  <dc:creator>Jonathan Chu</dc:creator>
  <cp:lastModifiedBy>Jonathan Chu</cp:lastModifiedBy>
  <cp:revision>2</cp:revision>
  <dcterms:created xsi:type="dcterms:W3CDTF">2020-04-15T02:32:21Z</dcterms:created>
  <dcterms:modified xsi:type="dcterms:W3CDTF">2020-04-15T02:43:25Z</dcterms:modified>
</cp:coreProperties>
</file>