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 Junell" userId="2598e9ae-4bd8-4ea4-97fa-393fc3feb17d" providerId="ADAL" clId="{B1450574-EDBD-4D16-89CD-3384ACE83028}"/>
    <pc:docChg chg="modShowInfo">
      <pc:chgData name="Jon Junell" userId="2598e9ae-4bd8-4ea4-97fa-393fc3feb17d" providerId="ADAL" clId="{B1450574-EDBD-4D16-89CD-3384ACE83028}" dt="2021-10-07T15:26:48.833" v="0" actId="2744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8312-B6E4-4D4E-95E6-7E1313D7D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E471C-C80C-43C9-BED4-79907E6B1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5CEF5-5F8D-42C0-AB5E-0D9CA0CA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891B-6AB6-4625-9B53-1BFDB011814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E9E8C-768A-4CE6-870E-EBF9158D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33241-B35A-4F35-AAC5-AAE43B77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7168-CF4D-4D14-88F5-9EB8650B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8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14E0-275B-4CA5-B97B-81D641AA3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15475-D295-4FAC-9820-D74155409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8C45E-BDB9-4D31-938A-F9023CDE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891B-6AB6-4625-9B53-1BFDB011814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E9F72-8C7C-4BA4-872E-B138C2A9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FD575-B7C4-4DBE-9C31-AC4DB8BE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7168-CF4D-4D14-88F5-9EB8650B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4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C38F9-D1E2-4602-8314-15D187FBF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5FE90-91C0-4179-BE55-D99948385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8FA95-3031-44FE-A436-18A632284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891B-6AB6-4625-9B53-1BFDB011814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D663B-6790-466E-9B82-937426A6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1CAEC-4F31-4C3D-9FDF-33E6FFB2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7168-CF4D-4D14-88F5-9EB8650B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011F4-E934-48A0-98BB-8EBE5DDB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B99C1-6246-4E65-852E-9B60F5B51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E55FB-2B9E-47B4-AA74-409F75F9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891B-6AB6-4625-9B53-1BFDB011814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C312E-CB17-4301-A899-6B03D1D4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5BCE4-B0E8-4B70-AE70-0149C099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7168-CF4D-4D14-88F5-9EB8650B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9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15AC-6656-42D1-93D5-44551DE81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D5EFC-4E86-4F6E-A4B9-CC1836177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7C5E7-DC2F-4677-80BC-5E7041DD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891B-6AB6-4625-9B53-1BFDB011814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EC906-892F-4B89-A417-03936A20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5E83A-FA86-4974-AF23-A37D7102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7168-CF4D-4D14-88F5-9EB8650B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0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4F5B-DC96-4B1C-B20E-6CEAFE1E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3EBB2-556D-461C-9FF7-DE8591658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F9B70-4770-446B-A270-35A29692F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1086F-D695-472E-A6F9-C58EC48C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891B-6AB6-4625-9B53-1BFDB011814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1AC66-7179-41F1-B444-7078B943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4611C-0D74-44C2-91A9-C8FB9C69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7168-CF4D-4D14-88F5-9EB8650B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F7A9-FF01-4F29-B8D2-F514ED03E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2F7F0-F2F6-4044-A1EB-939F25644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5AE3D-3AFC-421A-8810-EA4D14A49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88CB8-3CE3-4445-91A7-DA846CDE3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1E20C8-2617-4D2A-AE42-88B751C53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D9A626-8EFC-4703-9D44-BD8B4828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891B-6AB6-4625-9B53-1BFDB011814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3CC6BB-2604-49E6-9EDC-A5C232E1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34CB30-28B1-4636-88FE-89420DB33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7168-CF4D-4D14-88F5-9EB8650B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7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96F0A-0474-4C82-BDC7-118AF46EB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A7D59-9589-4069-A6D9-9D5A2082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891B-6AB6-4625-9B53-1BFDB011814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F8083-4443-4386-B4FE-B10B75BE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DC9F9-9801-4165-BDAF-3ADE75A79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7168-CF4D-4D14-88F5-9EB8650B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3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8337EB-06EE-4B72-B40E-1E47AAF0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891B-6AB6-4625-9B53-1BFDB011814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2EAD08-5D9B-4D7B-B87B-0A058445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8CA87-CE60-4926-983A-B39E801B8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7168-CF4D-4D14-88F5-9EB8650B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1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B5CF-B739-4997-846C-9BF72976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B55E-E18C-433A-BBFD-973FD8678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35144-0C50-420A-AE74-952E1756A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AC653-3F88-4310-B690-7C48950E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891B-6AB6-4625-9B53-1BFDB011814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99B2F-3322-4BF5-9FD5-972DC6CF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12A5D-A6F5-44EC-B866-97B63AC0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7168-CF4D-4D14-88F5-9EB8650B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7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01142-12E5-488C-94FB-901718A8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6AAF9-26A6-43C1-8B13-4203D93B0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6476E-C204-4B13-B7F9-123C1C501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F1516-E0D6-4059-8C57-4E7CEC37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891B-6AB6-4625-9B53-1BFDB011814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31D1C-B7B1-4BF1-978E-1C90F472B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31F61-DBDC-49EA-A972-5CAC61A5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7168-CF4D-4D14-88F5-9EB8650B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4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F9B34F-3F39-4E0B-A0B6-DE06F7D08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56B96-3975-4578-88DF-27FAE5828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8F3C4-25D5-4DD5-9E75-2C97185C4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D891B-6AB6-4625-9B53-1BFDB011814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7D8B8-0AC2-48C3-A6CF-767E1B372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3C4B-ECCE-4182-A692-90BECB6FB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97168-CF4D-4D14-88F5-9EB8650B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6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arthropod, invertebrate, crab, lobster&#10;&#10;Description automatically generated">
            <a:extLst>
              <a:ext uri="{FF2B5EF4-FFF2-40B4-BE49-F238E27FC236}">
                <a16:creationId xmlns:a16="http://schemas.microsoft.com/office/drawing/2014/main" id="{A304C472-558E-4BE2-8E11-0D93D0AAB8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6" t="7513" r="32034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136F5-8C60-454E-97C8-570480FFD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EIS Updates!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F561D-7122-408F-B560-FF0F4BBC4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Brought to you by Cool Crab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5223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CA712-F417-491C-8BD5-57B4C98B7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/>
              <a:t>Topics Today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AE452-2905-4A51-9E2B-B7487A362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r>
              <a:rPr lang="en-US" sz="2200"/>
              <a:t>LDAP Query User Roll Over</a:t>
            </a:r>
          </a:p>
          <a:p>
            <a:r>
              <a:rPr lang="en-US" sz="2200"/>
              <a:t>Extension Attribute Update</a:t>
            </a:r>
          </a:p>
          <a:p>
            <a:r>
              <a:rPr lang="en-US" sz="2200"/>
              <a:t>Group Management</a:t>
            </a:r>
          </a:p>
          <a:p>
            <a:r>
              <a:rPr lang="en-US" sz="2200"/>
              <a:t>A Little PowerShell</a:t>
            </a:r>
          </a:p>
          <a:p>
            <a:r>
              <a:rPr lang="en-US" sz="2200"/>
              <a:t>Ceph Update</a:t>
            </a:r>
          </a:p>
        </p:txBody>
      </p:sp>
      <p:pic>
        <p:nvPicPr>
          <p:cNvPr id="15" name="Picture 14" descr="A picture containing arthropod, invertebrate, crab, lobster&#10;&#10;Description automatically generated">
            <a:extLst>
              <a:ext uri="{FF2B5EF4-FFF2-40B4-BE49-F238E27FC236}">
                <a16:creationId xmlns:a16="http://schemas.microsoft.com/office/drawing/2014/main" id="{6ABBA967-A418-4F7F-85D7-3BA20F77F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066" y="2289440"/>
            <a:ext cx="4237686" cy="220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22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F17D-615F-4876-BE69-98942200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LDAP Query User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0853B-4AE1-4397-83CA-4D1FD99BC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Currently using:</a:t>
            </a:r>
          </a:p>
          <a:p>
            <a:pPr lvl="1"/>
            <a:r>
              <a:rPr lang="en-US" sz="2000"/>
              <a:t>LDAPQueryUser3</a:t>
            </a:r>
          </a:p>
          <a:p>
            <a:pPr lvl="1"/>
            <a:endParaRPr lang="en-US" sz="2000"/>
          </a:p>
          <a:p>
            <a:r>
              <a:rPr lang="en-US" sz="2000"/>
              <a:t>Date to Remember:</a:t>
            </a:r>
          </a:p>
          <a:p>
            <a:pPr lvl="1"/>
            <a:r>
              <a:rPr lang="en-US" sz="2000"/>
              <a:t>1/1/2022</a:t>
            </a:r>
          </a:p>
          <a:p>
            <a:pPr lvl="1"/>
            <a:endParaRPr lang="en-US" sz="2000"/>
          </a:p>
          <a:p>
            <a:r>
              <a:rPr lang="en-US" sz="2000"/>
              <a:t>LDAPQueryUser1 is available to convert Today!</a:t>
            </a:r>
          </a:p>
        </p:txBody>
      </p:sp>
      <p:pic>
        <p:nvPicPr>
          <p:cNvPr id="11" name="Picture 10" descr="A picture containing arthropod, invertebrate, crab, lobster&#10;&#10;Description automatically generated">
            <a:extLst>
              <a:ext uri="{FF2B5EF4-FFF2-40B4-BE49-F238E27FC236}">
                <a16:creationId xmlns:a16="http://schemas.microsoft.com/office/drawing/2014/main" id="{AE290666-3071-4464-B0B0-EE54DC7EDD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1" r="3577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F3C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077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48BF-BCB4-4CDB-AEE7-2604C168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Extension Attribute Update</a:t>
            </a:r>
          </a:p>
        </p:txBody>
      </p:sp>
      <p:sp>
        <p:nvSpPr>
          <p:cNvPr id="36" name="Content Placeholder 10">
            <a:extLst>
              <a:ext uri="{FF2B5EF4-FFF2-40B4-BE49-F238E27FC236}">
                <a16:creationId xmlns:a16="http://schemas.microsoft.com/office/drawing/2014/main" id="{92D7BE7B-3C64-4033-AC5B-3AA248425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Currently PDIM &amp; W# are located at extensionAttribute1 &amp; extensionAttribute2</a:t>
            </a:r>
          </a:p>
          <a:p>
            <a:r>
              <a:rPr lang="en-US" sz="2000" dirty="0" err="1"/>
              <a:t>AccountMaint</a:t>
            </a:r>
            <a:r>
              <a:rPr lang="en-US" sz="2000" dirty="0"/>
              <a:t> populates </a:t>
            </a:r>
            <a:r>
              <a:rPr lang="en-US" sz="2000" dirty="0" err="1"/>
              <a:t>EmployeeID</a:t>
            </a:r>
            <a:r>
              <a:rPr lang="en-US" sz="2000" dirty="0"/>
              <a:t> and </a:t>
            </a:r>
            <a:r>
              <a:rPr lang="en-US" sz="2000" dirty="0" err="1"/>
              <a:t>EmployeeNumber</a:t>
            </a:r>
            <a:endParaRPr lang="en-US" sz="2000" dirty="0"/>
          </a:p>
          <a:p>
            <a:r>
              <a:rPr lang="en-US" sz="2000" dirty="0"/>
              <a:t>Action Item –</a:t>
            </a:r>
          </a:p>
          <a:p>
            <a:pPr lvl="1"/>
            <a:r>
              <a:rPr lang="en-US" sz="1600" dirty="0"/>
              <a:t>Remap your LDAP Apps</a:t>
            </a:r>
          </a:p>
          <a:p>
            <a:pPr lvl="1"/>
            <a:endParaRPr lang="en-US" sz="1600" dirty="0"/>
          </a:p>
          <a:p>
            <a:r>
              <a:rPr lang="en-US" sz="2000" dirty="0"/>
              <a:t>Why?</a:t>
            </a:r>
          </a:p>
          <a:p>
            <a:pPr lvl="1"/>
            <a:r>
              <a:rPr lang="en-US" sz="1600" dirty="0"/>
              <a:t>We need those </a:t>
            </a:r>
            <a:r>
              <a:rPr lang="en-US" sz="1600" dirty="0" err="1"/>
              <a:t>ExtensionAttributes</a:t>
            </a:r>
            <a:r>
              <a:rPr lang="en-US" sz="1600" dirty="0"/>
              <a:t> cleared!</a:t>
            </a:r>
          </a:p>
        </p:txBody>
      </p:sp>
      <p:pic>
        <p:nvPicPr>
          <p:cNvPr id="7" name="Content Placeholder 6" descr="A hammock from a tree on a beach&#10;&#10;Description automatically generated with low confidence">
            <a:extLst>
              <a:ext uri="{FF2B5EF4-FFF2-40B4-BE49-F238E27FC236}">
                <a16:creationId xmlns:a16="http://schemas.microsoft.com/office/drawing/2014/main" id="{6EEC61BF-96A9-4247-84CC-075C0B0492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36" r="1" b="376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18F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638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E48BF-BCB4-4CDB-AEE7-2604C168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294" y="486184"/>
            <a:ext cx="5397237" cy="1325563"/>
          </a:xfrm>
        </p:spPr>
        <p:txBody>
          <a:bodyPr>
            <a:normAutofit/>
          </a:bodyPr>
          <a:lstStyle/>
          <a:p>
            <a:r>
              <a:rPr lang="en-US" dirty="0"/>
              <a:t>Groups!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E1B0B2-EBF0-43A1-9A4C-2565E48E9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53" y="598677"/>
            <a:ext cx="3865263" cy="2733294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 descr="A hammock from a tree on a beach&#10;&#10;Description automatically generated with low confidence">
            <a:extLst>
              <a:ext uri="{FF2B5EF4-FFF2-40B4-BE49-F238E27FC236}">
                <a16:creationId xmlns:a16="http://schemas.microsoft.com/office/drawing/2014/main" id="{6EEC61BF-96A9-4247-84CC-075C0B0492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36" r="1" b="3761"/>
          <a:stretch/>
        </p:blipFill>
        <p:spPr>
          <a:xfrm>
            <a:off x="698353" y="3526029"/>
            <a:ext cx="1847513" cy="2733293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36" name="Content Placeholder 10">
            <a:extLst>
              <a:ext uri="{FF2B5EF4-FFF2-40B4-BE49-F238E27FC236}">
                <a16:creationId xmlns:a16="http://schemas.microsoft.com/office/drawing/2014/main" id="{92D7BE7B-3C64-4033-AC5B-3AA248425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294" y="1946684"/>
            <a:ext cx="5397237" cy="4351338"/>
          </a:xfrm>
        </p:spPr>
        <p:txBody>
          <a:bodyPr>
            <a:normAutofit/>
          </a:bodyPr>
          <a:lstStyle/>
          <a:p>
            <a:r>
              <a:rPr lang="en-US" dirty="0"/>
              <a:t>Lots of Groups, very few Members</a:t>
            </a:r>
          </a:p>
          <a:p>
            <a:r>
              <a:rPr lang="en-US" dirty="0"/>
              <a:t>Plan</a:t>
            </a:r>
          </a:p>
          <a:p>
            <a:pPr lvl="1"/>
            <a:r>
              <a:rPr lang="en-US" dirty="0"/>
              <a:t>Sub Organizational Units under “Groups”</a:t>
            </a:r>
          </a:p>
          <a:p>
            <a:pPr lvl="1"/>
            <a:r>
              <a:rPr lang="en-US" dirty="0"/>
              <a:t>Move / updated / remove groups from Hosts to Groups</a:t>
            </a:r>
          </a:p>
          <a:p>
            <a:pPr lvl="1"/>
            <a:endParaRPr lang="en-US" dirty="0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509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891482-C38A-4F0C-8183-0121632F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5B6BEA-983A-4062-BB12-E8CAABE8A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0129" y="486184"/>
            <a:ext cx="6118403" cy="1325563"/>
          </a:xfrm>
        </p:spPr>
        <p:txBody>
          <a:bodyPr>
            <a:normAutofit/>
          </a:bodyPr>
          <a:lstStyle/>
          <a:p>
            <a:r>
              <a:rPr lang="en-US" dirty="0"/>
              <a:t>A Little PowerShell + Native Tools</a:t>
            </a:r>
          </a:p>
        </p:txBody>
      </p:sp>
      <p:pic>
        <p:nvPicPr>
          <p:cNvPr id="4" name="Picture 3" descr="A picture containing arthropod, invertebrate, crab, lobster&#10;&#10;Description automatically generated">
            <a:extLst>
              <a:ext uri="{FF2B5EF4-FFF2-40B4-BE49-F238E27FC236}">
                <a16:creationId xmlns:a16="http://schemas.microsoft.com/office/drawing/2014/main" id="{7D7D6801-6804-4535-801F-D1A47B2CC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787464"/>
            <a:ext cx="4100921" cy="213247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B97284-1A1D-4A75-88F3-1E8783104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938" y="3543300"/>
            <a:ext cx="1821449" cy="281304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DBA7E-0CEA-414A-9BC5-2D288BA20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0129" y="1946684"/>
            <a:ext cx="6118403" cy="4351338"/>
          </a:xfrm>
        </p:spPr>
        <p:txBody>
          <a:bodyPr>
            <a:normAutofit/>
          </a:bodyPr>
          <a:lstStyle/>
          <a:p>
            <a:r>
              <a:rPr lang="en-US" sz="1500"/>
              <a:t>Two Tools, working together:</a:t>
            </a:r>
          </a:p>
          <a:p>
            <a:pPr lvl="1"/>
            <a:r>
              <a:rPr lang="en-US" sz="1500"/>
              <a:t>RSAT &amp; PowerShell 7</a:t>
            </a:r>
          </a:p>
          <a:p>
            <a:pPr lvl="1"/>
            <a:r>
              <a:rPr lang="en-US" sz="1500"/>
              <a:t> The RSAT “You Need”</a:t>
            </a:r>
          </a:p>
          <a:p>
            <a:pPr lvl="2"/>
            <a:r>
              <a:rPr lang="en-US" sz="1500">
                <a:latin typeface="Consolas" panose="020B0609020204030204" pitchFamily="49" charset="0"/>
              </a:rPr>
              <a:t>Get-</a:t>
            </a:r>
            <a:r>
              <a:rPr lang="en-US" sz="1500" err="1">
                <a:latin typeface="Consolas" panose="020B0609020204030204" pitchFamily="49" charset="0"/>
              </a:rPr>
              <a:t>WindowsCapability</a:t>
            </a:r>
            <a:r>
              <a:rPr lang="en-US" sz="1500">
                <a:latin typeface="Consolas" panose="020B0609020204030204" pitchFamily="49" charset="0"/>
              </a:rPr>
              <a:t> -Name Rsat.ActiveDirectory.DS-</a:t>
            </a:r>
            <a:r>
              <a:rPr lang="en-US" sz="1500" err="1">
                <a:latin typeface="Consolas" panose="020B0609020204030204" pitchFamily="49" charset="0"/>
              </a:rPr>
              <a:t>LDS.Tools</a:t>
            </a:r>
            <a:r>
              <a:rPr lang="en-US" sz="1500">
                <a:latin typeface="Consolas" panose="020B0609020204030204" pitchFamily="49" charset="0"/>
              </a:rPr>
              <a:t>~~~~0.0.1.0 -Online | Add-</a:t>
            </a:r>
            <a:r>
              <a:rPr lang="en-US" sz="1500" err="1">
                <a:latin typeface="Consolas" panose="020B0609020204030204" pitchFamily="49" charset="0"/>
              </a:rPr>
              <a:t>WindowsCapability</a:t>
            </a:r>
            <a:r>
              <a:rPr lang="en-US" sz="1500">
                <a:latin typeface="Consolas" panose="020B0609020204030204" pitchFamily="49" charset="0"/>
              </a:rPr>
              <a:t> –Online</a:t>
            </a:r>
          </a:p>
          <a:p>
            <a:pPr lvl="1"/>
            <a:r>
              <a:rPr lang="en-US" sz="1500"/>
              <a:t>PowerShell 7</a:t>
            </a:r>
          </a:p>
          <a:p>
            <a:pPr lvl="2"/>
            <a:r>
              <a:rPr lang="en-US" sz="1500"/>
              <a:t>Available from GitHub, Microsoft Store, or Chocolatey</a:t>
            </a:r>
          </a:p>
          <a:p>
            <a:pPr lvl="2"/>
            <a:r>
              <a:rPr lang="en-US" sz="1500" err="1"/>
              <a:t>PSReadline</a:t>
            </a:r>
            <a:r>
              <a:rPr lang="en-US" sz="1500"/>
              <a:t> Beta -&gt; https://devblogs.microsoft.com/powershell/announcing-psreadline-2-2-beta-2-with-dynamic-help/</a:t>
            </a:r>
          </a:p>
          <a:p>
            <a:pPr lvl="2"/>
            <a:endParaRPr lang="en-US" sz="1500"/>
          </a:p>
          <a:p>
            <a:pPr marL="457200" lvl="1" indent="0">
              <a:buNone/>
            </a:pPr>
            <a:r>
              <a:rPr lang="en-US" sz="1500"/>
              <a:t>Demo Time!</a:t>
            </a:r>
          </a:p>
          <a:p>
            <a:endParaRPr lang="en-US" sz="150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A4B6E73-2318-4814-8EB1-306D53723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64111">
            <a:off x="-991925" y="5644752"/>
            <a:ext cx="2987899" cy="2987899"/>
          </a:xfrm>
          <a:prstGeom prst="arc">
            <a:avLst>
              <a:gd name="adj1" fmla="val 16200000"/>
              <a:gd name="adj2" fmla="val 21581479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5133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5B6BEA-983A-4062-BB12-E8CAABE8A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5600"/>
              <a:t>P Drive and Ceph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arthropod, invertebrate, crab, lobster&#10;&#10;Description automatically generated">
            <a:extLst>
              <a:ext uri="{FF2B5EF4-FFF2-40B4-BE49-F238E27FC236}">
                <a16:creationId xmlns:a16="http://schemas.microsoft.com/office/drawing/2014/main" id="{7D7D6801-6804-4535-801F-D1A47B2CC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3" y="2071378"/>
            <a:ext cx="5221625" cy="27152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DBA7E-0CEA-414A-9BC5-2D288BA20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 lnSpcReduction="10000"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All about Samba Configurations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Next Steps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Ceph “Style Guide”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Many individual shares with tightly scoped permissions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Moving away from a small number of shares with broadly scoped permissions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Challenges: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UUID Mapping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Domain Users “Stamping”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066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219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EIS Updates!</vt:lpstr>
      <vt:lpstr>Topics Today</vt:lpstr>
      <vt:lpstr>LDAP Query User</vt:lpstr>
      <vt:lpstr>Extension Attribute Update</vt:lpstr>
      <vt:lpstr>Groups!</vt:lpstr>
      <vt:lpstr>A Little PowerShell + Native Tools</vt:lpstr>
      <vt:lpstr>P Drive and Ceph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EIS Updates!</dc:title>
  <dc:creator>Jon</dc:creator>
  <cp:lastModifiedBy>Jon Junell</cp:lastModifiedBy>
  <cp:revision>1</cp:revision>
  <dcterms:created xsi:type="dcterms:W3CDTF">2021-10-06T15:04:12Z</dcterms:created>
  <dcterms:modified xsi:type="dcterms:W3CDTF">2021-10-07T15:26:58Z</dcterms:modified>
</cp:coreProperties>
</file>