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4"/>
  </p:sldMasterIdLst>
  <p:sldIdLst>
    <p:sldId id="256" r:id="rId5"/>
    <p:sldId id="257" r:id="rId6"/>
    <p:sldId id="261" r:id="rId7"/>
    <p:sldId id="258" r:id="rId8"/>
    <p:sldId id="262" r:id="rId9"/>
    <p:sldId id="259" r:id="rId10"/>
    <p:sldId id="26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F19036-049B-4435-9C75-D29D1E8D5434}" v="15" dt="2020-06-03T23:31:28.4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5" autoAdjust="0"/>
    <p:restoredTop sz="94660"/>
  </p:normalViewPr>
  <p:slideViewPr>
    <p:cSldViewPr snapToGrid="0">
      <p:cViewPr varScale="1">
        <p:scale>
          <a:sx n="90" d="100"/>
          <a:sy n="90" d="100"/>
        </p:scale>
        <p:origin x="96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 Junell" userId="2598e9ae-4bd8-4ea4-97fa-393fc3feb17d" providerId="ADAL" clId="{11F19036-049B-4435-9C75-D29D1E8D5434}"/>
    <pc:docChg chg="undo custSel mod addSld modSld">
      <pc:chgData name="Jon Junell" userId="2598e9ae-4bd8-4ea4-97fa-393fc3feb17d" providerId="ADAL" clId="{11F19036-049B-4435-9C75-D29D1E8D5434}" dt="2020-06-04T15:33:04.592" v="1154" actId="5793"/>
      <pc:docMkLst>
        <pc:docMk/>
      </pc:docMkLst>
      <pc:sldChg chg="modSp mod">
        <pc:chgData name="Jon Junell" userId="2598e9ae-4bd8-4ea4-97fa-393fc3feb17d" providerId="ADAL" clId="{11F19036-049B-4435-9C75-D29D1E8D5434}" dt="2020-06-04T15:33:04.592" v="1154" actId="5793"/>
        <pc:sldMkLst>
          <pc:docMk/>
          <pc:sldMk cId="630018876" sldId="256"/>
        </pc:sldMkLst>
        <pc:spChg chg="mod">
          <ac:chgData name="Jon Junell" userId="2598e9ae-4bd8-4ea4-97fa-393fc3feb17d" providerId="ADAL" clId="{11F19036-049B-4435-9C75-D29D1E8D5434}" dt="2020-06-03T21:21:13.432" v="33" actId="20577"/>
          <ac:spMkLst>
            <pc:docMk/>
            <pc:sldMk cId="630018876" sldId="256"/>
            <ac:spMk id="2" creationId="{1FE17300-287F-4E92-92E8-CD964A6D9146}"/>
          </ac:spMkLst>
        </pc:spChg>
        <pc:spChg chg="mod">
          <ac:chgData name="Jon Junell" userId="2598e9ae-4bd8-4ea4-97fa-393fc3feb17d" providerId="ADAL" clId="{11F19036-049B-4435-9C75-D29D1E8D5434}" dt="2020-06-04T15:33:04.592" v="1154" actId="5793"/>
          <ac:spMkLst>
            <pc:docMk/>
            <pc:sldMk cId="630018876" sldId="256"/>
            <ac:spMk id="3" creationId="{41D0B080-141A-45E2-ABD4-A56D08B43F20}"/>
          </ac:spMkLst>
        </pc:spChg>
      </pc:sldChg>
      <pc:sldChg chg="modSp mod">
        <pc:chgData name="Jon Junell" userId="2598e9ae-4bd8-4ea4-97fa-393fc3feb17d" providerId="ADAL" clId="{11F19036-049B-4435-9C75-D29D1E8D5434}" dt="2020-06-04T15:21:18.780" v="1125" actId="255"/>
        <pc:sldMkLst>
          <pc:docMk/>
          <pc:sldMk cId="3070123892" sldId="257"/>
        </pc:sldMkLst>
        <pc:spChg chg="mod">
          <ac:chgData name="Jon Junell" userId="2598e9ae-4bd8-4ea4-97fa-393fc3feb17d" providerId="ADAL" clId="{11F19036-049B-4435-9C75-D29D1E8D5434}" dt="2020-06-04T15:21:18.780" v="1125" actId="255"/>
          <ac:spMkLst>
            <pc:docMk/>
            <pc:sldMk cId="3070123892" sldId="257"/>
            <ac:spMk id="2" creationId="{43497E62-1771-4ACD-BF9F-40487E36A298}"/>
          </ac:spMkLst>
        </pc:spChg>
        <pc:spChg chg="mod">
          <ac:chgData name="Jon Junell" userId="2598e9ae-4bd8-4ea4-97fa-393fc3feb17d" providerId="ADAL" clId="{11F19036-049B-4435-9C75-D29D1E8D5434}" dt="2020-06-04T15:17:08.996" v="1073" actId="6549"/>
          <ac:spMkLst>
            <pc:docMk/>
            <pc:sldMk cId="3070123892" sldId="257"/>
            <ac:spMk id="3" creationId="{273CEA0D-B534-4A27-92DF-83AC00A9A827}"/>
          </ac:spMkLst>
        </pc:spChg>
      </pc:sldChg>
      <pc:sldChg chg="modSp mod">
        <pc:chgData name="Jon Junell" userId="2598e9ae-4bd8-4ea4-97fa-393fc3feb17d" providerId="ADAL" clId="{11F19036-049B-4435-9C75-D29D1E8D5434}" dt="2020-06-04T15:18:26.693" v="1104" actId="20577"/>
        <pc:sldMkLst>
          <pc:docMk/>
          <pc:sldMk cId="67315668" sldId="258"/>
        </pc:sldMkLst>
        <pc:spChg chg="mod">
          <ac:chgData name="Jon Junell" userId="2598e9ae-4bd8-4ea4-97fa-393fc3feb17d" providerId="ADAL" clId="{11F19036-049B-4435-9C75-D29D1E8D5434}" dt="2020-06-03T21:24:53.168" v="330" actId="20577"/>
          <ac:spMkLst>
            <pc:docMk/>
            <pc:sldMk cId="67315668" sldId="258"/>
            <ac:spMk id="2" creationId="{42DA3EED-0969-4DC3-BFF3-D5A2304C3FF8}"/>
          </ac:spMkLst>
        </pc:spChg>
        <pc:spChg chg="mod">
          <ac:chgData name="Jon Junell" userId="2598e9ae-4bd8-4ea4-97fa-393fc3feb17d" providerId="ADAL" clId="{11F19036-049B-4435-9C75-D29D1E8D5434}" dt="2020-06-04T15:18:26.693" v="1104" actId="20577"/>
          <ac:spMkLst>
            <pc:docMk/>
            <pc:sldMk cId="67315668" sldId="258"/>
            <ac:spMk id="3" creationId="{70B5B26A-94BD-410F-9DA3-C020AC0F04B0}"/>
          </ac:spMkLst>
        </pc:spChg>
      </pc:sldChg>
      <pc:sldChg chg="delSp modSp mod">
        <pc:chgData name="Jon Junell" userId="2598e9ae-4bd8-4ea4-97fa-393fc3feb17d" providerId="ADAL" clId="{11F19036-049B-4435-9C75-D29D1E8D5434}" dt="2020-06-03T23:32:32.320" v="1045" actId="20577"/>
        <pc:sldMkLst>
          <pc:docMk/>
          <pc:sldMk cId="2025267252" sldId="259"/>
        </pc:sldMkLst>
        <pc:spChg chg="mod">
          <ac:chgData name="Jon Junell" userId="2598e9ae-4bd8-4ea4-97fa-393fc3feb17d" providerId="ADAL" clId="{11F19036-049B-4435-9C75-D29D1E8D5434}" dt="2020-06-03T23:13:49.661" v="834" actId="27636"/>
          <ac:spMkLst>
            <pc:docMk/>
            <pc:sldMk cId="2025267252" sldId="259"/>
            <ac:spMk id="2" creationId="{185B4008-E5DB-49B1-A5E1-F81692BE0A4D}"/>
          </ac:spMkLst>
        </pc:spChg>
        <pc:spChg chg="mod">
          <ac:chgData name="Jon Junell" userId="2598e9ae-4bd8-4ea4-97fa-393fc3feb17d" providerId="ADAL" clId="{11F19036-049B-4435-9C75-D29D1E8D5434}" dt="2020-06-03T23:32:32.320" v="1045" actId="20577"/>
          <ac:spMkLst>
            <pc:docMk/>
            <pc:sldMk cId="2025267252" sldId="259"/>
            <ac:spMk id="3" creationId="{74181ABA-3082-461D-8323-9FC450220B6F}"/>
          </ac:spMkLst>
        </pc:spChg>
        <pc:picChg chg="del">
          <ac:chgData name="Jon Junell" userId="2598e9ae-4bd8-4ea4-97fa-393fc3feb17d" providerId="ADAL" clId="{11F19036-049B-4435-9C75-D29D1E8D5434}" dt="2020-06-03T22:02:37.818" v="791" actId="478"/>
          <ac:picMkLst>
            <pc:docMk/>
            <pc:sldMk cId="2025267252" sldId="259"/>
            <ac:picMk id="5" creationId="{3530AAE2-9C4C-4F81-9C89-778C3864C5EA}"/>
          </ac:picMkLst>
        </pc:picChg>
      </pc:sldChg>
      <pc:sldChg chg="addSp delSp modSp mod">
        <pc:chgData name="Jon Junell" userId="2598e9ae-4bd8-4ea4-97fa-393fc3feb17d" providerId="ADAL" clId="{11F19036-049B-4435-9C75-D29D1E8D5434}" dt="2020-06-04T15:12:37.200" v="1046" actId="26606"/>
        <pc:sldMkLst>
          <pc:docMk/>
          <pc:sldMk cId="1526755824" sldId="260"/>
        </pc:sldMkLst>
        <pc:spChg chg="mod">
          <ac:chgData name="Jon Junell" userId="2598e9ae-4bd8-4ea4-97fa-393fc3feb17d" providerId="ADAL" clId="{11F19036-049B-4435-9C75-D29D1E8D5434}" dt="2020-06-04T15:12:37.200" v="1046" actId="26606"/>
          <ac:spMkLst>
            <pc:docMk/>
            <pc:sldMk cId="1526755824" sldId="260"/>
            <ac:spMk id="2" creationId="{03602D64-4025-4A54-A353-0FBA22FF1BFD}"/>
          </ac:spMkLst>
        </pc:spChg>
        <pc:spChg chg="del">
          <ac:chgData name="Jon Junell" userId="2598e9ae-4bd8-4ea4-97fa-393fc3feb17d" providerId="ADAL" clId="{11F19036-049B-4435-9C75-D29D1E8D5434}" dt="2020-06-04T15:12:37.200" v="1046" actId="26606"/>
          <ac:spMkLst>
            <pc:docMk/>
            <pc:sldMk cId="1526755824" sldId="260"/>
            <ac:spMk id="9" creationId="{DA381740-063A-41A4-836D-85D14980EEF0}"/>
          </ac:spMkLst>
        </pc:spChg>
        <pc:spChg chg="del">
          <ac:chgData name="Jon Junell" userId="2598e9ae-4bd8-4ea4-97fa-393fc3feb17d" providerId="ADAL" clId="{11F19036-049B-4435-9C75-D29D1E8D5434}" dt="2020-06-04T15:12:37.200" v="1046" actId="26606"/>
          <ac:spMkLst>
            <pc:docMk/>
            <pc:sldMk cId="1526755824" sldId="260"/>
            <ac:spMk id="11" creationId="{665DBBEF-238B-476B-96AB-8AAC3224ECEA}"/>
          </ac:spMkLst>
        </pc:spChg>
        <pc:spChg chg="del">
          <ac:chgData name="Jon Junell" userId="2598e9ae-4bd8-4ea4-97fa-393fc3feb17d" providerId="ADAL" clId="{11F19036-049B-4435-9C75-D29D1E8D5434}" dt="2020-06-04T15:12:37.200" v="1046" actId="26606"/>
          <ac:spMkLst>
            <pc:docMk/>
            <pc:sldMk cId="1526755824" sldId="260"/>
            <ac:spMk id="13" creationId="{3FCFB1DE-0B7E-48CC-BA90-B2AB0889F9D6}"/>
          </ac:spMkLst>
        </pc:spChg>
        <pc:spChg chg="add">
          <ac:chgData name="Jon Junell" userId="2598e9ae-4bd8-4ea4-97fa-393fc3feb17d" providerId="ADAL" clId="{11F19036-049B-4435-9C75-D29D1E8D5434}" dt="2020-06-04T15:12:37.200" v="1046" actId="26606"/>
          <ac:spMkLst>
            <pc:docMk/>
            <pc:sldMk cId="1526755824" sldId="260"/>
            <ac:spMk id="17" creationId="{4036E5AE-3C42-40BA-8A73-6CD6E10AD6D1}"/>
          </ac:spMkLst>
        </pc:spChg>
        <pc:spChg chg="add">
          <ac:chgData name="Jon Junell" userId="2598e9ae-4bd8-4ea4-97fa-393fc3feb17d" providerId="ADAL" clId="{11F19036-049B-4435-9C75-D29D1E8D5434}" dt="2020-06-04T15:12:37.200" v="1046" actId="26606"/>
          <ac:spMkLst>
            <pc:docMk/>
            <pc:sldMk cId="1526755824" sldId="260"/>
            <ac:spMk id="20" creationId="{2C61293E-6EBE-43EF-A52C-9BEBFD7679D4}"/>
          </ac:spMkLst>
        </pc:spChg>
        <pc:spChg chg="add">
          <ac:chgData name="Jon Junell" userId="2598e9ae-4bd8-4ea4-97fa-393fc3feb17d" providerId="ADAL" clId="{11F19036-049B-4435-9C75-D29D1E8D5434}" dt="2020-06-04T15:12:37.200" v="1046" actId="26606"/>
          <ac:spMkLst>
            <pc:docMk/>
            <pc:sldMk cId="1526755824" sldId="260"/>
            <ac:spMk id="22" creationId="{3FCFB1DE-0B7E-48CC-BA90-B2AB0889F9D6}"/>
          </ac:spMkLst>
        </pc:spChg>
        <pc:picChg chg="mod">
          <ac:chgData name="Jon Junell" userId="2598e9ae-4bd8-4ea4-97fa-393fc3feb17d" providerId="ADAL" clId="{11F19036-049B-4435-9C75-D29D1E8D5434}" dt="2020-06-04T15:12:37.200" v="1046" actId="26606"/>
          <ac:picMkLst>
            <pc:docMk/>
            <pc:sldMk cId="1526755824" sldId="260"/>
            <ac:picMk id="4" creationId="{CF6D954C-24F8-4A32-BF5C-D57329DF5FFE}"/>
          </ac:picMkLst>
        </pc:picChg>
      </pc:sldChg>
      <pc:sldChg chg="addSp delSp modSp new mod setBg">
        <pc:chgData name="Jon Junell" userId="2598e9ae-4bd8-4ea4-97fa-393fc3feb17d" providerId="ADAL" clId="{11F19036-049B-4435-9C75-D29D1E8D5434}" dt="2020-06-03T21:56:07.225" v="537" actId="14100"/>
        <pc:sldMkLst>
          <pc:docMk/>
          <pc:sldMk cId="2368417823" sldId="261"/>
        </pc:sldMkLst>
        <pc:spChg chg="mod">
          <ac:chgData name="Jon Junell" userId="2598e9ae-4bd8-4ea4-97fa-393fc3feb17d" providerId="ADAL" clId="{11F19036-049B-4435-9C75-D29D1E8D5434}" dt="2020-06-03T21:56:07.225" v="537" actId="14100"/>
          <ac:spMkLst>
            <pc:docMk/>
            <pc:sldMk cId="2368417823" sldId="261"/>
            <ac:spMk id="2" creationId="{A323E7DC-F152-47E2-A1F4-B18D54EEECA7}"/>
          </ac:spMkLst>
        </pc:spChg>
        <pc:spChg chg="del">
          <ac:chgData name="Jon Junell" userId="2598e9ae-4bd8-4ea4-97fa-393fc3feb17d" providerId="ADAL" clId="{11F19036-049B-4435-9C75-D29D1E8D5434}" dt="2020-06-03T21:28:12.040" v="456"/>
          <ac:spMkLst>
            <pc:docMk/>
            <pc:sldMk cId="2368417823" sldId="261"/>
            <ac:spMk id="3" creationId="{B9F5F14C-BAC6-4F14-B27B-1D1EC98DF6B5}"/>
          </ac:spMkLst>
        </pc:spChg>
        <pc:spChg chg="add del mod">
          <ac:chgData name="Jon Junell" userId="2598e9ae-4bd8-4ea4-97fa-393fc3feb17d" providerId="ADAL" clId="{11F19036-049B-4435-9C75-D29D1E8D5434}" dt="2020-06-03T21:54:23.360" v="486"/>
          <ac:spMkLst>
            <pc:docMk/>
            <pc:sldMk cId="2368417823" sldId="261"/>
            <ac:spMk id="7" creationId="{FF91BA00-803D-4A56-AA1A-6C40EA4E26A0}"/>
          </ac:spMkLst>
        </pc:spChg>
        <pc:spChg chg="add mod">
          <ac:chgData name="Jon Junell" userId="2598e9ae-4bd8-4ea4-97fa-393fc3feb17d" providerId="ADAL" clId="{11F19036-049B-4435-9C75-D29D1E8D5434}" dt="2020-06-03T21:55:27.857" v="520" actId="1076"/>
          <ac:spMkLst>
            <pc:docMk/>
            <pc:sldMk cId="2368417823" sldId="261"/>
            <ac:spMk id="9" creationId="{E0FCBABB-210E-4F23-B503-4BB4390011A5}"/>
          </ac:spMkLst>
        </pc:spChg>
        <pc:spChg chg="add">
          <ac:chgData name="Jon Junell" userId="2598e9ae-4bd8-4ea4-97fa-393fc3feb17d" providerId="ADAL" clId="{11F19036-049B-4435-9C75-D29D1E8D5434}" dt="2020-06-03T21:54:14.301" v="485" actId="26606"/>
          <ac:spMkLst>
            <pc:docMk/>
            <pc:sldMk cId="2368417823" sldId="261"/>
            <ac:spMk id="12" creationId="{F13C74B1-5B17-4795-BED0-7140497B445A}"/>
          </ac:spMkLst>
        </pc:spChg>
        <pc:spChg chg="add">
          <ac:chgData name="Jon Junell" userId="2598e9ae-4bd8-4ea4-97fa-393fc3feb17d" providerId="ADAL" clId="{11F19036-049B-4435-9C75-D29D1E8D5434}" dt="2020-06-03T21:54:14.301" v="485" actId="26606"/>
          <ac:spMkLst>
            <pc:docMk/>
            <pc:sldMk cId="2368417823" sldId="261"/>
            <ac:spMk id="14" creationId="{3FCFB1DE-0B7E-48CC-BA90-B2AB0889F9D6}"/>
          </ac:spMkLst>
        </pc:spChg>
        <pc:picChg chg="add del mod">
          <ac:chgData name="Jon Junell" userId="2598e9ae-4bd8-4ea4-97fa-393fc3feb17d" providerId="ADAL" clId="{11F19036-049B-4435-9C75-D29D1E8D5434}" dt="2020-06-03T21:54:12.089" v="484" actId="478"/>
          <ac:picMkLst>
            <pc:docMk/>
            <pc:sldMk cId="2368417823" sldId="261"/>
            <ac:picMk id="4" creationId="{5147F29C-4A64-47B7-9DFC-95873CB4659B}"/>
          </ac:picMkLst>
        </pc:picChg>
        <pc:picChg chg="add mod ord modCrop">
          <ac:chgData name="Jon Junell" userId="2598e9ae-4bd8-4ea4-97fa-393fc3feb17d" providerId="ADAL" clId="{11F19036-049B-4435-9C75-D29D1E8D5434}" dt="2020-06-03T21:54:14.301" v="485" actId="26606"/>
          <ac:picMkLst>
            <pc:docMk/>
            <pc:sldMk cId="2368417823" sldId="261"/>
            <ac:picMk id="5" creationId="{22B90AB9-18C3-431C-B291-2FEC68B20286}"/>
          </ac:picMkLst>
        </pc:picChg>
        <pc:picChg chg="add mod">
          <ac:chgData name="Jon Junell" userId="2598e9ae-4bd8-4ea4-97fa-393fc3feb17d" providerId="ADAL" clId="{11F19036-049B-4435-9C75-D29D1E8D5434}" dt="2020-06-03T21:55:31.313" v="521" actId="1076"/>
          <ac:picMkLst>
            <pc:docMk/>
            <pc:sldMk cId="2368417823" sldId="261"/>
            <ac:picMk id="8" creationId="{05775B91-5E96-4FB6-B919-393BB758F587}"/>
          </ac:picMkLst>
        </pc:picChg>
      </pc:sldChg>
      <pc:sldChg chg="addSp delSp modSp new mod setBg">
        <pc:chgData name="Jon Junell" userId="2598e9ae-4bd8-4ea4-97fa-393fc3feb17d" providerId="ADAL" clId="{11F19036-049B-4435-9C75-D29D1E8D5434}" dt="2020-06-03T23:31:28.432" v="871" actId="14100"/>
        <pc:sldMkLst>
          <pc:docMk/>
          <pc:sldMk cId="1821630132" sldId="262"/>
        </pc:sldMkLst>
        <pc:spChg chg="mod">
          <ac:chgData name="Jon Junell" userId="2598e9ae-4bd8-4ea4-97fa-393fc3feb17d" providerId="ADAL" clId="{11F19036-049B-4435-9C75-D29D1E8D5434}" dt="2020-06-03T23:23:54.740" v="866" actId="313"/>
          <ac:spMkLst>
            <pc:docMk/>
            <pc:sldMk cId="1821630132" sldId="262"/>
            <ac:spMk id="2" creationId="{DC68DF7A-2F8E-4F9A-9289-D944C70B2B8A}"/>
          </ac:spMkLst>
        </pc:spChg>
        <pc:spChg chg="mod ord">
          <ac:chgData name="Jon Junell" userId="2598e9ae-4bd8-4ea4-97fa-393fc3feb17d" providerId="ADAL" clId="{11F19036-049B-4435-9C75-D29D1E8D5434}" dt="2020-06-03T23:24:02.279" v="868" actId="20577"/>
          <ac:spMkLst>
            <pc:docMk/>
            <pc:sldMk cId="1821630132" sldId="262"/>
            <ac:spMk id="3" creationId="{CB26AED4-8142-407A-BA16-37C8BEF713AE}"/>
          </ac:spMkLst>
        </pc:spChg>
        <pc:spChg chg="add del">
          <ac:chgData name="Jon Junell" userId="2598e9ae-4bd8-4ea4-97fa-393fc3feb17d" providerId="ADAL" clId="{11F19036-049B-4435-9C75-D29D1E8D5434}" dt="2020-06-03T23:22:56.901" v="843" actId="26606"/>
          <ac:spMkLst>
            <pc:docMk/>
            <pc:sldMk cId="1821630132" sldId="262"/>
            <ac:spMk id="71" creationId="{6804CCDD-88C7-4B43-A381-F2D8DAF62BE3}"/>
          </ac:spMkLst>
        </pc:spChg>
        <pc:spChg chg="add del">
          <ac:chgData name="Jon Junell" userId="2598e9ae-4bd8-4ea4-97fa-393fc3feb17d" providerId="ADAL" clId="{11F19036-049B-4435-9C75-D29D1E8D5434}" dt="2020-06-03T23:22:56.901" v="843" actId="26606"/>
          <ac:spMkLst>
            <pc:docMk/>
            <pc:sldMk cId="1821630132" sldId="262"/>
            <ac:spMk id="73" creationId="{BBECEAC1-4BBC-4815-B44E-D9B231A3FC16}"/>
          </ac:spMkLst>
        </pc:spChg>
        <pc:spChg chg="add del">
          <ac:chgData name="Jon Junell" userId="2598e9ae-4bd8-4ea4-97fa-393fc3feb17d" providerId="ADAL" clId="{11F19036-049B-4435-9C75-D29D1E8D5434}" dt="2020-06-03T23:23:39.374" v="847" actId="26606"/>
          <ac:spMkLst>
            <pc:docMk/>
            <pc:sldMk cId="1821630132" sldId="262"/>
            <ac:spMk id="135" creationId="{9AB13476-CE21-4746-B044-FD491AC8416F}"/>
          </ac:spMkLst>
        </pc:spChg>
        <pc:spChg chg="add del">
          <ac:chgData name="Jon Junell" userId="2598e9ae-4bd8-4ea4-97fa-393fc3feb17d" providerId="ADAL" clId="{11F19036-049B-4435-9C75-D29D1E8D5434}" dt="2020-06-03T23:23:39.374" v="847" actId="26606"/>
          <ac:spMkLst>
            <pc:docMk/>
            <pc:sldMk cId="1821630132" sldId="262"/>
            <ac:spMk id="137" creationId="{3FCFB1DE-0B7E-48CC-BA90-B2AB0889F9D6}"/>
          </ac:spMkLst>
        </pc:spChg>
        <pc:spChg chg="add">
          <ac:chgData name="Jon Junell" userId="2598e9ae-4bd8-4ea4-97fa-393fc3feb17d" providerId="ADAL" clId="{11F19036-049B-4435-9C75-D29D1E8D5434}" dt="2020-06-03T23:23:39.374" v="847" actId="26606"/>
          <ac:spMkLst>
            <pc:docMk/>
            <pc:sldMk cId="1821630132" sldId="262"/>
            <ac:spMk id="192" creationId="{94BFCCA4-109C-4B21-816E-144FE75C38EE}"/>
          </ac:spMkLst>
        </pc:spChg>
        <pc:spChg chg="add">
          <ac:chgData name="Jon Junell" userId="2598e9ae-4bd8-4ea4-97fa-393fc3feb17d" providerId="ADAL" clId="{11F19036-049B-4435-9C75-D29D1E8D5434}" dt="2020-06-03T23:23:39.374" v="847" actId="26606"/>
          <ac:spMkLst>
            <pc:docMk/>
            <pc:sldMk cId="1821630132" sldId="262"/>
            <ac:spMk id="193" creationId="{3FCFB1DE-0B7E-48CC-BA90-B2AB0889F9D6}"/>
          </ac:spMkLst>
        </pc:spChg>
        <pc:picChg chg="add mod ord">
          <ac:chgData name="Jon Junell" userId="2598e9ae-4bd8-4ea4-97fa-393fc3feb17d" providerId="ADAL" clId="{11F19036-049B-4435-9C75-D29D1E8D5434}" dt="2020-06-03T23:23:39.374" v="847" actId="26606"/>
          <ac:picMkLst>
            <pc:docMk/>
            <pc:sldMk cId="1821630132" sldId="262"/>
            <ac:picMk id="4" creationId="{E3734E4C-97A9-4498-85BE-4858AB74EC87}"/>
          </ac:picMkLst>
        </pc:picChg>
        <pc:picChg chg="add mod ord">
          <ac:chgData name="Jon Junell" userId="2598e9ae-4bd8-4ea4-97fa-393fc3feb17d" providerId="ADAL" clId="{11F19036-049B-4435-9C75-D29D1E8D5434}" dt="2020-06-03T23:23:39.374" v="847" actId="26606"/>
          <ac:picMkLst>
            <pc:docMk/>
            <pc:sldMk cId="1821630132" sldId="262"/>
            <ac:picMk id="5" creationId="{EDF3BA2D-75F6-4C27-9F4F-79B805582228}"/>
          </ac:picMkLst>
        </pc:picChg>
        <pc:picChg chg="add del mod ord">
          <ac:chgData name="Jon Junell" userId="2598e9ae-4bd8-4ea4-97fa-393fc3feb17d" providerId="ADAL" clId="{11F19036-049B-4435-9C75-D29D1E8D5434}" dt="2020-06-03T23:23:25.566" v="845" actId="478"/>
          <ac:picMkLst>
            <pc:docMk/>
            <pc:sldMk cId="1821630132" sldId="262"/>
            <ac:picMk id="6" creationId="{933F0D50-C153-42A2-8A63-1BD33903B3CF}"/>
          </ac:picMkLst>
        </pc:picChg>
        <pc:picChg chg="add mod">
          <ac:chgData name="Jon Junell" userId="2598e9ae-4bd8-4ea4-97fa-393fc3feb17d" providerId="ADAL" clId="{11F19036-049B-4435-9C75-D29D1E8D5434}" dt="2020-06-03T23:23:39.374" v="847" actId="26606"/>
          <ac:picMkLst>
            <pc:docMk/>
            <pc:sldMk cId="1821630132" sldId="262"/>
            <ac:picMk id="7" creationId="{05DA8098-2B1B-44FD-99A1-0B61DB14E486}"/>
          </ac:picMkLst>
        </pc:picChg>
        <pc:picChg chg="add mod ord">
          <ac:chgData name="Jon Junell" userId="2598e9ae-4bd8-4ea4-97fa-393fc3feb17d" providerId="ADAL" clId="{11F19036-049B-4435-9C75-D29D1E8D5434}" dt="2020-06-03T23:31:28.432" v="871" actId="14100"/>
          <ac:picMkLst>
            <pc:docMk/>
            <pc:sldMk cId="1821630132" sldId="262"/>
            <ac:picMk id="1026" creationId="{693BD57F-D880-4E32-B157-5E5BEEF0DC7A}"/>
          </ac:picMkLst>
        </pc:picChg>
      </pc:sldChg>
    </pc:docChg>
  </pc:docChgLst>
  <pc:docChgLst>
    <pc:chgData name="Jon Junell" userId="2598e9ae-4bd8-4ea4-97fa-393fc3feb17d" providerId="ADAL" clId="{E98DC9E2-3637-4D76-BAB9-740A083056DE}"/>
    <pc:docChg chg="modSld">
      <pc:chgData name="Jon Junell" userId="2598e9ae-4bd8-4ea4-97fa-393fc3feb17d" providerId="ADAL" clId="{E98DC9E2-3637-4D76-BAB9-740A083056DE}" dt="2020-05-11T17:26:07.380" v="1" actId="20577"/>
      <pc:docMkLst>
        <pc:docMk/>
      </pc:docMkLst>
      <pc:sldChg chg="modSp mod">
        <pc:chgData name="Jon Junell" userId="2598e9ae-4bd8-4ea4-97fa-393fc3feb17d" providerId="ADAL" clId="{E98DC9E2-3637-4D76-BAB9-740A083056DE}" dt="2020-05-11T17:26:07.380" v="1" actId="20577"/>
        <pc:sldMkLst>
          <pc:docMk/>
          <pc:sldMk cId="67315668" sldId="258"/>
        </pc:sldMkLst>
        <pc:spChg chg="mod">
          <ac:chgData name="Jon Junell" userId="2598e9ae-4bd8-4ea4-97fa-393fc3feb17d" providerId="ADAL" clId="{E98DC9E2-3637-4D76-BAB9-740A083056DE}" dt="2020-05-11T17:26:07.380" v="1" actId="20577"/>
          <ac:spMkLst>
            <pc:docMk/>
            <pc:sldMk cId="67315668" sldId="258"/>
            <ac:spMk id="3" creationId="{70B5B26A-94BD-410F-9DA3-C020AC0F04B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98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000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290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0573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4987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9912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2449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1938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686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754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12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187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38" r:id="rId6"/>
    <p:sldLayoutId id="2147483734" r:id="rId7"/>
    <p:sldLayoutId id="2147483735" r:id="rId8"/>
    <p:sldLayoutId id="2147483736" r:id="rId9"/>
    <p:sldLayoutId id="2147483737" r:id="rId10"/>
    <p:sldLayoutId id="214748373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578782-A7E6-47E3-88BB-C67B80B030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578" b="1563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>
                  <a:alpha val="30000"/>
                </a:schemeClr>
              </a:gs>
              <a:gs pos="33000">
                <a:schemeClr val="tx1">
                  <a:alpha val="2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E17300-287F-4E92-92E8-CD964A6D91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2"/>
            <a:ext cx="4023360" cy="2802219"/>
          </a:xfrm>
        </p:spPr>
        <p:txBody>
          <a:bodyPr anchor="b">
            <a:normAutofit fontScale="90000"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EIS Datacenter Report – 6/4/2020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D0B080-141A-45E2-ABD4-A56D08B43F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3969352"/>
            <a:ext cx="4023359" cy="1208141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Gee, Jon, up the PPT game…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0018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497E62-1771-4ACD-BF9F-40487E36A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6600" dirty="0"/>
              <a:t>DDI Is Lunched!</a:t>
            </a:r>
            <a:br>
              <a:rPr lang="en-US" sz="6600" dirty="0"/>
            </a:br>
            <a:r>
              <a:rPr lang="en-US" sz="1800" dirty="0"/>
              <a:t>(It was delicious)</a:t>
            </a:r>
          </a:p>
        </p:txBody>
      </p:sp>
      <p:sp>
        <p:nvSpPr>
          <p:cNvPr id="137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093" y="2563839"/>
            <a:ext cx="3931920" cy="27432"/>
          </a:xfrm>
          <a:custGeom>
            <a:avLst/>
            <a:gdLst>
              <a:gd name="connsiteX0" fmla="*/ 0 w 3931920"/>
              <a:gd name="connsiteY0" fmla="*/ 0 h 27432"/>
              <a:gd name="connsiteX1" fmla="*/ 733958 w 3931920"/>
              <a:gd name="connsiteY1" fmla="*/ 0 h 27432"/>
              <a:gd name="connsiteX2" fmla="*/ 1428598 w 3931920"/>
              <a:gd name="connsiteY2" fmla="*/ 0 h 27432"/>
              <a:gd name="connsiteX3" fmla="*/ 2123237 w 3931920"/>
              <a:gd name="connsiteY3" fmla="*/ 0 h 27432"/>
              <a:gd name="connsiteX4" fmla="*/ 2660599 w 3931920"/>
              <a:gd name="connsiteY4" fmla="*/ 0 h 27432"/>
              <a:gd name="connsiteX5" fmla="*/ 3237281 w 3931920"/>
              <a:gd name="connsiteY5" fmla="*/ 0 h 27432"/>
              <a:gd name="connsiteX6" fmla="*/ 3931920 w 3931920"/>
              <a:gd name="connsiteY6" fmla="*/ 0 h 27432"/>
              <a:gd name="connsiteX7" fmla="*/ 3931920 w 3931920"/>
              <a:gd name="connsiteY7" fmla="*/ 27432 h 27432"/>
              <a:gd name="connsiteX8" fmla="*/ 3276600 w 3931920"/>
              <a:gd name="connsiteY8" fmla="*/ 27432 h 27432"/>
              <a:gd name="connsiteX9" fmla="*/ 2739238 w 3931920"/>
              <a:gd name="connsiteY9" fmla="*/ 27432 h 27432"/>
              <a:gd name="connsiteX10" fmla="*/ 2201875 w 3931920"/>
              <a:gd name="connsiteY10" fmla="*/ 27432 h 27432"/>
              <a:gd name="connsiteX11" fmla="*/ 1507236 w 3931920"/>
              <a:gd name="connsiteY11" fmla="*/ 27432 h 27432"/>
              <a:gd name="connsiteX12" fmla="*/ 930554 w 3931920"/>
              <a:gd name="connsiteY12" fmla="*/ 27432 h 27432"/>
              <a:gd name="connsiteX13" fmla="*/ 0 w 3931920"/>
              <a:gd name="connsiteY13" fmla="*/ 27432 h 27432"/>
              <a:gd name="connsiteX14" fmla="*/ 0 w 3931920"/>
              <a:gd name="connsiteY14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931920" h="27432" fill="none" extrusionOk="0">
                <a:moveTo>
                  <a:pt x="0" y="0"/>
                </a:moveTo>
                <a:cubicBezTo>
                  <a:pt x="245351" y="16874"/>
                  <a:pt x="509174" y="13736"/>
                  <a:pt x="733958" y="0"/>
                </a:cubicBezTo>
                <a:cubicBezTo>
                  <a:pt x="958742" y="-13736"/>
                  <a:pt x="1245406" y="-17215"/>
                  <a:pt x="1428598" y="0"/>
                </a:cubicBezTo>
                <a:cubicBezTo>
                  <a:pt x="1611790" y="17215"/>
                  <a:pt x="1930525" y="20562"/>
                  <a:pt x="2123237" y="0"/>
                </a:cubicBezTo>
                <a:cubicBezTo>
                  <a:pt x="2315949" y="-20562"/>
                  <a:pt x="2485508" y="11332"/>
                  <a:pt x="2660599" y="0"/>
                </a:cubicBezTo>
                <a:cubicBezTo>
                  <a:pt x="2835690" y="-11332"/>
                  <a:pt x="3075198" y="-14809"/>
                  <a:pt x="3237281" y="0"/>
                </a:cubicBezTo>
                <a:cubicBezTo>
                  <a:pt x="3399364" y="14809"/>
                  <a:pt x="3745084" y="-4992"/>
                  <a:pt x="3931920" y="0"/>
                </a:cubicBezTo>
                <a:cubicBezTo>
                  <a:pt x="3930963" y="8431"/>
                  <a:pt x="3931571" y="14612"/>
                  <a:pt x="3931920" y="27432"/>
                </a:cubicBezTo>
                <a:cubicBezTo>
                  <a:pt x="3765435" y="40792"/>
                  <a:pt x="3452398" y="38703"/>
                  <a:pt x="3276600" y="27432"/>
                </a:cubicBezTo>
                <a:cubicBezTo>
                  <a:pt x="3100802" y="16161"/>
                  <a:pt x="2914889" y="26998"/>
                  <a:pt x="2739238" y="27432"/>
                </a:cubicBezTo>
                <a:cubicBezTo>
                  <a:pt x="2563587" y="27866"/>
                  <a:pt x="2395484" y="39154"/>
                  <a:pt x="2201875" y="27432"/>
                </a:cubicBezTo>
                <a:cubicBezTo>
                  <a:pt x="2008266" y="15710"/>
                  <a:pt x="1781367" y="4899"/>
                  <a:pt x="1507236" y="27432"/>
                </a:cubicBezTo>
                <a:cubicBezTo>
                  <a:pt x="1233105" y="49965"/>
                  <a:pt x="1075495" y="47542"/>
                  <a:pt x="930554" y="27432"/>
                </a:cubicBezTo>
                <a:cubicBezTo>
                  <a:pt x="785613" y="7322"/>
                  <a:pt x="268930" y="30433"/>
                  <a:pt x="0" y="27432"/>
                </a:cubicBezTo>
                <a:cubicBezTo>
                  <a:pt x="226" y="18208"/>
                  <a:pt x="-648" y="12891"/>
                  <a:pt x="0" y="0"/>
                </a:cubicBezTo>
                <a:close/>
              </a:path>
              <a:path w="3931920" h="27432" stroke="0" extrusionOk="0">
                <a:moveTo>
                  <a:pt x="0" y="0"/>
                </a:moveTo>
                <a:cubicBezTo>
                  <a:pt x="278269" y="4786"/>
                  <a:pt x="349028" y="-10422"/>
                  <a:pt x="616001" y="0"/>
                </a:cubicBezTo>
                <a:cubicBezTo>
                  <a:pt x="882974" y="10422"/>
                  <a:pt x="931617" y="-15515"/>
                  <a:pt x="1153363" y="0"/>
                </a:cubicBezTo>
                <a:cubicBezTo>
                  <a:pt x="1375109" y="15515"/>
                  <a:pt x="1704089" y="-3631"/>
                  <a:pt x="1887322" y="0"/>
                </a:cubicBezTo>
                <a:cubicBezTo>
                  <a:pt x="2070555" y="3631"/>
                  <a:pt x="2344155" y="2213"/>
                  <a:pt x="2503322" y="0"/>
                </a:cubicBezTo>
                <a:cubicBezTo>
                  <a:pt x="2662489" y="-2213"/>
                  <a:pt x="2976859" y="26691"/>
                  <a:pt x="3119323" y="0"/>
                </a:cubicBezTo>
                <a:cubicBezTo>
                  <a:pt x="3261787" y="-26691"/>
                  <a:pt x="3588171" y="-28651"/>
                  <a:pt x="3931920" y="0"/>
                </a:cubicBezTo>
                <a:cubicBezTo>
                  <a:pt x="3930565" y="9524"/>
                  <a:pt x="3930718" y="13975"/>
                  <a:pt x="3931920" y="27432"/>
                </a:cubicBezTo>
                <a:cubicBezTo>
                  <a:pt x="3664329" y="4021"/>
                  <a:pt x="3437686" y="14511"/>
                  <a:pt x="3276600" y="27432"/>
                </a:cubicBezTo>
                <a:cubicBezTo>
                  <a:pt x="3115514" y="40353"/>
                  <a:pt x="2913592" y="48967"/>
                  <a:pt x="2739238" y="27432"/>
                </a:cubicBezTo>
                <a:cubicBezTo>
                  <a:pt x="2564884" y="5897"/>
                  <a:pt x="2294049" y="39820"/>
                  <a:pt x="2083918" y="27432"/>
                </a:cubicBezTo>
                <a:cubicBezTo>
                  <a:pt x="1873787" y="15044"/>
                  <a:pt x="1718903" y="21388"/>
                  <a:pt x="1428598" y="27432"/>
                </a:cubicBezTo>
                <a:cubicBezTo>
                  <a:pt x="1138293" y="33476"/>
                  <a:pt x="952209" y="50441"/>
                  <a:pt x="812597" y="27432"/>
                </a:cubicBezTo>
                <a:cubicBezTo>
                  <a:pt x="672985" y="4423"/>
                  <a:pt x="305800" y="28240"/>
                  <a:pt x="0" y="27432"/>
                </a:cubicBezTo>
                <a:cubicBezTo>
                  <a:pt x="-800" y="16780"/>
                  <a:pt x="-583" y="12910"/>
                  <a:pt x="0" y="0"/>
                </a:cubicBezTo>
                <a:close/>
              </a:path>
            </a:pathLst>
          </a:custGeom>
          <a:solidFill>
            <a:srgbClr val="3BADD5"/>
          </a:solidFill>
          <a:ln w="38100" cap="rnd">
            <a:solidFill>
              <a:srgbClr val="3BADD5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CEA0D-B534-4A27-92DF-83AC00A9A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Few Numbers</a:t>
            </a:r>
          </a:p>
          <a:p>
            <a:pPr lvl="1"/>
            <a:r>
              <a:rPr lang="en-US" dirty="0"/>
              <a:t>700+ DHCP Scopes</a:t>
            </a:r>
          </a:p>
          <a:p>
            <a:pPr lvl="1"/>
            <a:r>
              <a:rPr lang="en-US" dirty="0"/>
              <a:t>63k Records</a:t>
            </a:r>
          </a:p>
          <a:p>
            <a:pPr lvl="1"/>
            <a:endParaRPr lang="en-US" dirty="0"/>
          </a:p>
          <a:p>
            <a:r>
              <a:rPr lang="en-US" dirty="0"/>
              <a:t>Outstanding Challenges</a:t>
            </a:r>
          </a:p>
          <a:p>
            <a:pPr lvl="1"/>
            <a:r>
              <a:rPr lang="en-US" dirty="0"/>
              <a:t>Printers &amp; MFPs</a:t>
            </a:r>
          </a:p>
          <a:p>
            <a:pPr lvl="1"/>
            <a:r>
              <a:rPr lang="en-US" dirty="0"/>
              <a:t>IPAM – Managed vs. Unmanaged</a:t>
            </a:r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150B9729-29AE-471F-A783-809C1A6CAE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3"/>
          <a:stretch/>
        </p:blipFill>
        <p:spPr bwMode="auto"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0123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23E7DC-F152-47E2-A1F4-B18D54EE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325369"/>
            <a:ext cx="4670097" cy="1956841"/>
          </a:xfrm>
        </p:spPr>
        <p:txBody>
          <a:bodyPr anchor="b">
            <a:noAutofit/>
          </a:bodyPr>
          <a:lstStyle/>
          <a:p>
            <a:r>
              <a:rPr lang="en-US" sz="4400" dirty="0"/>
              <a:t>Where Do I go for DDI Changes?</a:t>
            </a:r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093" y="2563839"/>
            <a:ext cx="3931920" cy="27432"/>
          </a:xfrm>
          <a:custGeom>
            <a:avLst/>
            <a:gdLst>
              <a:gd name="connsiteX0" fmla="*/ 0 w 3931920"/>
              <a:gd name="connsiteY0" fmla="*/ 0 h 27432"/>
              <a:gd name="connsiteX1" fmla="*/ 733958 w 3931920"/>
              <a:gd name="connsiteY1" fmla="*/ 0 h 27432"/>
              <a:gd name="connsiteX2" fmla="*/ 1428598 w 3931920"/>
              <a:gd name="connsiteY2" fmla="*/ 0 h 27432"/>
              <a:gd name="connsiteX3" fmla="*/ 2123237 w 3931920"/>
              <a:gd name="connsiteY3" fmla="*/ 0 h 27432"/>
              <a:gd name="connsiteX4" fmla="*/ 2660599 w 3931920"/>
              <a:gd name="connsiteY4" fmla="*/ 0 h 27432"/>
              <a:gd name="connsiteX5" fmla="*/ 3237281 w 3931920"/>
              <a:gd name="connsiteY5" fmla="*/ 0 h 27432"/>
              <a:gd name="connsiteX6" fmla="*/ 3931920 w 3931920"/>
              <a:gd name="connsiteY6" fmla="*/ 0 h 27432"/>
              <a:gd name="connsiteX7" fmla="*/ 3931920 w 3931920"/>
              <a:gd name="connsiteY7" fmla="*/ 27432 h 27432"/>
              <a:gd name="connsiteX8" fmla="*/ 3276600 w 3931920"/>
              <a:gd name="connsiteY8" fmla="*/ 27432 h 27432"/>
              <a:gd name="connsiteX9" fmla="*/ 2739238 w 3931920"/>
              <a:gd name="connsiteY9" fmla="*/ 27432 h 27432"/>
              <a:gd name="connsiteX10" fmla="*/ 2201875 w 3931920"/>
              <a:gd name="connsiteY10" fmla="*/ 27432 h 27432"/>
              <a:gd name="connsiteX11" fmla="*/ 1507236 w 3931920"/>
              <a:gd name="connsiteY11" fmla="*/ 27432 h 27432"/>
              <a:gd name="connsiteX12" fmla="*/ 930554 w 3931920"/>
              <a:gd name="connsiteY12" fmla="*/ 27432 h 27432"/>
              <a:gd name="connsiteX13" fmla="*/ 0 w 3931920"/>
              <a:gd name="connsiteY13" fmla="*/ 27432 h 27432"/>
              <a:gd name="connsiteX14" fmla="*/ 0 w 3931920"/>
              <a:gd name="connsiteY14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931920" h="27432" fill="none" extrusionOk="0">
                <a:moveTo>
                  <a:pt x="0" y="0"/>
                </a:moveTo>
                <a:cubicBezTo>
                  <a:pt x="245351" y="16874"/>
                  <a:pt x="509174" y="13736"/>
                  <a:pt x="733958" y="0"/>
                </a:cubicBezTo>
                <a:cubicBezTo>
                  <a:pt x="958742" y="-13736"/>
                  <a:pt x="1245406" y="-17215"/>
                  <a:pt x="1428598" y="0"/>
                </a:cubicBezTo>
                <a:cubicBezTo>
                  <a:pt x="1611790" y="17215"/>
                  <a:pt x="1930525" y="20562"/>
                  <a:pt x="2123237" y="0"/>
                </a:cubicBezTo>
                <a:cubicBezTo>
                  <a:pt x="2315949" y="-20562"/>
                  <a:pt x="2485508" y="11332"/>
                  <a:pt x="2660599" y="0"/>
                </a:cubicBezTo>
                <a:cubicBezTo>
                  <a:pt x="2835690" y="-11332"/>
                  <a:pt x="3075198" y="-14809"/>
                  <a:pt x="3237281" y="0"/>
                </a:cubicBezTo>
                <a:cubicBezTo>
                  <a:pt x="3399364" y="14809"/>
                  <a:pt x="3745084" y="-4992"/>
                  <a:pt x="3931920" y="0"/>
                </a:cubicBezTo>
                <a:cubicBezTo>
                  <a:pt x="3930963" y="8431"/>
                  <a:pt x="3931571" y="14612"/>
                  <a:pt x="3931920" y="27432"/>
                </a:cubicBezTo>
                <a:cubicBezTo>
                  <a:pt x="3765435" y="40792"/>
                  <a:pt x="3452398" y="38703"/>
                  <a:pt x="3276600" y="27432"/>
                </a:cubicBezTo>
                <a:cubicBezTo>
                  <a:pt x="3100802" y="16161"/>
                  <a:pt x="2914889" y="26998"/>
                  <a:pt x="2739238" y="27432"/>
                </a:cubicBezTo>
                <a:cubicBezTo>
                  <a:pt x="2563587" y="27866"/>
                  <a:pt x="2395484" y="39154"/>
                  <a:pt x="2201875" y="27432"/>
                </a:cubicBezTo>
                <a:cubicBezTo>
                  <a:pt x="2008266" y="15710"/>
                  <a:pt x="1781367" y="4899"/>
                  <a:pt x="1507236" y="27432"/>
                </a:cubicBezTo>
                <a:cubicBezTo>
                  <a:pt x="1233105" y="49965"/>
                  <a:pt x="1075495" y="47542"/>
                  <a:pt x="930554" y="27432"/>
                </a:cubicBezTo>
                <a:cubicBezTo>
                  <a:pt x="785613" y="7322"/>
                  <a:pt x="268930" y="30433"/>
                  <a:pt x="0" y="27432"/>
                </a:cubicBezTo>
                <a:cubicBezTo>
                  <a:pt x="226" y="18208"/>
                  <a:pt x="-648" y="12891"/>
                  <a:pt x="0" y="0"/>
                </a:cubicBezTo>
                <a:close/>
              </a:path>
              <a:path w="3931920" h="27432" stroke="0" extrusionOk="0">
                <a:moveTo>
                  <a:pt x="0" y="0"/>
                </a:moveTo>
                <a:cubicBezTo>
                  <a:pt x="278269" y="4786"/>
                  <a:pt x="349028" y="-10422"/>
                  <a:pt x="616001" y="0"/>
                </a:cubicBezTo>
                <a:cubicBezTo>
                  <a:pt x="882974" y="10422"/>
                  <a:pt x="931617" y="-15515"/>
                  <a:pt x="1153363" y="0"/>
                </a:cubicBezTo>
                <a:cubicBezTo>
                  <a:pt x="1375109" y="15515"/>
                  <a:pt x="1704089" y="-3631"/>
                  <a:pt x="1887322" y="0"/>
                </a:cubicBezTo>
                <a:cubicBezTo>
                  <a:pt x="2070555" y="3631"/>
                  <a:pt x="2344155" y="2213"/>
                  <a:pt x="2503322" y="0"/>
                </a:cubicBezTo>
                <a:cubicBezTo>
                  <a:pt x="2662489" y="-2213"/>
                  <a:pt x="2976859" y="26691"/>
                  <a:pt x="3119323" y="0"/>
                </a:cubicBezTo>
                <a:cubicBezTo>
                  <a:pt x="3261787" y="-26691"/>
                  <a:pt x="3588171" y="-28651"/>
                  <a:pt x="3931920" y="0"/>
                </a:cubicBezTo>
                <a:cubicBezTo>
                  <a:pt x="3930565" y="9524"/>
                  <a:pt x="3930718" y="13975"/>
                  <a:pt x="3931920" y="27432"/>
                </a:cubicBezTo>
                <a:cubicBezTo>
                  <a:pt x="3664329" y="4021"/>
                  <a:pt x="3437686" y="14511"/>
                  <a:pt x="3276600" y="27432"/>
                </a:cubicBezTo>
                <a:cubicBezTo>
                  <a:pt x="3115514" y="40353"/>
                  <a:pt x="2913592" y="48967"/>
                  <a:pt x="2739238" y="27432"/>
                </a:cubicBezTo>
                <a:cubicBezTo>
                  <a:pt x="2564884" y="5897"/>
                  <a:pt x="2294049" y="39820"/>
                  <a:pt x="2083918" y="27432"/>
                </a:cubicBezTo>
                <a:cubicBezTo>
                  <a:pt x="1873787" y="15044"/>
                  <a:pt x="1718903" y="21388"/>
                  <a:pt x="1428598" y="27432"/>
                </a:cubicBezTo>
                <a:cubicBezTo>
                  <a:pt x="1138293" y="33476"/>
                  <a:pt x="952209" y="50441"/>
                  <a:pt x="812597" y="27432"/>
                </a:cubicBezTo>
                <a:cubicBezTo>
                  <a:pt x="672985" y="4423"/>
                  <a:pt x="305800" y="28240"/>
                  <a:pt x="0" y="27432"/>
                </a:cubicBezTo>
                <a:cubicBezTo>
                  <a:pt x="-800" y="16780"/>
                  <a:pt x="-583" y="12910"/>
                  <a:pt x="0" y="0"/>
                </a:cubicBezTo>
                <a:close/>
              </a:path>
            </a:pathLst>
          </a:custGeom>
          <a:solidFill>
            <a:srgbClr val="3BADD5"/>
          </a:solidFill>
          <a:ln w="38100" cap="rnd">
            <a:solidFill>
              <a:srgbClr val="3BADD5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5775B91-5E96-4FB6-B919-393BB758F5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358" y="3429000"/>
            <a:ext cx="4243387" cy="26862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2B90AB9-18C3-431C-B291-2FEC68B202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627" r="23714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0FCBABB-210E-4F23-B503-4BB4390011A5}"/>
              </a:ext>
            </a:extLst>
          </p:cNvPr>
          <p:cNvSpPr txBox="1"/>
          <p:nvPr/>
        </p:nvSpPr>
        <p:spPr>
          <a:xfrm>
            <a:off x="465944" y="2607579"/>
            <a:ext cx="45302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https://atus.wwu.edu/get-help</a:t>
            </a:r>
          </a:p>
        </p:txBody>
      </p:sp>
    </p:spTree>
    <p:extLst>
      <p:ext uri="{BB962C8B-B14F-4D97-AF65-F5344CB8AC3E}">
        <p14:creationId xmlns:p14="http://schemas.microsoft.com/office/powerpoint/2010/main" val="2368417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DA3EED-0969-4DC3-BFF3-D5A2304C3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600" dirty="0"/>
              <a:t>Teams Migration</a:t>
            </a:r>
          </a:p>
        </p:txBody>
      </p:sp>
      <p:sp>
        <p:nvSpPr>
          <p:cNvPr id="73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239572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3BADD5"/>
          </a:solidFill>
          <a:ln w="38100" cap="rnd">
            <a:solidFill>
              <a:srgbClr val="3BADD5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5B26A-94BD-410F-9DA3-C020AC0F04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r>
              <a:rPr lang="en-US" dirty="0"/>
              <a:t>Hats off to Val &amp; Folks</a:t>
            </a:r>
          </a:p>
          <a:p>
            <a:r>
              <a:rPr lang="en-US" dirty="0"/>
              <a:t>Over a 100 Users Migrated!</a:t>
            </a:r>
          </a:p>
          <a:p>
            <a:r>
              <a:rPr lang="en-US" dirty="0"/>
              <a:t>Outstanding</a:t>
            </a:r>
          </a:p>
          <a:p>
            <a:pPr lvl="1"/>
            <a:r>
              <a:rPr lang="en-US" dirty="0"/>
              <a:t>Room Systems (We got one!)</a:t>
            </a:r>
          </a:p>
          <a:p>
            <a:r>
              <a:rPr lang="en-US" dirty="0"/>
              <a:t>Skype for Business “Hiccup”</a:t>
            </a:r>
          </a:p>
        </p:txBody>
      </p:sp>
      <p:pic>
        <p:nvPicPr>
          <p:cNvPr id="2050" name="Picture 2" descr="See the source image">
            <a:extLst>
              <a:ext uri="{FF2B5EF4-FFF2-40B4-BE49-F238E27FC236}">
                <a16:creationId xmlns:a16="http://schemas.microsoft.com/office/drawing/2014/main" id="{7150193B-8993-46CF-B9E6-2B750B14FF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6" r="4472" b="2"/>
          <a:stretch/>
        </p:blipFill>
        <p:spPr bwMode="auto"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315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2" name="Rectangle 191">
            <a:extLst>
              <a:ext uri="{FF2B5EF4-FFF2-40B4-BE49-F238E27FC236}">
                <a16:creationId xmlns:a16="http://schemas.microsoft.com/office/drawing/2014/main" id="{94BFCCA4-109C-4B21-816E-144FE75C3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68DF7A-2F8E-4F9A-9289-D944C70B2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18" y="643465"/>
            <a:ext cx="3895359" cy="1846615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300" dirty="0"/>
              <a:t>About The “Other” Stuff</a:t>
            </a:r>
          </a:p>
        </p:txBody>
      </p:sp>
      <p:sp>
        <p:nvSpPr>
          <p:cNvPr id="193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5753" y="2634908"/>
            <a:ext cx="3772532" cy="27432"/>
          </a:xfrm>
          <a:custGeom>
            <a:avLst/>
            <a:gdLst>
              <a:gd name="connsiteX0" fmla="*/ 0 w 3772532"/>
              <a:gd name="connsiteY0" fmla="*/ 0 h 27432"/>
              <a:gd name="connsiteX1" fmla="*/ 704206 w 3772532"/>
              <a:gd name="connsiteY1" fmla="*/ 0 h 27432"/>
              <a:gd name="connsiteX2" fmla="*/ 1370687 w 3772532"/>
              <a:gd name="connsiteY2" fmla="*/ 0 h 27432"/>
              <a:gd name="connsiteX3" fmla="*/ 2037167 w 3772532"/>
              <a:gd name="connsiteY3" fmla="*/ 0 h 27432"/>
              <a:gd name="connsiteX4" fmla="*/ 2552747 w 3772532"/>
              <a:gd name="connsiteY4" fmla="*/ 0 h 27432"/>
              <a:gd name="connsiteX5" fmla="*/ 3106051 w 3772532"/>
              <a:gd name="connsiteY5" fmla="*/ 0 h 27432"/>
              <a:gd name="connsiteX6" fmla="*/ 3772532 w 3772532"/>
              <a:gd name="connsiteY6" fmla="*/ 0 h 27432"/>
              <a:gd name="connsiteX7" fmla="*/ 3772532 w 3772532"/>
              <a:gd name="connsiteY7" fmla="*/ 27432 h 27432"/>
              <a:gd name="connsiteX8" fmla="*/ 3143777 w 3772532"/>
              <a:gd name="connsiteY8" fmla="*/ 27432 h 27432"/>
              <a:gd name="connsiteX9" fmla="*/ 2628197 w 3772532"/>
              <a:gd name="connsiteY9" fmla="*/ 27432 h 27432"/>
              <a:gd name="connsiteX10" fmla="*/ 2112618 w 3772532"/>
              <a:gd name="connsiteY10" fmla="*/ 27432 h 27432"/>
              <a:gd name="connsiteX11" fmla="*/ 1446137 w 3772532"/>
              <a:gd name="connsiteY11" fmla="*/ 27432 h 27432"/>
              <a:gd name="connsiteX12" fmla="*/ 892833 w 3772532"/>
              <a:gd name="connsiteY12" fmla="*/ 27432 h 27432"/>
              <a:gd name="connsiteX13" fmla="*/ 0 w 3772532"/>
              <a:gd name="connsiteY13" fmla="*/ 27432 h 27432"/>
              <a:gd name="connsiteX14" fmla="*/ 0 w 3772532"/>
              <a:gd name="connsiteY14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772532" h="27432" fill="none" extrusionOk="0">
                <a:moveTo>
                  <a:pt x="0" y="0"/>
                </a:moveTo>
                <a:cubicBezTo>
                  <a:pt x="244720" y="-3658"/>
                  <a:pt x="354662" y="-9412"/>
                  <a:pt x="704206" y="0"/>
                </a:cubicBezTo>
                <a:cubicBezTo>
                  <a:pt x="1053750" y="9412"/>
                  <a:pt x="1098475" y="-322"/>
                  <a:pt x="1370687" y="0"/>
                </a:cubicBezTo>
                <a:cubicBezTo>
                  <a:pt x="1642899" y="322"/>
                  <a:pt x="1719797" y="-23304"/>
                  <a:pt x="2037167" y="0"/>
                </a:cubicBezTo>
                <a:cubicBezTo>
                  <a:pt x="2354537" y="23304"/>
                  <a:pt x="2327380" y="-17312"/>
                  <a:pt x="2552747" y="0"/>
                </a:cubicBezTo>
                <a:cubicBezTo>
                  <a:pt x="2778114" y="17312"/>
                  <a:pt x="2963395" y="16906"/>
                  <a:pt x="3106051" y="0"/>
                </a:cubicBezTo>
                <a:cubicBezTo>
                  <a:pt x="3248707" y="-16906"/>
                  <a:pt x="3607729" y="-1190"/>
                  <a:pt x="3772532" y="0"/>
                </a:cubicBezTo>
                <a:cubicBezTo>
                  <a:pt x="3771575" y="8431"/>
                  <a:pt x="3772183" y="14612"/>
                  <a:pt x="3772532" y="27432"/>
                </a:cubicBezTo>
                <a:cubicBezTo>
                  <a:pt x="3590140" y="16334"/>
                  <a:pt x="3310324" y="674"/>
                  <a:pt x="3143777" y="27432"/>
                </a:cubicBezTo>
                <a:cubicBezTo>
                  <a:pt x="2977231" y="54190"/>
                  <a:pt x="2760348" y="26592"/>
                  <a:pt x="2628197" y="27432"/>
                </a:cubicBezTo>
                <a:cubicBezTo>
                  <a:pt x="2496046" y="28272"/>
                  <a:pt x="2363991" y="25547"/>
                  <a:pt x="2112618" y="27432"/>
                </a:cubicBezTo>
                <a:cubicBezTo>
                  <a:pt x="1861245" y="29317"/>
                  <a:pt x="1763019" y="1242"/>
                  <a:pt x="1446137" y="27432"/>
                </a:cubicBezTo>
                <a:cubicBezTo>
                  <a:pt x="1129255" y="53622"/>
                  <a:pt x="1116896" y="2843"/>
                  <a:pt x="892833" y="27432"/>
                </a:cubicBezTo>
                <a:cubicBezTo>
                  <a:pt x="668770" y="52021"/>
                  <a:pt x="337811" y="-9110"/>
                  <a:pt x="0" y="27432"/>
                </a:cubicBezTo>
                <a:cubicBezTo>
                  <a:pt x="226" y="18208"/>
                  <a:pt x="-648" y="12891"/>
                  <a:pt x="0" y="0"/>
                </a:cubicBezTo>
                <a:close/>
              </a:path>
              <a:path w="3772532" h="27432" stroke="0" extrusionOk="0">
                <a:moveTo>
                  <a:pt x="0" y="0"/>
                </a:moveTo>
                <a:cubicBezTo>
                  <a:pt x="136381" y="23473"/>
                  <a:pt x="333157" y="-1611"/>
                  <a:pt x="591030" y="0"/>
                </a:cubicBezTo>
                <a:cubicBezTo>
                  <a:pt x="848903" y="1611"/>
                  <a:pt x="874121" y="-21763"/>
                  <a:pt x="1106609" y="0"/>
                </a:cubicBezTo>
                <a:cubicBezTo>
                  <a:pt x="1339097" y="21763"/>
                  <a:pt x="1575126" y="18505"/>
                  <a:pt x="1810815" y="0"/>
                </a:cubicBezTo>
                <a:cubicBezTo>
                  <a:pt x="2046504" y="-18505"/>
                  <a:pt x="2110261" y="21722"/>
                  <a:pt x="2401845" y="0"/>
                </a:cubicBezTo>
                <a:cubicBezTo>
                  <a:pt x="2693429" y="-21722"/>
                  <a:pt x="2769280" y="8922"/>
                  <a:pt x="2992875" y="0"/>
                </a:cubicBezTo>
                <a:cubicBezTo>
                  <a:pt x="3216470" y="-8922"/>
                  <a:pt x="3395186" y="-17861"/>
                  <a:pt x="3772532" y="0"/>
                </a:cubicBezTo>
                <a:cubicBezTo>
                  <a:pt x="3771177" y="9524"/>
                  <a:pt x="3771330" y="13975"/>
                  <a:pt x="3772532" y="27432"/>
                </a:cubicBezTo>
                <a:cubicBezTo>
                  <a:pt x="3635941" y="57411"/>
                  <a:pt x="3310352" y="7993"/>
                  <a:pt x="3143777" y="27432"/>
                </a:cubicBezTo>
                <a:cubicBezTo>
                  <a:pt x="2977203" y="46871"/>
                  <a:pt x="2807596" y="3382"/>
                  <a:pt x="2628197" y="27432"/>
                </a:cubicBezTo>
                <a:cubicBezTo>
                  <a:pt x="2448798" y="51482"/>
                  <a:pt x="2302918" y="50688"/>
                  <a:pt x="1999442" y="27432"/>
                </a:cubicBezTo>
                <a:cubicBezTo>
                  <a:pt x="1695966" y="4176"/>
                  <a:pt x="1623081" y="31473"/>
                  <a:pt x="1370687" y="27432"/>
                </a:cubicBezTo>
                <a:cubicBezTo>
                  <a:pt x="1118294" y="23391"/>
                  <a:pt x="932834" y="17695"/>
                  <a:pt x="779657" y="27432"/>
                </a:cubicBezTo>
                <a:cubicBezTo>
                  <a:pt x="626480" y="37170"/>
                  <a:pt x="206972" y="-11355"/>
                  <a:pt x="0" y="27432"/>
                </a:cubicBezTo>
                <a:cubicBezTo>
                  <a:pt x="-800" y="16780"/>
                  <a:pt x="-583" y="12910"/>
                  <a:pt x="0" y="0"/>
                </a:cubicBezTo>
                <a:close/>
              </a:path>
            </a:pathLst>
          </a:custGeom>
          <a:solidFill>
            <a:srgbClr val="3BADD5"/>
          </a:solidFill>
          <a:ln w="38100" cap="rnd">
            <a:solidFill>
              <a:srgbClr val="3BADD5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6AED4-8142-407A-BA16-37C8BEF713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167"/>
            <a:ext cx="3895522" cy="3386399"/>
          </a:xfrm>
        </p:spPr>
        <p:txBody>
          <a:bodyPr>
            <a:normAutofit/>
          </a:bodyPr>
          <a:lstStyle/>
          <a:p>
            <a:r>
              <a:rPr lang="en-US" sz="2400" dirty="0"/>
              <a:t>Lots of Options</a:t>
            </a:r>
          </a:p>
          <a:p>
            <a:pPr lvl="1"/>
            <a:r>
              <a:rPr lang="en-US" dirty="0"/>
              <a:t>Recommendation – Logitech Tap Systems</a:t>
            </a:r>
          </a:p>
          <a:p>
            <a:pPr lvl="1"/>
            <a:r>
              <a:rPr lang="en-US" dirty="0"/>
              <a:t>Stick With USB!</a:t>
            </a:r>
          </a:p>
          <a:p>
            <a:pPr lvl="1"/>
            <a:r>
              <a:rPr lang="en-US" dirty="0"/>
              <a:t>Join with a Phone or another Device</a:t>
            </a:r>
          </a:p>
          <a:p>
            <a:r>
              <a:rPr lang="en-US" sz="2400" dirty="0"/>
              <a:t>Common Areas, Classrooms and Labs</a:t>
            </a:r>
          </a:p>
          <a:p>
            <a:r>
              <a:rPr lang="en-US" sz="2400" dirty="0"/>
              <a:t>Elevators &amp; Emergency Devices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734E4C-97A9-4498-85BE-4858AB74EC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499" r="15768" b="-2"/>
          <a:stretch/>
        </p:blipFill>
        <p:spPr>
          <a:xfrm>
            <a:off x="8295811" y="4335018"/>
            <a:ext cx="3689770" cy="2386584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693BD57F-D880-4E32-B157-5E5BEEF0DC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0" t="-1" r="4608" b="-1"/>
          <a:stretch/>
        </p:blipFill>
        <p:spPr bwMode="auto">
          <a:xfrm>
            <a:off x="4774019" y="164592"/>
            <a:ext cx="3231433" cy="3456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DA8098-2B1B-44FD-99A1-0B61DB14E4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2624" y="4034135"/>
            <a:ext cx="3099816" cy="24488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DF3BA2D-75F6-4C27-9F4F-79B80558222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4157" r="8579" b="-1"/>
          <a:stretch/>
        </p:blipFill>
        <p:spPr>
          <a:xfrm>
            <a:off x="8250930" y="164592"/>
            <a:ext cx="3779531" cy="3986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630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5B4008-E5DB-49B1-A5E1-F81692BE0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325369"/>
            <a:ext cx="4963279" cy="1956841"/>
          </a:xfrm>
        </p:spPr>
        <p:txBody>
          <a:bodyPr anchor="b">
            <a:normAutofit fontScale="90000"/>
          </a:bodyPr>
          <a:lstStyle/>
          <a:p>
            <a:r>
              <a:rPr lang="en-US" sz="4400" dirty="0"/>
              <a:t>What are we working on this Month?</a:t>
            </a:r>
          </a:p>
        </p:txBody>
      </p:sp>
      <p:sp>
        <p:nvSpPr>
          <p:cNvPr id="73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093" y="2563839"/>
            <a:ext cx="3931920" cy="27432"/>
          </a:xfrm>
          <a:custGeom>
            <a:avLst/>
            <a:gdLst>
              <a:gd name="connsiteX0" fmla="*/ 0 w 3931920"/>
              <a:gd name="connsiteY0" fmla="*/ 0 h 27432"/>
              <a:gd name="connsiteX1" fmla="*/ 733958 w 3931920"/>
              <a:gd name="connsiteY1" fmla="*/ 0 h 27432"/>
              <a:gd name="connsiteX2" fmla="*/ 1428598 w 3931920"/>
              <a:gd name="connsiteY2" fmla="*/ 0 h 27432"/>
              <a:gd name="connsiteX3" fmla="*/ 2123237 w 3931920"/>
              <a:gd name="connsiteY3" fmla="*/ 0 h 27432"/>
              <a:gd name="connsiteX4" fmla="*/ 2660599 w 3931920"/>
              <a:gd name="connsiteY4" fmla="*/ 0 h 27432"/>
              <a:gd name="connsiteX5" fmla="*/ 3237281 w 3931920"/>
              <a:gd name="connsiteY5" fmla="*/ 0 h 27432"/>
              <a:gd name="connsiteX6" fmla="*/ 3931920 w 3931920"/>
              <a:gd name="connsiteY6" fmla="*/ 0 h 27432"/>
              <a:gd name="connsiteX7" fmla="*/ 3931920 w 3931920"/>
              <a:gd name="connsiteY7" fmla="*/ 27432 h 27432"/>
              <a:gd name="connsiteX8" fmla="*/ 3276600 w 3931920"/>
              <a:gd name="connsiteY8" fmla="*/ 27432 h 27432"/>
              <a:gd name="connsiteX9" fmla="*/ 2739238 w 3931920"/>
              <a:gd name="connsiteY9" fmla="*/ 27432 h 27432"/>
              <a:gd name="connsiteX10" fmla="*/ 2201875 w 3931920"/>
              <a:gd name="connsiteY10" fmla="*/ 27432 h 27432"/>
              <a:gd name="connsiteX11" fmla="*/ 1507236 w 3931920"/>
              <a:gd name="connsiteY11" fmla="*/ 27432 h 27432"/>
              <a:gd name="connsiteX12" fmla="*/ 930554 w 3931920"/>
              <a:gd name="connsiteY12" fmla="*/ 27432 h 27432"/>
              <a:gd name="connsiteX13" fmla="*/ 0 w 3931920"/>
              <a:gd name="connsiteY13" fmla="*/ 27432 h 27432"/>
              <a:gd name="connsiteX14" fmla="*/ 0 w 3931920"/>
              <a:gd name="connsiteY14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931920" h="27432" fill="none" extrusionOk="0">
                <a:moveTo>
                  <a:pt x="0" y="0"/>
                </a:moveTo>
                <a:cubicBezTo>
                  <a:pt x="245351" y="16874"/>
                  <a:pt x="509174" y="13736"/>
                  <a:pt x="733958" y="0"/>
                </a:cubicBezTo>
                <a:cubicBezTo>
                  <a:pt x="958742" y="-13736"/>
                  <a:pt x="1245406" y="-17215"/>
                  <a:pt x="1428598" y="0"/>
                </a:cubicBezTo>
                <a:cubicBezTo>
                  <a:pt x="1611790" y="17215"/>
                  <a:pt x="1930525" y="20562"/>
                  <a:pt x="2123237" y="0"/>
                </a:cubicBezTo>
                <a:cubicBezTo>
                  <a:pt x="2315949" y="-20562"/>
                  <a:pt x="2485508" y="11332"/>
                  <a:pt x="2660599" y="0"/>
                </a:cubicBezTo>
                <a:cubicBezTo>
                  <a:pt x="2835690" y="-11332"/>
                  <a:pt x="3075198" y="-14809"/>
                  <a:pt x="3237281" y="0"/>
                </a:cubicBezTo>
                <a:cubicBezTo>
                  <a:pt x="3399364" y="14809"/>
                  <a:pt x="3745084" y="-4992"/>
                  <a:pt x="3931920" y="0"/>
                </a:cubicBezTo>
                <a:cubicBezTo>
                  <a:pt x="3930963" y="8431"/>
                  <a:pt x="3931571" y="14612"/>
                  <a:pt x="3931920" y="27432"/>
                </a:cubicBezTo>
                <a:cubicBezTo>
                  <a:pt x="3765435" y="40792"/>
                  <a:pt x="3452398" y="38703"/>
                  <a:pt x="3276600" y="27432"/>
                </a:cubicBezTo>
                <a:cubicBezTo>
                  <a:pt x="3100802" y="16161"/>
                  <a:pt x="2914889" y="26998"/>
                  <a:pt x="2739238" y="27432"/>
                </a:cubicBezTo>
                <a:cubicBezTo>
                  <a:pt x="2563587" y="27866"/>
                  <a:pt x="2395484" y="39154"/>
                  <a:pt x="2201875" y="27432"/>
                </a:cubicBezTo>
                <a:cubicBezTo>
                  <a:pt x="2008266" y="15710"/>
                  <a:pt x="1781367" y="4899"/>
                  <a:pt x="1507236" y="27432"/>
                </a:cubicBezTo>
                <a:cubicBezTo>
                  <a:pt x="1233105" y="49965"/>
                  <a:pt x="1075495" y="47542"/>
                  <a:pt x="930554" y="27432"/>
                </a:cubicBezTo>
                <a:cubicBezTo>
                  <a:pt x="785613" y="7322"/>
                  <a:pt x="268930" y="30433"/>
                  <a:pt x="0" y="27432"/>
                </a:cubicBezTo>
                <a:cubicBezTo>
                  <a:pt x="226" y="18208"/>
                  <a:pt x="-648" y="12891"/>
                  <a:pt x="0" y="0"/>
                </a:cubicBezTo>
                <a:close/>
              </a:path>
              <a:path w="3931920" h="27432" stroke="0" extrusionOk="0">
                <a:moveTo>
                  <a:pt x="0" y="0"/>
                </a:moveTo>
                <a:cubicBezTo>
                  <a:pt x="278269" y="4786"/>
                  <a:pt x="349028" y="-10422"/>
                  <a:pt x="616001" y="0"/>
                </a:cubicBezTo>
                <a:cubicBezTo>
                  <a:pt x="882974" y="10422"/>
                  <a:pt x="931617" y="-15515"/>
                  <a:pt x="1153363" y="0"/>
                </a:cubicBezTo>
                <a:cubicBezTo>
                  <a:pt x="1375109" y="15515"/>
                  <a:pt x="1704089" y="-3631"/>
                  <a:pt x="1887322" y="0"/>
                </a:cubicBezTo>
                <a:cubicBezTo>
                  <a:pt x="2070555" y="3631"/>
                  <a:pt x="2344155" y="2213"/>
                  <a:pt x="2503322" y="0"/>
                </a:cubicBezTo>
                <a:cubicBezTo>
                  <a:pt x="2662489" y="-2213"/>
                  <a:pt x="2976859" y="26691"/>
                  <a:pt x="3119323" y="0"/>
                </a:cubicBezTo>
                <a:cubicBezTo>
                  <a:pt x="3261787" y="-26691"/>
                  <a:pt x="3588171" y="-28651"/>
                  <a:pt x="3931920" y="0"/>
                </a:cubicBezTo>
                <a:cubicBezTo>
                  <a:pt x="3930565" y="9524"/>
                  <a:pt x="3930718" y="13975"/>
                  <a:pt x="3931920" y="27432"/>
                </a:cubicBezTo>
                <a:cubicBezTo>
                  <a:pt x="3664329" y="4021"/>
                  <a:pt x="3437686" y="14511"/>
                  <a:pt x="3276600" y="27432"/>
                </a:cubicBezTo>
                <a:cubicBezTo>
                  <a:pt x="3115514" y="40353"/>
                  <a:pt x="2913592" y="48967"/>
                  <a:pt x="2739238" y="27432"/>
                </a:cubicBezTo>
                <a:cubicBezTo>
                  <a:pt x="2564884" y="5897"/>
                  <a:pt x="2294049" y="39820"/>
                  <a:pt x="2083918" y="27432"/>
                </a:cubicBezTo>
                <a:cubicBezTo>
                  <a:pt x="1873787" y="15044"/>
                  <a:pt x="1718903" y="21388"/>
                  <a:pt x="1428598" y="27432"/>
                </a:cubicBezTo>
                <a:cubicBezTo>
                  <a:pt x="1138293" y="33476"/>
                  <a:pt x="952209" y="50441"/>
                  <a:pt x="812597" y="27432"/>
                </a:cubicBezTo>
                <a:cubicBezTo>
                  <a:pt x="672985" y="4423"/>
                  <a:pt x="305800" y="28240"/>
                  <a:pt x="0" y="27432"/>
                </a:cubicBezTo>
                <a:cubicBezTo>
                  <a:pt x="-800" y="16780"/>
                  <a:pt x="-583" y="12910"/>
                  <a:pt x="0" y="0"/>
                </a:cubicBezTo>
                <a:close/>
              </a:path>
            </a:pathLst>
          </a:custGeom>
          <a:solidFill>
            <a:srgbClr val="3BADD5"/>
          </a:solidFill>
          <a:ln w="38100" cap="rnd">
            <a:solidFill>
              <a:srgbClr val="3BADD5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81ABA-3082-461D-8323-9FC450220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US" dirty="0"/>
              <a:t>Maintenance Windows</a:t>
            </a:r>
          </a:p>
          <a:p>
            <a:pPr lvl="1"/>
            <a:r>
              <a:rPr lang="en-US" dirty="0"/>
              <a:t>Every Tuesday @ 5pm to Wednesday at 7am</a:t>
            </a:r>
          </a:p>
          <a:p>
            <a:r>
              <a:rPr lang="en-US" dirty="0"/>
              <a:t>Patch Reporting</a:t>
            </a:r>
          </a:p>
          <a:p>
            <a:r>
              <a:rPr lang="en-US" dirty="0"/>
              <a:t>Lansweeper Agent / Account</a:t>
            </a:r>
          </a:p>
          <a:p>
            <a:r>
              <a:rPr lang="en-US" dirty="0"/>
              <a:t>Nessus Account</a:t>
            </a:r>
          </a:p>
        </p:txBody>
      </p:sp>
      <p:pic>
        <p:nvPicPr>
          <p:cNvPr id="3074" name="Picture 2" descr="See the source image">
            <a:extLst>
              <a:ext uri="{FF2B5EF4-FFF2-40B4-BE49-F238E27FC236}">
                <a16:creationId xmlns:a16="http://schemas.microsoft.com/office/drawing/2014/main" id="{3333DAEB-FE16-4362-8D53-022069C6FD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3"/>
          <a:stretch/>
        </p:blipFill>
        <p:spPr bwMode="auto"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5267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602D64-4025-4A54-A353-0FBA22FF1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/>
              <a:t>Thanks!</a:t>
            </a:r>
          </a:p>
        </p:txBody>
      </p:sp>
      <p:sp>
        <p:nvSpPr>
          <p:cNvPr id="22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239572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3BADD5"/>
          </a:solidFill>
          <a:ln w="38100" cap="rnd">
            <a:solidFill>
              <a:srgbClr val="3BADD5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036E5AE-3C42-40BA-8A73-6CD6E10AD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F6D954C-24F8-4A32-BF5C-D57329DF5F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735" r="13354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526755824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AnalogousFromRegularSeedRightStep">
      <a:dk1>
        <a:srgbClr val="000000"/>
      </a:dk1>
      <a:lt1>
        <a:srgbClr val="FFFFFF"/>
      </a:lt1>
      <a:dk2>
        <a:srgbClr val="2B2441"/>
      </a:dk2>
      <a:lt2>
        <a:srgbClr val="E8E4E2"/>
      </a:lt2>
      <a:accent1>
        <a:srgbClr val="3BADD5"/>
      </a:accent1>
      <a:accent2>
        <a:srgbClr val="295BC3"/>
      </a:accent2>
      <a:accent3>
        <a:srgbClr val="4C3ED5"/>
      </a:accent3>
      <a:accent4>
        <a:srgbClr val="7729C3"/>
      </a:accent4>
      <a:accent5>
        <a:srgbClr val="C93BD5"/>
      </a:accent5>
      <a:accent6>
        <a:srgbClr val="C3298F"/>
      </a:accent6>
      <a:hlink>
        <a:srgbClr val="BF603F"/>
      </a:hlink>
      <a:folHlink>
        <a:srgbClr val="7F7F7F"/>
      </a:folHlink>
    </a:clrScheme>
    <a:fontScheme name="Sketchy_SerifHand">
      <a:majorFont>
        <a:latin typeface="Modern Love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CF02708601D5C4C85C305A3EE4D764A" ma:contentTypeVersion="17" ma:contentTypeDescription="Create a new document." ma:contentTypeScope="" ma:versionID="e6fa67968f9d7faab0497452aca47fad">
  <xsd:schema xmlns:xsd="http://www.w3.org/2001/XMLSchema" xmlns:xs="http://www.w3.org/2001/XMLSchema" xmlns:p="http://schemas.microsoft.com/office/2006/metadata/properties" xmlns:ns1="http://schemas.microsoft.com/sharepoint/v3" xmlns:ns3="e09df031-3540-4937-8cb6-d70d0ee9d995" xmlns:ns4="956e0d95-fcd7-4156-b990-6cef54868e85" targetNamespace="http://schemas.microsoft.com/office/2006/metadata/properties" ma:root="true" ma:fieldsID="3e4f26b23d5f2b21983abf834a6758a2" ns1:_="" ns3:_="" ns4:_="">
    <xsd:import namespace="http://schemas.microsoft.com/sharepoint/v3"/>
    <xsd:import namespace="e09df031-3540-4937-8cb6-d70d0ee9d995"/>
    <xsd:import namespace="956e0d95-fcd7-4156-b990-6cef54868e85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ingHintHash" minOccurs="0"/>
                <xsd:element ref="ns3:SharedWithDetails" minOccurs="0"/>
                <xsd:element ref="ns3:LastSharedByUser" minOccurs="0"/>
                <xsd:element ref="ns3:LastSharedByTime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Location" minOccurs="0"/>
                <xsd:element ref="ns1:_ip_UnifiedCompliancePolicyProperties" minOccurs="0"/>
                <xsd:element ref="ns1:_ip_UnifiedCompliancePolicyUIAction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8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9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9df031-3540-4937-8cb6-d70d0ee9d99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1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6e0d95-fcd7-4156-b990-6cef54868e8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6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7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2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1D6C437-CB93-4B63-804E-3747505783F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DAC3825-C927-48D3-9E8F-FCFD83CF03C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BC7B7AB9-B29A-4A62-A0F8-C747F210E4D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e09df031-3540-4937-8cb6-d70d0ee9d995"/>
    <ds:schemaRef ds:uri="956e0d95-fcd7-4156-b990-6cef54868e8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151</Words>
  <Application>Microsoft Office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Modern Love</vt:lpstr>
      <vt:lpstr>The Hand</vt:lpstr>
      <vt:lpstr>SketchyVTI</vt:lpstr>
      <vt:lpstr>EIS Datacenter Report – 6/4/2020</vt:lpstr>
      <vt:lpstr>DDI Is Lunched! (It was delicious)</vt:lpstr>
      <vt:lpstr>Where Do I go for DDI Changes?</vt:lpstr>
      <vt:lpstr>Teams Migration</vt:lpstr>
      <vt:lpstr>About The “Other” Stuff</vt:lpstr>
      <vt:lpstr>What are we working on this Month?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EIS Datacenter Report – 6/4/2020</dc:title>
  <dc:creator>Jon Junell</dc:creator>
  <cp:lastModifiedBy>Jon Junell</cp:lastModifiedBy>
  <cp:revision>1</cp:revision>
  <dcterms:created xsi:type="dcterms:W3CDTF">2020-06-04T15:12:37Z</dcterms:created>
  <dcterms:modified xsi:type="dcterms:W3CDTF">2020-06-04T15:33:12Z</dcterms:modified>
</cp:coreProperties>
</file>