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sldIdLst>
    <p:sldId id="256" r:id="rId5"/>
    <p:sldId id="257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F2DB4-C9F3-47F4-815C-9CA9D4BCE776}" v="12" dt="2021-06-03T14:46:31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Junell" userId="2598e9ae-4bd8-4ea4-97fa-393fc3feb17d" providerId="ADAL" clId="{580F2DB4-C9F3-47F4-815C-9CA9D4BCE776}"/>
    <pc:docChg chg="undo custSel addSld modSld sldOrd">
      <pc:chgData name="Jon Junell" userId="2598e9ae-4bd8-4ea4-97fa-393fc3feb17d" providerId="ADAL" clId="{580F2DB4-C9F3-47F4-815C-9CA9D4BCE776}" dt="2021-06-03T15:27:16.418" v="771" actId="20577"/>
      <pc:docMkLst>
        <pc:docMk/>
      </pc:docMkLst>
      <pc:sldChg chg="modSp mod">
        <pc:chgData name="Jon Junell" userId="2598e9ae-4bd8-4ea4-97fa-393fc3feb17d" providerId="ADAL" clId="{580F2DB4-C9F3-47F4-815C-9CA9D4BCE776}" dt="2021-06-03T15:27:16.418" v="771" actId="20577"/>
        <pc:sldMkLst>
          <pc:docMk/>
          <pc:sldMk cId="630018876" sldId="256"/>
        </pc:sldMkLst>
        <pc:spChg chg="mod">
          <ac:chgData name="Jon Junell" userId="2598e9ae-4bd8-4ea4-97fa-393fc3feb17d" providerId="ADAL" clId="{580F2DB4-C9F3-47F4-815C-9CA9D4BCE776}" dt="2021-06-03T15:27:16.418" v="771" actId="20577"/>
          <ac:spMkLst>
            <pc:docMk/>
            <pc:sldMk cId="630018876" sldId="256"/>
            <ac:spMk id="2" creationId="{1FE17300-287F-4E92-92E8-CD964A6D9146}"/>
          </ac:spMkLst>
        </pc:spChg>
      </pc:sldChg>
      <pc:sldChg chg="modSp mod">
        <pc:chgData name="Jon Junell" userId="2598e9ae-4bd8-4ea4-97fa-393fc3feb17d" providerId="ADAL" clId="{580F2DB4-C9F3-47F4-815C-9CA9D4BCE776}" dt="2021-06-03T14:49:42.238" v="761" actId="20577"/>
        <pc:sldMkLst>
          <pc:docMk/>
          <pc:sldMk cId="3070123892" sldId="257"/>
        </pc:sldMkLst>
        <pc:spChg chg="mod">
          <ac:chgData name="Jon Junell" userId="2598e9ae-4bd8-4ea4-97fa-393fc3feb17d" providerId="ADAL" clId="{580F2DB4-C9F3-47F4-815C-9CA9D4BCE776}" dt="2021-06-03T14:46:28.781" v="547" actId="14100"/>
          <ac:spMkLst>
            <pc:docMk/>
            <pc:sldMk cId="3070123892" sldId="257"/>
            <ac:spMk id="2" creationId="{43497E62-1771-4ACD-BF9F-40487E36A298}"/>
          </ac:spMkLst>
        </pc:spChg>
        <pc:spChg chg="mod">
          <ac:chgData name="Jon Junell" userId="2598e9ae-4bd8-4ea4-97fa-393fc3feb17d" providerId="ADAL" clId="{580F2DB4-C9F3-47F4-815C-9CA9D4BCE776}" dt="2021-06-03T14:49:42.238" v="761" actId="20577"/>
          <ac:spMkLst>
            <pc:docMk/>
            <pc:sldMk cId="3070123892" sldId="257"/>
            <ac:spMk id="3" creationId="{273CEA0D-B534-4A27-92DF-83AC00A9A827}"/>
          </ac:spMkLst>
        </pc:spChg>
        <pc:picChg chg="mod">
          <ac:chgData name="Jon Junell" userId="2598e9ae-4bd8-4ea4-97fa-393fc3feb17d" providerId="ADAL" clId="{580F2DB4-C9F3-47F4-815C-9CA9D4BCE776}" dt="2021-06-03T14:46:31.605" v="550" actId="1076"/>
          <ac:picMkLst>
            <pc:docMk/>
            <pc:sldMk cId="3070123892" sldId="257"/>
            <ac:picMk id="1026" creationId="{150B9729-29AE-471F-A783-809C1A6CAECD}"/>
          </ac:picMkLst>
        </pc:picChg>
      </pc:sldChg>
      <pc:sldChg chg="addSp delSp modSp mod ord">
        <pc:chgData name="Jon Junell" userId="2598e9ae-4bd8-4ea4-97fa-393fc3feb17d" providerId="ADAL" clId="{580F2DB4-C9F3-47F4-815C-9CA9D4BCE776}" dt="2021-06-03T14:41:40.701" v="413" actId="20577"/>
        <pc:sldMkLst>
          <pc:docMk/>
          <pc:sldMk cId="3955502397" sldId="261"/>
        </pc:sldMkLst>
        <pc:spChg chg="mod">
          <ac:chgData name="Jon Junell" userId="2598e9ae-4bd8-4ea4-97fa-393fc3feb17d" providerId="ADAL" clId="{580F2DB4-C9F3-47F4-815C-9CA9D4BCE776}" dt="2021-06-03T14:41:40.701" v="413" actId="20577"/>
          <ac:spMkLst>
            <pc:docMk/>
            <pc:sldMk cId="3955502397" sldId="261"/>
            <ac:spMk id="2" creationId="{9C1EB7D4-826C-4DFD-936C-68D0F48B9405}"/>
          </ac:spMkLst>
        </pc:spChg>
        <pc:spChg chg="add mod">
          <ac:chgData name="Jon Junell" userId="2598e9ae-4bd8-4ea4-97fa-393fc3feb17d" providerId="ADAL" clId="{580F2DB4-C9F3-47F4-815C-9CA9D4BCE776}" dt="2021-06-03T14:41:10.628" v="399" actId="1076"/>
          <ac:spMkLst>
            <pc:docMk/>
            <pc:sldMk cId="3955502397" sldId="261"/>
            <ac:spMk id="8" creationId="{5A02BEE4-5570-478F-A9AB-7F786AA62BCA}"/>
          </ac:spMkLst>
        </pc:spChg>
        <pc:spChg chg="add mod">
          <ac:chgData name="Jon Junell" userId="2598e9ae-4bd8-4ea4-97fa-393fc3feb17d" providerId="ADAL" clId="{580F2DB4-C9F3-47F4-815C-9CA9D4BCE776}" dt="2021-06-03T14:41:24.464" v="401" actId="1076"/>
          <ac:spMkLst>
            <pc:docMk/>
            <pc:sldMk cId="3955502397" sldId="261"/>
            <ac:spMk id="10" creationId="{4BB488AC-89EB-4149-9238-224794945617}"/>
          </ac:spMkLst>
        </pc:spChg>
        <pc:picChg chg="add del mod ord">
          <ac:chgData name="Jon Junell" userId="2598e9ae-4bd8-4ea4-97fa-393fc3feb17d" providerId="ADAL" clId="{580F2DB4-C9F3-47F4-815C-9CA9D4BCE776}" dt="2021-06-03T14:40:34.733" v="394" actId="478"/>
          <ac:picMkLst>
            <pc:docMk/>
            <pc:sldMk cId="3955502397" sldId="261"/>
            <ac:picMk id="5" creationId="{072915AD-AFE0-4445-9758-C4D51BCE9216}"/>
          </ac:picMkLst>
        </pc:picChg>
        <pc:picChg chg="add mod">
          <ac:chgData name="Jon Junell" userId="2598e9ae-4bd8-4ea4-97fa-393fc3feb17d" providerId="ADAL" clId="{580F2DB4-C9F3-47F4-815C-9CA9D4BCE776}" dt="2021-06-03T14:41:10.628" v="399" actId="1076"/>
          <ac:picMkLst>
            <pc:docMk/>
            <pc:sldMk cId="3955502397" sldId="261"/>
            <ac:picMk id="7" creationId="{15AB0F3F-B87D-4CB7-A606-043801F49F2C}"/>
          </ac:picMkLst>
        </pc:picChg>
        <pc:picChg chg="add mod ord">
          <ac:chgData name="Jon Junell" userId="2598e9ae-4bd8-4ea4-97fa-393fc3feb17d" providerId="ADAL" clId="{580F2DB4-C9F3-47F4-815C-9CA9D4BCE776}" dt="2021-06-03T14:41:36.107" v="403" actId="1076"/>
          <ac:picMkLst>
            <pc:docMk/>
            <pc:sldMk cId="3955502397" sldId="261"/>
            <ac:picMk id="9" creationId="{896DB363-C342-4BBB-932D-C249873C2E2A}"/>
          </ac:picMkLst>
        </pc:picChg>
      </pc:sldChg>
      <pc:sldChg chg="addSp delSp modSp new mod setBg">
        <pc:chgData name="Jon Junell" userId="2598e9ae-4bd8-4ea4-97fa-393fc3feb17d" providerId="ADAL" clId="{580F2DB4-C9F3-47F4-815C-9CA9D4BCE776}" dt="2021-06-03T14:43:41.695" v="471" actId="1076"/>
        <pc:sldMkLst>
          <pc:docMk/>
          <pc:sldMk cId="3989678620" sldId="262"/>
        </pc:sldMkLst>
        <pc:spChg chg="mod">
          <ac:chgData name="Jon Junell" userId="2598e9ae-4bd8-4ea4-97fa-393fc3feb17d" providerId="ADAL" clId="{580F2DB4-C9F3-47F4-815C-9CA9D4BCE776}" dt="2021-06-03T14:42:08.255" v="414" actId="26606"/>
          <ac:spMkLst>
            <pc:docMk/>
            <pc:sldMk cId="3989678620" sldId="262"/>
            <ac:spMk id="2" creationId="{E0E560BB-95ED-46C7-B89E-40C6BB962BBB}"/>
          </ac:spMkLst>
        </pc:spChg>
        <pc:spChg chg="mod">
          <ac:chgData name="Jon Junell" userId="2598e9ae-4bd8-4ea4-97fa-393fc3feb17d" providerId="ADAL" clId="{580F2DB4-C9F3-47F4-815C-9CA9D4BCE776}" dt="2021-06-03T14:43:35.404" v="470" actId="20577"/>
          <ac:spMkLst>
            <pc:docMk/>
            <pc:sldMk cId="3989678620" sldId="262"/>
            <ac:spMk id="3" creationId="{FA3B6316-0200-4A64-9CC4-997CF9595E34}"/>
          </ac:spMkLst>
        </pc:spChg>
        <pc:spChg chg="add mod">
          <ac:chgData name="Jon Junell" userId="2598e9ae-4bd8-4ea4-97fa-393fc3feb17d" providerId="ADAL" clId="{580F2DB4-C9F3-47F4-815C-9CA9D4BCE776}" dt="2021-06-03T14:42:08.255" v="414" actId="26606"/>
          <ac:spMkLst>
            <pc:docMk/>
            <pc:sldMk cId="3989678620" sldId="262"/>
            <ac:spMk id="6" creationId="{108688BD-6275-4C53-AD52-1C408EA72E10}"/>
          </ac:spMkLst>
        </pc:spChg>
        <pc:spChg chg="add del">
          <ac:chgData name="Jon Junell" userId="2598e9ae-4bd8-4ea4-97fa-393fc3feb17d" providerId="ADAL" clId="{580F2DB4-C9F3-47F4-815C-9CA9D4BCE776}" dt="2021-06-03T14:39:39.240" v="388" actId="26606"/>
          <ac:spMkLst>
            <pc:docMk/>
            <pc:sldMk cId="3989678620" sldId="262"/>
            <ac:spMk id="11" creationId="{F13C74B1-5B17-4795-BED0-7140497B445A}"/>
          </ac:spMkLst>
        </pc:spChg>
        <pc:spChg chg="add del">
          <ac:chgData name="Jon Junell" userId="2598e9ae-4bd8-4ea4-97fa-393fc3feb17d" providerId="ADAL" clId="{580F2DB4-C9F3-47F4-815C-9CA9D4BCE776}" dt="2021-06-03T14:39:39.240" v="388" actId="26606"/>
          <ac:spMkLst>
            <pc:docMk/>
            <pc:sldMk cId="3989678620" sldId="262"/>
            <ac:spMk id="13" creationId="{3FCFB1DE-0B7E-48CC-BA90-B2AB0889F9D6}"/>
          </ac:spMkLst>
        </pc:spChg>
        <pc:spChg chg="add del">
          <ac:chgData name="Jon Junell" userId="2598e9ae-4bd8-4ea4-97fa-393fc3feb17d" providerId="ADAL" clId="{580F2DB4-C9F3-47F4-815C-9CA9D4BCE776}" dt="2021-06-03T14:39:39.240" v="387" actId="26606"/>
          <ac:spMkLst>
            <pc:docMk/>
            <pc:sldMk cId="3989678620" sldId="262"/>
            <ac:spMk id="18" creationId="{743AA782-23D1-4521-8CAD-47662984AA08}"/>
          </ac:spMkLst>
        </pc:spChg>
        <pc:spChg chg="add del">
          <ac:chgData name="Jon Junell" userId="2598e9ae-4bd8-4ea4-97fa-393fc3feb17d" providerId="ADAL" clId="{580F2DB4-C9F3-47F4-815C-9CA9D4BCE776}" dt="2021-06-03T14:39:39.240" v="387" actId="26606"/>
          <ac:spMkLst>
            <pc:docMk/>
            <pc:sldMk cId="3989678620" sldId="262"/>
            <ac:spMk id="20" creationId="{3CE8AF5E-D374-4CF1-90CC-35CF73B81C3E}"/>
          </ac:spMkLst>
        </pc:spChg>
        <pc:spChg chg="add del">
          <ac:chgData name="Jon Junell" userId="2598e9ae-4bd8-4ea4-97fa-393fc3feb17d" providerId="ADAL" clId="{580F2DB4-C9F3-47F4-815C-9CA9D4BCE776}" dt="2021-06-03T14:42:08.255" v="414" actId="26606"/>
          <ac:spMkLst>
            <pc:docMk/>
            <pc:sldMk cId="3989678620" sldId="262"/>
            <ac:spMk id="24" creationId="{F13C74B1-5B17-4795-BED0-7140497B445A}"/>
          </ac:spMkLst>
        </pc:spChg>
        <pc:spChg chg="add del">
          <ac:chgData name="Jon Junell" userId="2598e9ae-4bd8-4ea4-97fa-393fc3feb17d" providerId="ADAL" clId="{580F2DB4-C9F3-47F4-815C-9CA9D4BCE776}" dt="2021-06-03T14:42:08.255" v="414" actId="26606"/>
          <ac:spMkLst>
            <pc:docMk/>
            <pc:sldMk cId="3989678620" sldId="262"/>
            <ac:spMk id="25" creationId="{3FCFB1DE-0B7E-48CC-BA90-B2AB0889F9D6}"/>
          </ac:spMkLst>
        </pc:spChg>
        <pc:spChg chg="add">
          <ac:chgData name="Jon Junell" userId="2598e9ae-4bd8-4ea4-97fa-393fc3feb17d" providerId="ADAL" clId="{580F2DB4-C9F3-47F4-815C-9CA9D4BCE776}" dt="2021-06-03T14:42:08.255" v="414" actId="26606"/>
          <ac:spMkLst>
            <pc:docMk/>
            <pc:sldMk cId="3989678620" sldId="262"/>
            <ac:spMk id="30" creationId="{45D37F4E-DDB4-456B-97E0-9937730A039F}"/>
          </ac:spMkLst>
        </pc:spChg>
        <pc:spChg chg="add">
          <ac:chgData name="Jon Junell" userId="2598e9ae-4bd8-4ea4-97fa-393fc3feb17d" providerId="ADAL" clId="{580F2DB4-C9F3-47F4-815C-9CA9D4BCE776}" dt="2021-06-03T14:42:08.255" v="414" actId="26606"/>
          <ac:spMkLst>
            <pc:docMk/>
            <pc:sldMk cId="3989678620" sldId="262"/>
            <ac:spMk id="32" creationId="{3CE8AF5E-D374-4CF1-90CC-35CF73B81C3E}"/>
          </ac:spMkLst>
        </pc:spChg>
        <pc:picChg chg="add mod">
          <ac:chgData name="Jon Junell" userId="2598e9ae-4bd8-4ea4-97fa-393fc3feb17d" providerId="ADAL" clId="{580F2DB4-C9F3-47F4-815C-9CA9D4BCE776}" dt="2021-06-03T14:43:41.695" v="471" actId="1076"/>
          <ac:picMkLst>
            <pc:docMk/>
            <pc:sldMk cId="3989678620" sldId="262"/>
            <ac:picMk id="5" creationId="{8DA5DB1E-8860-4C19-81BB-440C53E13F63}"/>
          </ac:picMkLst>
        </pc:picChg>
        <pc:inkChg chg="add del">
          <ac:chgData name="Jon Junell" userId="2598e9ae-4bd8-4ea4-97fa-393fc3feb17d" providerId="ADAL" clId="{580F2DB4-C9F3-47F4-815C-9CA9D4BCE776}" dt="2021-06-03T14:39:39.240" v="387" actId="26606"/>
          <ac:inkMkLst>
            <pc:docMk/>
            <pc:sldMk cId="3989678620" sldId="262"/>
            <ac:inkMk id="22" creationId="{070477C5-0410-4E4F-97A1-F84C2465C187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CA9A9-4707-4184-891F-24CE05304A2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FC178F-1671-4696-A30C-59710DD6712F}">
      <dgm:prSet phldrT="[Text]" phldr="0"/>
      <dgm:spPr/>
      <dgm:t>
        <a:bodyPr/>
        <a:lstStyle/>
        <a:p>
          <a:r>
            <a:rPr lang="en-US" dirty="0"/>
            <a:t>WWU Registered Domain</a:t>
          </a:r>
        </a:p>
      </dgm:t>
    </dgm:pt>
    <dgm:pt modelId="{006A1222-62F6-489A-8085-0C82F8365741}" type="parTrans" cxnId="{2EA19574-BB40-4EB7-82DF-1FF205E7BB4B}">
      <dgm:prSet/>
      <dgm:spPr/>
      <dgm:t>
        <a:bodyPr/>
        <a:lstStyle/>
        <a:p>
          <a:endParaRPr lang="en-US"/>
        </a:p>
      </dgm:t>
    </dgm:pt>
    <dgm:pt modelId="{FC4B8992-D5EA-4814-A6F7-D28C712F9721}" type="sibTrans" cxnId="{2EA19574-BB40-4EB7-82DF-1FF205E7BB4B}">
      <dgm:prSet/>
      <dgm:spPr/>
      <dgm:t>
        <a:bodyPr/>
        <a:lstStyle/>
        <a:p>
          <a:endParaRPr lang="en-US"/>
        </a:p>
      </dgm:t>
    </dgm:pt>
    <dgm:pt modelId="{536180DD-63ED-4015-81CD-EB83A7B2F2A8}">
      <dgm:prSet phldrT="[Text]" phldr="0"/>
      <dgm:spPr/>
      <dgm:t>
        <a:bodyPr/>
        <a:lstStyle/>
        <a:p>
          <a:r>
            <a:rPr lang="en-US" dirty="0"/>
            <a:t>ITS -&gt; </a:t>
          </a:r>
          <a:r>
            <a:rPr lang="en-US" dirty="0" err="1"/>
            <a:t>Icann</a:t>
          </a:r>
          <a:endParaRPr lang="en-US" dirty="0"/>
        </a:p>
      </dgm:t>
    </dgm:pt>
    <dgm:pt modelId="{576A5CA9-2D0A-46F3-B58B-33651CC260EB}" type="parTrans" cxnId="{8BD082BA-C711-43B4-968B-5FB95AB72FFC}">
      <dgm:prSet/>
      <dgm:spPr/>
      <dgm:t>
        <a:bodyPr/>
        <a:lstStyle/>
        <a:p>
          <a:endParaRPr lang="en-US"/>
        </a:p>
      </dgm:t>
    </dgm:pt>
    <dgm:pt modelId="{6E8CF0DA-2F52-485D-A030-5353BF989E97}" type="sibTrans" cxnId="{8BD082BA-C711-43B4-968B-5FB95AB72FFC}">
      <dgm:prSet/>
      <dgm:spPr/>
      <dgm:t>
        <a:bodyPr/>
        <a:lstStyle/>
        <a:p>
          <a:endParaRPr lang="en-US"/>
        </a:p>
      </dgm:t>
    </dgm:pt>
    <dgm:pt modelId="{5B701DC1-4341-4E62-8CBB-71B014E667AD}">
      <dgm:prSet phldrT="[Text]" phldr="0"/>
      <dgm:spPr/>
      <dgm:t>
        <a:bodyPr/>
        <a:lstStyle/>
        <a:p>
          <a:r>
            <a:rPr lang="en-US" dirty="0"/>
            <a:t>All Reasonable Requests</a:t>
          </a:r>
        </a:p>
      </dgm:t>
    </dgm:pt>
    <dgm:pt modelId="{0440E0AB-A559-4EAD-ADFF-612448B21954}" type="parTrans" cxnId="{2C4A8286-0109-4067-B718-4B6FE4716076}">
      <dgm:prSet/>
      <dgm:spPr/>
      <dgm:t>
        <a:bodyPr/>
        <a:lstStyle/>
        <a:p>
          <a:endParaRPr lang="en-US"/>
        </a:p>
      </dgm:t>
    </dgm:pt>
    <dgm:pt modelId="{16B92331-573C-44AD-91A4-88225D245CF8}" type="sibTrans" cxnId="{2C4A8286-0109-4067-B718-4B6FE4716076}">
      <dgm:prSet/>
      <dgm:spPr/>
      <dgm:t>
        <a:bodyPr/>
        <a:lstStyle/>
        <a:p>
          <a:endParaRPr lang="en-US"/>
        </a:p>
      </dgm:t>
    </dgm:pt>
    <dgm:pt modelId="{13E96798-31CC-4944-962A-F5917B66F82F}">
      <dgm:prSet phldrT="[Text]" phldr="0"/>
      <dgm:spPr/>
      <dgm:t>
        <a:bodyPr/>
        <a:lstStyle/>
        <a:p>
          <a:r>
            <a:rPr lang="en-US" dirty="0"/>
            <a:t>Division/Unit Owned</a:t>
          </a:r>
        </a:p>
      </dgm:t>
    </dgm:pt>
    <dgm:pt modelId="{81920B17-A8F5-445C-BFFC-D5517E99338E}" type="parTrans" cxnId="{E99DAA5A-013E-47FF-8D30-4B1CD9F0A88C}">
      <dgm:prSet/>
      <dgm:spPr/>
      <dgm:t>
        <a:bodyPr/>
        <a:lstStyle/>
        <a:p>
          <a:endParaRPr lang="en-US"/>
        </a:p>
      </dgm:t>
    </dgm:pt>
    <dgm:pt modelId="{AC1E3119-DB45-4FED-906B-820EDB027357}" type="sibTrans" cxnId="{E99DAA5A-013E-47FF-8D30-4B1CD9F0A88C}">
      <dgm:prSet/>
      <dgm:spPr/>
      <dgm:t>
        <a:bodyPr/>
        <a:lstStyle/>
        <a:p>
          <a:endParaRPr lang="en-US"/>
        </a:p>
      </dgm:t>
    </dgm:pt>
    <dgm:pt modelId="{57388A70-086C-4A70-B83F-805491636407}">
      <dgm:prSet phldrT="[Text]" phldr="0"/>
      <dgm:spPr/>
      <dgm:t>
        <a:bodyPr/>
        <a:lstStyle/>
        <a:p>
          <a:r>
            <a:rPr lang="en-US" dirty="0"/>
            <a:t>Unit -&gt; Registrar -&gt; </a:t>
          </a:r>
          <a:r>
            <a:rPr lang="en-US" dirty="0" err="1"/>
            <a:t>Icann</a:t>
          </a:r>
          <a:endParaRPr lang="en-US" dirty="0"/>
        </a:p>
      </dgm:t>
    </dgm:pt>
    <dgm:pt modelId="{CF650288-5BB7-4F94-B37C-50878602B0D7}" type="parTrans" cxnId="{30C7BE37-BCA3-4567-B88A-D7968DFB05AD}">
      <dgm:prSet/>
      <dgm:spPr/>
      <dgm:t>
        <a:bodyPr/>
        <a:lstStyle/>
        <a:p>
          <a:endParaRPr lang="en-US"/>
        </a:p>
      </dgm:t>
    </dgm:pt>
    <dgm:pt modelId="{383B1697-62B4-4E47-94C5-596DDE44465A}" type="sibTrans" cxnId="{30C7BE37-BCA3-4567-B88A-D7968DFB05AD}">
      <dgm:prSet/>
      <dgm:spPr/>
      <dgm:t>
        <a:bodyPr/>
        <a:lstStyle/>
        <a:p>
          <a:endParaRPr lang="en-US"/>
        </a:p>
      </dgm:t>
    </dgm:pt>
    <dgm:pt modelId="{E15FBC9E-CF64-4E91-8524-131278D3020C}">
      <dgm:prSet phldrT="[Text]" phldr="0"/>
      <dgm:spPr/>
      <dgm:t>
        <a:bodyPr/>
        <a:lstStyle/>
        <a:p>
          <a:r>
            <a:rPr lang="en-US" dirty="0"/>
            <a:t>Individual records or Domains [</a:t>
          </a:r>
          <a:r>
            <a:rPr lang="en-US" dirty="0" err="1"/>
            <a:t>yig</a:t>
          </a:r>
          <a:r>
            <a:rPr lang="en-US" dirty="0"/>
            <a:t>].[</a:t>
          </a:r>
          <a:r>
            <a:rPr lang="en-US" dirty="0" err="1"/>
            <a:t>wholelottaoptions</a:t>
          </a:r>
          <a:r>
            <a:rPr lang="en-US" dirty="0"/>
            <a:t>].[something]</a:t>
          </a:r>
        </a:p>
      </dgm:t>
    </dgm:pt>
    <dgm:pt modelId="{115B2ED2-452E-463A-9412-452814BE9138}" type="parTrans" cxnId="{AAD4F79E-E57D-4A0C-B319-90B0E80F5485}">
      <dgm:prSet/>
      <dgm:spPr/>
      <dgm:t>
        <a:bodyPr/>
        <a:lstStyle/>
        <a:p>
          <a:endParaRPr lang="en-US"/>
        </a:p>
      </dgm:t>
    </dgm:pt>
    <dgm:pt modelId="{F8C4B6A7-98D6-47CA-83E8-DF5D0F63EBDF}" type="sibTrans" cxnId="{AAD4F79E-E57D-4A0C-B319-90B0E80F5485}">
      <dgm:prSet/>
      <dgm:spPr/>
      <dgm:t>
        <a:bodyPr/>
        <a:lstStyle/>
        <a:p>
          <a:endParaRPr lang="en-US"/>
        </a:p>
      </dgm:t>
    </dgm:pt>
    <dgm:pt modelId="{54C19767-6042-4FF9-8E62-85842B363FA4}">
      <dgm:prSet phldrT="[Text]" phldr="0"/>
      <dgm:spPr/>
      <dgm:t>
        <a:bodyPr/>
        <a:lstStyle/>
        <a:p>
          <a:r>
            <a:rPr lang="en-US" dirty="0"/>
            <a:t>Vendor Owned</a:t>
          </a:r>
        </a:p>
      </dgm:t>
    </dgm:pt>
    <dgm:pt modelId="{A3F4E508-A072-4C65-8A73-DC1EBBA4EA80}" type="parTrans" cxnId="{169609FA-E02E-4108-8495-3F60B0BBF1B5}">
      <dgm:prSet/>
      <dgm:spPr/>
      <dgm:t>
        <a:bodyPr/>
        <a:lstStyle/>
        <a:p>
          <a:endParaRPr lang="en-US"/>
        </a:p>
      </dgm:t>
    </dgm:pt>
    <dgm:pt modelId="{5BE9A23B-49AC-4862-85C6-ECECAFE942CB}" type="sibTrans" cxnId="{169609FA-E02E-4108-8495-3F60B0BBF1B5}">
      <dgm:prSet/>
      <dgm:spPr/>
      <dgm:t>
        <a:bodyPr/>
        <a:lstStyle/>
        <a:p>
          <a:endParaRPr lang="en-US"/>
        </a:p>
      </dgm:t>
    </dgm:pt>
    <dgm:pt modelId="{D137D434-11C9-464D-A4AD-F33DE794E00A}">
      <dgm:prSet phldrT="[Text]" phldr="0"/>
      <dgm:spPr/>
      <dgm:t>
        <a:bodyPr/>
        <a:lstStyle/>
        <a:p>
          <a:r>
            <a:rPr lang="en-US" dirty="0"/>
            <a:t>Unit -&gt; Vendor -&gt; Registrar -&gt; </a:t>
          </a:r>
          <a:r>
            <a:rPr lang="en-US" dirty="0" err="1"/>
            <a:t>Icann</a:t>
          </a:r>
          <a:endParaRPr lang="en-US" dirty="0"/>
        </a:p>
      </dgm:t>
    </dgm:pt>
    <dgm:pt modelId="{A7D53DB2-4BFD-4D11-B1B7-C2BA5EF0EA90}" type="parTrans" cxnId="{36825D55-C9E0-44A5-8650-C731A70A8B94}">
      <dgm:prSet/>
      <dgm:spPr/>
      <dgm:t>
        <a:bodyPr/>
        <a:lstStyle/>
        <a:p>
          <a:endParaRPr lang="en-US"/>
        </a:p>
      </dgm:t>
    </dgm:pt>
    <dgm:pt modelId="{432E26C0-7FC7-4EAB-B97B-D7193F2EB58D}" type="sibTrans" cxnId="{36825D55-C9E0-44A5-8650-C731A70A8B94}">
      <dgm:prSet/>
      <dgm:spPr/>
      <dgm:t>
        <a:bodyPr/>
        <a:lstStyle/>
        <a:p>
          <a:endParaRPr lang="en-US"/>
        </a:p>
      </dgm:t>
    </dgm:pt>
    <dgm:pt modelId="{B2763F4E-9565-499F-8CB3-543336A940DB}">
      <dgm:prSet phldrT="[Text]" phldr="0"/>
      <dgm:spPr/>
      <dgm:t>
        <a:bodyPr/>
        <a:lstStyle/>
        <a:p>
          <a:r>
            <a:rPr lang="en-US" dirty="0"/>
            <a:t>Records managed through Vendor</a:t>
          </a:r>
        </a:p>
      </dgm:t>
    </dgm:pt>
    <dgm:pt modelId="{7914C8EE-FB13-4B9C-B0D5-FBA576DA97DA}" type="parTrans" cxnId="{46099249-AC00-4569-A2DE-7E0D7425155D}">
      <dgm:prSet/>
      <dgm:spPr/>
      <dgm:t>
        <a:bodyPr/>
        <a:lstStyle/>
        <a:p>
          <a:endParaRPr lang="en-US"/>
        </a:p>
      </dgm:t>
    </dgm:pt>
    <dgm:pt modelId="{AFEEC339-F599-44D9-984C-59709D561E78}" type="sibTrans" cxnId="{46099249-AC00-4569-A2DE-7E0D7425155D}">
      <dgm:prSet/>
      <dgm:spPr/>
      <dgm:t>
        <a:bodyPr/>
        <a:lstStyle/>
        <a:p>
          <a:endParaRPr lang="en-US"/>
        </a:p>
      </dgm:t>
    </dgm:pt>
    <dgm:pt modelId="{5C6EC0E5-9D9B-4D89-8B58-BF3B32781128}">
      <dgm:prSet phldrT="[Text]" phldr="0"/>
      <dgm:spPr/>
      <dgm:t>
        <a:bodyPr/>
        <a:lstStyle/>
        <a:p>
          <a:r>
            <a:rPr lang="en-US" dirty="0"/>
            <a:t>[</a:t>
          </a:r>
          <a:r>
            <a:rPr lang="en-US" dirty="0" err="1"/>
            <a:t>yoggsaron</a:t>
          </a:r>
          <a:r>
            <a:rPr lang="en-US" dirty="0"/>
            <a:t>].[subdomain].wwu.edu somedomain.net</a:t>
          </a:r>
        </a:p>
      </dgm:t>
    </dgm:pt>
    <dgm:pt modelId="{CC37810D-D1AD-44DF-AC55-ACC5B03E81F5}" type="parTrans" cxnId="{839FDDBC-73DD-4AC5-8B4D-1B7A43A31CEF}">
      <dgm:prSet/>
      <dgm:spPr/>
      <dgm:t>
        <a:bodyPr/>
        <a:lstStyle/>
        <a:p>
          <a:endParaRPr lang="en-US"/>
        </a:p>
      </dgm:t>
    </dgm:pt>
    <dgm:pt modelId="{F6A44B5D-CA7A-4CC5-A88E-B4CF7FDD21C3}" type="sibTrans" cxnId="{839FDDBC-73DD-4AC5-8B4D-1B7A43A31CEF}">
      <dgm:prSet/>
      <dgm:spPr/>
      <dgm:t>
        <a:bodyPr/>
        <a:lstStyle/>
        <a:p>
          <a:endParaRPr lang="en-US"/>
        </a:p>
      </dgm:t>
    </dgm:pt>
    <dgm:pt modelId="{7B186DEF-BD94-4901-A0E2-95A329635037}">
      <dgm:prSet phldrT="[Text]" phldr="0"/>
      <dgm:spPr/>
      <dgm:t>
        <a:bodyPr/>
        <a:lstStyle/>
        <a:p>
          <a:r>
            <a:rPr lang="en-US"/>
            <a:t>Unit Managed Domains and records through the Registrar</a:t>
          </a:r>
          <a:endParaRPr lang="en-US" dirty="0"/>
        </a:p>
      </dgm:t>
    </dgm:pt>
    <dgm:pt modelId="{460A6452-B8F3-4D5A-B08C-FDED46F6A183}" type="parTrans" cxnId="{D7F19925-EF5F-4DEC-85C3-192C7C9AA014}">
      <dgm:prSet/>
      <dgm:spPr/>
      <dgm:t>
        <a:bodyPr/>
        <a:lstStyle/>
        <a:p>
          <a:endParaRPr lang="en-US"/>
        </a:p>
      </dgm:t>
    </dgm:pt>
    <dgm:pt modelId="{A0D82A71-D001-47D3-BF69-CE7742276002}" type="sibTrans" cxnId="{D7F19925-EF5F-4DEC-85C3-192C7C9AA014}">
      <dgm:prSet/>
      <dgm:spPr/>
      <dgm:t>
        <a:bodyPr/>
        <a:lstStyle/>
        <a:p>
          <a:endParaRPr lang="en-US"/>
        </a:p>
      </dgm:t>
    </dgm:pt>
    <dgm:pt modelId="{E1F2A2E1-DD9F-4E1B-9F02-205E960F9C9C}">
      <dgm:prSet phldrT="[Text]" phldr="0"/>
      <dgm:spPr/>
      <dgm:t>
        <a:bodyPr/>
        <a:lstStyle/>
        <a:p>
          <a:r>
            <a:rPr lang="en-US" dirty="0"/>
            <a:t>Individual per record charge (usually)</a:t>
          </a:r>
        </a:p>
        <a:p>
          <a:r>
            <a:rPr lang="en-US" dirty="0"/>
            <a:t>[</a:t>
          </a:r>
          <a:r>
            <a:rPr lang="en-US" dirty="0" err="1"/>
            <a:t>hastor.something.something</a:t>
          </a:r>
          <a:r>
            <a:rPr lang="en-US" dirty="0"/>
            <a:t>]</a:t>
          </a:r>
        </a:p>
      </dgm:t>
    </dgm:pt>
    <dgm:pt modelId="{9C755439-3281-4913-B131-D6C21BBE1F47}" type="parTrans" cxnId="{3BB2EA66-EC23-4866-8333-D5D734B2F68D}">
      <dgm:prSet/>
      <dgm:spPr/>
      <dgm:t>
        <a:bodyPr/>
        <a:lstStyle/>
        <a:p>
          <a:endParaRPr lang="en-US"/>
        </a:p>
      </dgm:t>
    </dgm:pt>
    <dgm:pt modelId="{AA9604CC-DD75-4792-86BB-D3E3F0A60672}" type="sibTrans" cxnId="{3BB2EA66-EC23-4866-8333-D5D734B2F68D}">
      <dgm:prSet/>
      <dgm:spPr/>
      <dgm:t>
        <a:bodyPr/>
        <a:lstStyle/>
        <a:p>
          <a:endParaRPr lang="en-US"/>
        </a:p>
      </dgm:t>
    </dgm:pt>
    <dgm:pt modelId="{5C052D54-E48F-4FA0-B96F-E454181B8B9E}" type="pres">
      <dgm:prSet presAssocID="{B1BCA9A9-4707-4184-891F-24CE05304A27}" presName="theList" presStyleCnt="0">
        <dgm:presLayoutVars>
          <dgm:dir/>
          <dgm:animLvl val="lvl"/>
          <dgm:resizeHandles val="exact"/>
        </dgm:presLayoutVars>
      </dgm:prSet>
      <dgm:spPr/>
    </dgm:pt>
    <dgm:pt modelId="{B887811E-9C99-4214-97D6-1C6205F5EA34}" type="pres">
      <dgm:prSet presAssocID="{E5FC178F-1671-4696-A30C-59710DD6712F}" presName="compNode" presStyleCnt="0"/>
      <dgm:spPr/>
    </dgm:pt>
    <dgm:pt modelId="{00794640-48C0-41A1-9A4B-530AE522DF65}" type="pres">
      <dgm:prSet presAssocID="{E5FC178F-1671-4696-A30C-59710DD6712F}" presName="aNode" presStyleLbl="bgShp" presStyleIdx="0" presStyleCnt="3"/>
      <dgm:spPr/>
    </dgm:pt>
    <dgm:pt modelId="{1AC2C5A6-DE69-48B7-AE66-5686E93CC971}" type="pres">
      <dgm:prSet presAssocID="{E5FC178F-1671-4696-A30C-59710DD6712F}" presName="textNode" presStyleLbl="bgShp" presStyleIdx="0" presStyleCnt="3"/>
      <dgm:spPr/>
    </dgm:pt>
    <dgm:pt modelId="{4D677A06-C36E-43CF-8CDA-A8B3A0A1B356}" type="pres">
      <dgm:prSet presAssocID="{E5FC178F-1671-4696-A30C-59710DD6712F}" presName="compChildNode" presStyleCnt="0"/>
      <dgm:spPr/>
    </dgm:pt>
    <dgm:pt modelId="{2B3FD41D-3FC7-4BF6-B434-5D604D72E1F3}" type="pres">
      <dgm:prSet presAssocID="{E5FC178F-1671-4696-A30C-59710DD6712F}" presName="theInnerList" presStyleCnt="0"/>
      <dgm:spPr/>
    </dgm:pt>
    <dgm:pt modelId="{4A5333E7-E6CE-43E2-A893-5CBB1147978E}" type="pres">
      <dgm:prSet presAssocID="{536180DD-63ED-4015-81CD-EB83A7B2F2A8}" presName="childNode" presStyleLbl="node1" presStyleIdx="0" presStyleCnt="9">
        <dgm:presLayoutVars>
          <dgm:bulletEnabled val="1"/>
        </dgm:presLayoutVars>
      </dgm:prSet>
      <dgm:spPr/>
    </dgm:pt>
    <dgm:pt modelId="{F3660C9A-AA41-42A0-A497-75EA1163CB6F}" type="pres">
      <dgm:prSet presAssocID="{536180DD-63ED-4015-81CD-EB83A7B2F2A8}" presName="aSpace2" presStyleCnt="0"/>
      <dgm:spPr/>
    </dgm:pt>
    <dgm:pt modelId="{0BB8BC9B-D93A-4129-A72C-7DE42E713444}" type="pres">
      <dgm:prSet presAssocID="{5B701DC1-4341-4E62-8CBB-71B014E667AD}" presName="childNode" presStyleLbl="node1" presStyleIdx="1" presStyleCnt="9">
        <dgm:presLayoutVars>
          <dgm:bulletEnabled val="1"/>
        </dgm:presLayoutVars>
      </dgm:prSet>
      <dgm:spPr/>
    </dgm:pt>
    <dgm:pt modelId="{DBE0A4A9-E8F5-4894-ACBD-4C5D88100F61}" type="pres">
      <dgm:prSet presAssocID="{5B701DC1-4341-4E62-8CBB-71B014E667AD}" presName="aSpace2" presStyleCnt="0"/>
      <dgm:spPr/>
    </dgm:pt>
    <dgm:pt modelId="{16D3C855-09AF-44BE-8788-9147E04A421B}" type="pres">
      <dgm:prSet presAssocID="{5C6EC0E5-9D9B-4D89-8B58-BF3B32781128}" presName="childNode" presStyleLbl="node1" presStyleIdx="2" presStyleCnt="9">
        <dgm:presLayoutVars>
          <dgm:bulletEnabled val="1"/>
        </dgm:presLayoutVars>
      </dgm:prSet>
      <dgm:spPr/>
    </dgm:pt>
    <dgm:pt modelId="{235D5E2F-5CCF-4FA1-8F44-70A2EB815A7C}" type="pres">
      <dgm:prSet presAssocID="{E5FC178F-1671-4696-A30C-59710DD6712F}" presName="aSpace" presStyleCnt="0"/>
      <dgm:spPr/>
    </dgm:pt>
    <dgm:pt modelId="{A7C8241F-C808-4193-97F5-35FBB7179691}" type="pres">
      <dgm:prSet presAssocID="{13E96798-31CC-4944-962A-F5917B66F82F}" presName="compNode" presStyleCnt="0"/>
      <dgm:spPr/>
    </dgm:pt>
    <dgm:pt modelId="{7FDC0AC9-D47A-4342-B352-BA9795FAEE42}" type="pres">
      <dgm:prSet presAssocID="{13E96798-31CC-4944-962A-F5917B66F82F}" presName="aNode" presStyleLbl="bgShp" presStyleIdx="1" presStyleCnt="3"/>
      <dgm:spPr/>
    </dgm:pt>
    <dgm:pt modelId="{DCCDA07A-501A-4121-A37C-1A2F789520BB}" type="pres">
      <dgm:prSet presAssocID="{13E96798-31CC-4944-962A-F5917B66F82F}" presName="textNode" presStyleLbl="bgShp" presStyleIdx="1" presStyleCnt="3"/>
      <dgm:spPr/>
    </dgm:pt>
    <dgm:pt modelId="{6B4EE0CB-7F6F-4720-9315-C3E9E76C1B43}" type="pres">
      <dgm:prSet presAssocID="{13E96798-31CC-4944-962A-F5917B66F82F}" presName="compChildNode" presStyleCnt="0"/>
      <dgm:spPr/>
    </dgm:pt>
    <dgm:pt modelId="{8B88FF2D-B7D2-4D6B-A805-8D197EFEC86D}" type="pres">
      <dgm:prSet presAssocID="{13E96798-31CC-4944-962A-F5917B66F82F}" presName="theInnerList" presStyleCnt="0"/>
      <dgm:spPr/>
    </dgm:pt>
    <dgm:pt modelId="{A804D287-46D6-4E3B-9E17-CA2F22BBFBC1}" type="pres">
      <dgm:prSet presAssocID="{57388A70-086C-4A70-B83F-805491636407}" presName="childNode" presStyleLbl="node1" presStyleIdx="3" presStyleCnt="9">
        <dgm:presLayoutVars>
          <dgm:bulletEnabled val="1"/>
        </dgm:presLayoutVars>
      </dgm:prSet>
      <dgm:spPr/>
    </dgm:pt>
    <dgm:pt modelId="{2909066C-A40C-401D-BEBC-CCB0218615C8}" type="pres">
      <dgm:prSet presAssocID="{57388A70-086C-4A70-B83F-805491636407}" presName="aSpace2" presStyleCnt="0"/>
      <dgm:spPr/>
    </dgm:pt>
    <dgm:pt modelId="{2270EB32-2949-4B76-8EBB-FC3034C65E8C}" type="pres">
      <dgm:prSet presAssocID="{7B186DEF-BD94-4901-A0E2-95A329635037}" presName="childNode" presStyleLbl="node1" presStyleIdx="4" presStyleCnt="9">
        <dgm:presLayoutVars>
          <dgm:bulletEnabled val="1"/>
        </dgm:presLayoutVars>
      </dgm:prSet>
      <dgm:spPr/>
    </dgm:pt>
    <dgm:pt modelId="{F3667352-0F15-4BFF-91AA-3586872A1835}" type="pres">
      <dgm:prSet presAssocID="{7B186DEF-BD94-4901-A0E2-95A329635037}" presName="aSpace2" presStyleCnt="0"/>
      <dgm:spPr/>
    </dgm:pt>
    <dgm:pt modelId="{69CF6F27-6B7E-42C8-929A-F0A48D075EF5}" type="pres">
      <dgm:prSet presAssocID="{E15FBC9E-CF64-4E91-8524-131278D3020C}" presName="childNode" presStyleLbl="node1" presStyleIdx="5" presStyleCnt="9">
        <dgm:presLayoutVars>
          <dgm:bulletEnabled val="1"/>
        </dgm:presLayoutVars>
      </dgm:prSet>
      <dgm:spPr/>
    </dgm:pt>
    <dgm:pt modelId="{26F30395-0853-4113-89DD-3A26C4B36C6F}" type="pres">
      <dgm:prSet presAssocID="{13E96798-31CC-4944-962A-F5917B66F82F}" presName="aSpace" presStyleCnt="0"/>
      <dgm:spPr/>
    </dgm:pt>
    <dgm:pt modelId="{16173D0B-B428-4481-A552-D73C368ED2E7}" type="pres">
      <dgm:prSet presAssocID="{54C19767-6042-4FF9-8E62-85842B363FA4}" presName="compNode" presStyleCnt="0"/>
      <dgm:spPr/>
    </dgm:pt>
    <dgm:pt modelId="{AC55A79F-1393-4D61-BD91-A6EFFE69BBF8}" type="pres">
      <dgm:prSet presAssocID="{54C19767-6042-4FF9-8E62-85842B363FA4}" presName="aNode" presStyleLbl="bgShp" presStyleIdx="2" presStyleCnt="3"/>
      <dgm:spPr/>
    </dgm:pt>
    <dgm:pt modelId="{51FE7CCD-154F-4AD7-BD4E-15529E144578}" type="pres">
      <dgm:prSet presAssocID="{54C19767-6042-4FF9-8E62-85842B363FA4}" presName="textNode" presStyleLbl="bgShp" presStyleIdx="2" presStyleCnt="3"/>
      <dgm:spPr/>
    </dgm:pt>
    <dgm:pt modelId="{28930386-A70F-4198-BA6D-0C21510ABC04}" type="pres">
      <dgm:prSet presAssocID="{54C19767-6042-4FF9-8E62-85842B363FA4}" presName="compChildNode" presStyleCnt="0"/>
      <dgm:spPr/>
    </dgm:pt>
    <dgm:pt modelId="{381208EC-C2C5-48D8-8113-416ACC928630}" type="pres">
      <dgm:prSet presAssocID="{54C19767-6042-4FF9-8E62-85842B363FA4}" presName="theInnerList" presStyleCnt="0"/>
      <dgm:spPr/>
    </dgm:pt>
    <dgm:pt modelId="{3E7F2C5F-01EE-4C22-9349-E3644C4A94DE}" type="pres">
      <dgm:prSet presAssocID="{D137D434-11C9-464D-A4AD-F33DE794E00A}" presName="childNode" presStyleLbl="node1" presStyleIdx="6" presStyleCnt="9">
        <dgm:presLayoutVars>
          <dgm:bulletEnabled val="1"/>
        </dgm:presLayoutVars>
      </dgm:prSet>
      <dgm:spPr/>
    </dgm:pt>
    <dgm:pt modelId="{81E916C0-131E-4BB9-887F-9A7737E63B67}" type="pres">
      <dgm:prSet presAssocID="{D137D434-11C9-464D-A4AD-F33DE794E00A}" presName="aSpace2" presStyleCnt="0"/>
      <dgm:spPr/>
    </dgm:pt>
    <dgm:pt modelId="{E760E65F-1C10-4862-976E-A6A168FF24BA}" type="pres">
      <dgm:prSet presAssocID="{B2763F4E-9565-499F-8CB3-543336A940DB}" presName="childNode" presStyleLbl="node1" presStyleIdx="7" presStyleCnt="9">
        <dgm:presLayoutVars>
          <dgm:bulletEnabled val="1"/>
        </dgm:presLayoutVars>
      </dgm:prSet>
      <dgm:spPr/>
    </dgm:pt>
    <dgm:pt modelId="{F34F8B91-9617-4D79-AD99-E7779ECCFCAC}" type="pres">
      <dgm:prSet presAssocID="{B2763F4E-9565-499F-8CB3-543336A940DB}" presName="aSpace2" presStyleCnt="0"/>
      <dgm:spPr/>
    </dgm:pt>
    <dgm:pt modelId="{A048E93F-6E75-4DE2-BD2D-5A7B042C76EF}" type="pres">
      <dgm:prSet presAssocID="{E1F2A2E1-DD9F-4E1B-9F02-205E960F9C9C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3F622914-4F29-4E72-9578-12C8D6E286CF}" type="presOf" srcId="{5B701DC1-4341-4E62-8CBB-71B014E667AD}" destId="{0BB8BC9B-D93A-4129-A72C-7DE42E713444}" srcOrd="0" destOrd="0" presId="urn:microsoft.com/office/officeart/2005/8/layout/lProcess2"/>
    <dgm:cxn modelId="{1AF26324-4774-4D3B-89D1-B0E018BF6092}" type="presOf" srcId="{B2763F4E-9565-499F-8CB3-543336A940DB}" destId="{E760E65F-1C10-4862-976E-A6A168FF24BA}" srcOrd="0" destOrd="0" presId="urn:microsoft.com/office/officeart/2005/8/layout/lProcess2"/>
    <dgm:cxn modelId="{D7F19925-EF5F-4DEC-85C3-192C7C9AA014}" srcId="{13E96798-31CC-4944-962A-F5917B66F82F}" destId="{7B186DEF-BD94-4901-A0E2-95A329635037}" srcOrd="1" destOrd="0" parTransId="{460A6452-B8F3-4D5A-B08C-FDED46F6A183}" sibTransId="{A0D82A71-D001-47D3-BF69-CE7742276002}"/>
    <dgm:cxn modelId="{0CE0B52D-ADF3-4BF0-AC50-38FE24EB1AEF}" type="presOf" srcId="{5C6EC0E5-9D9B-4D89-8B58-BF3B32781128}" destId="{16D3C855-09AF-44BE-8788-9147E04A421B}" srcOrd="0" destOrd="0" presId="urn:microsoft.com/office/officeart/2005/8/layout/lProcess2"/>
    <dgm:cxn modelId="{30C7BE37-BCA3-4567-B88A-D7968DFB05AD}" srcId="{13E96798-31CC-4944-962A-F5917B66F82F}" destId="{57388A70-086C-4A70-B83F-805491636407}" srcOrd="0" destOrd="0" parTransId="{CF650288-5BB7-4F94-B37C-50878602B0D7}" sibTransId="{383B1697-62B4-4E47-94C5-596DDE44465A}"/>
    <dgm:cxn modelId="{5482323A-B8A3-42D5-8FDE-4838D9A58A5C}" type="presOf" srcId="{D137D434-11C9-464D-A4AD-F33DE794E00A}" destId="{3E7F2C5F-01EE-4C22-9349-E3644C4A94DE}" srcOrd="0" destOrd="0" presId="urn:microsoft.com/office/officeart/2005/8/layout/lProcess2"/>
    <dgm:cxn modelId="{DA0E2341-ED84-4616-8DAE-2DE516C31B69}" type="presOf" srcId="{E5FC178F-1671-4696-A30C-59710DD6712F}" destId="{1AC2C5A6-DE69-48B7-AE66-5686E93CC971}" srcOrd="1" destOrd="0" presId="urn:microsoft.com/office/officeart/2005/8/layout/lProcess2"/>
    <dgm:cxn modelId="{3BB2EA66-EC23-4866-8333-D5D734B2F68D}" srcId="{54C19767-6042-4FF9-8E62-85842B363FA4}" destId="{E1F2A2E1-DD9F-4E1B-9F02-205E960F9C9C}" srcOrd="2" destOrd="0" parTransId="{9C755439-3281-4913-B131-D6C21BBE1F47}" sibTransId="{AA9604CC-DD75-4792-86BB-D3E3F0A60672}"/>
    <dgm:cxn modelId="{46099249-AC00-4569-A2DE-7E0D7425155D}" srcId="{54C19767-6042-4FF9-8E62-85842B363FA4}" destId="{B2763F4E-9565-499F-8CB3-543336A940DB}" srcOrd="1" destOrd="0" parTransId="{7914C8EE-FB13-4B9C-B0D5-FBA576DA97DA}" sibTransId="{AFEEC339-F599-44D9-984C-59709D561E78}"/>
    <dgm:cxn modelId="{2EA19574-BB40-4EB7-82DF-1FF205E7BB4B}" srcId="{B1BCA9A9-4707-4184-891F-24CE05304A27}" destId="{E5FC178F-1671-4696-A30C-59710DD6712F}" srcOrd="0" destOrd="0" parTransId="{006A1222-62F6-489A-8085-0C82F8365741}" sibTransId="{FC4B8992-D5EA-4814-A6F7-D28C712F9721}"/>
    <dgm:cxn modelId="{36825D55-C9E0-44A5-8650-C731A70A8B94}" srcId="{54C19767-6042-4FF9-8E62-85842B363FA4}" destId="{D137D434-11C9-464D-A4AD-F33DE794E00A}" srcOrd="0" destOrd="0" parTransId="{A7D53DB2-4BFD-4D11-B1B7-C2BA5EF0EA90}" sibTransId="{432E26C0-7FC7-4EAB-B97B-D7193F2EB58D}"/>
    <dgm:cxn modelId="{D627C557-F165-4DEB-9181-C104DF4D5092}" type="presOf" srcId="{B1BCA9A9-4707-4184-891F-24CE05304A27}" destId="{5C052D54-E48F-4FA0-B96F-E454181B8B9E}" srcOrd="0" destOrd="0" presId="urn:microsoft.com/office/officeart/2005/8/layout/lProcess2"/>
    <dgm:cxn modelId="{F91F2859-1CB4-480C-B8B2-12452F406141}" type="presOf" srcId="{E5FC178F-1671-4696-A30C-59710DD6712F}" destId="{00794640-48C0-41A1-9A4B-530AE522DF65}" srcOrd="0" destOrd="0" presId="urn:microsoft.com/office/officeart/2005/8/layout/lProcess2"/>
    <dgm:cxn modelId="{E99DAA5A-013E-47FF-8D30-4B1CD9F0A88C}" srcId="{B1BCA9A9-4707-4184-891F-24CE05304A27}" destId="{13E96798-31CC-4944-962A-F5917B66F82F}" srcOrd="1" destOrd="0" parTransId="{81920B17-A8F5-445C-BFFC-D5517E99338E}" sibTransId="{AC1E3119-DB45-4FED-906B-820EDB027357}"/>
    <dgm:cxn modelId="{76396680-C6DD-483B-A903-8A0046D7F68B}" type="presOf" srcId="{13E96798-31CC-4944-962A-F5917B66F82F}" destId="{7FDC0AC9-D47A-4342-B352-BA9795FAEE42}" srcOrd="0" destOrd="0" presId="urn:microsoft.com/office/officeart/2005/8/layout/lProcess2"/>
    <dgm:cxn modelId="{E43F2683-7C27-4A86-864B-54067554116F}" type="presOf" srcId="{13E96798-31CC-4944-962A-F5917B66F82F}" destId="{DCCDA07A-501A-4121-A37C-1A2F789520BB}" srcOrd="1" destOrd="0" presId="urn:microsoft.com/office/officeart/2005/8/layout/lProcess2"/>
    <dgm:cxn modelId="{2C4A8286-0109-4067-B718-4B6FE4716076}" srcId="{E5FC178F-1671-4696-A30C-59710DD6712F}" destId="{5B701DC1-4341-4E62-8CBB-71B014E667AD}" srcOrd="1" destOrd="0" parTransId="{0440E0AB-A559-4EAD-ADFF-612448B21954}" sibTransId="{16B92331-573C-44AD-91A4-88225D245CF8}"/>
    <dgm:cxn modelId="{C0C1418D-5E86-44BB-A837-2825B9526DAC}" type="presOf" srcId="{7B186DEF-BD94-4901-A0E2-95A329635037}" destId="{2270EB32-2949-4B76-8EBB-FC3034C65E8C}" srcOrd="0" destOrd="0" presId="urn:microsoft.com/office/officeart/2005/8/layout/lProcess2"/>
    <dgm:cxn modelId="{51F98791-62A0-4CB3-97F9-713804608753}" type="presOf" srcId="{536180DD-63ED-4015-81CD-EB83A7B2F2A8}" destId="{4A5333E7-E6CE-43E2-A893-5CBB1147978E}" srcOrd="0" destOrd="0" presId="urn:microsoft.com/office/officeart/2005/8/layout/lProcess2"/>
    <dgm:cxn modelId="{566E9194-8E51-4DED-AA79-8ED943590EB4}" type="presOf" srcId="{E15FBC9E-CF64-4E91-8524-131278D3020C}" destId="{69CF6F27-6B7E-42C8-929A-F0A48D075EF5}" srcOrd="0" destOrd="0" presId="urn:microsoft.com/office/officeart/2005/8/layout/lProcess2"/>
    <dgm:cxn modelId="{AAD4F79E-E57D-4A0C-B319-90B0E80F5485}" srcId="{13E96798-31CC-4944-962A-F5917B66F82F}" destId="{E15FBC9E-CF64-4E91-8524-131278D3020C}" srcOrd="2" destOrd="0" parTransId="{115B2ED2-452E-463A-9412-452814BE9138}" sibTransId="{F8C4B6A7-98D6-47CA-83E8-DF5D0F63EBDF}"/>
    <dgm:cxn modelId="{8BD082BA-C711-43B4-968B-5FB95AB72FFC}" srcId="{E5FC178F-1671-4696-A30C-59710DD6712F}" destId="{536180DD-63ED-4015-81CD-EB83A7B2F2A8}" srcOrd="0" destOrd="0" parTransId="{576A5CA9-2D0A-46F3-B58B-33651CC260EB}" sibTransId="{6E8CF0DA-2F52-485D-A030-5353BF989E97}"/>
    <dgm:cxn modelId="{839FDDBC-73DD-4AC5-8B4D-1B7A43A31CEF}" srcId="{E5FC178F-1671-4696-A30C-59710DD6712F}" destId="{5C6EC0E5-9D9B-4D89-8B58-BF3B32781128}" srcOrd="2" destOrd="0" parTransId="{CC37810D-D1AD-44DF-AC55-ACC5B03E81F5}" sibTransId="{F6A44B5D-CA7A-4CC5-A88E-B4CF7FDD21C3}"/>
    <dgm:cxn modelId="{DA9894CB-435D-4016-B12D-01136379B6A8}" type="presOf" srcId="{54C19767-6042-4FF9-8E62-85842B363FA4}" destId="{AC55A79F-1393-4D61-BD91-A6EFFE69BBF8}" srcOrd="0" destOrd="0" presId="urn:microsoft.com/office/officeart/2005/8/layout/lProcess2"/>
    <dgm:cxn modelId="{035E9DD8-C07A-4BB2-AF1C-C1CF645461EA}" type="presOf" srcId="{E1F2A2E1-DD9F-4E1B-9F02-205E960F9C9C}" destId="{A048E93F-6E75-4DE2-BD2D-5A7B042C76EF}" srcOrd="0" destOrd="0" presId="urn:microsoft.com/office/officeart/2005/8/layout/lProcess2"/>
    <dgm:cxn modelId="{C2BA3FE4-E4A9-4D30-8A38-80ADEA566F68}" type="presOf" srcId="{57388A70-086C-4A70-B83F-805491636407}" destId="{A804D287-46D6-4E3B-9E17-CA2F22BBFBC1}" srcOrd="0" destOrd="0" presId="urn:microsoft.com/office/officeart/2005/8/layout/lProcess2"/>
    <dgm:cxn modelId="{169609FA-E02E-4108-8495-3F60B0BBF1B5}" srcId="{B1BCA9A9-4707-4184-891F-24CE05304A27}" destId="{54C19767-6042-4FF9-8E62-85842B363FA4}" srcOrd="2" destOrd="0" parTransId="{A3F4E508-A072-4C65-8A73-DC1EBBA4EA80}" sibTransId="{5BE9A23B-49AC-4862-85C6-ECECAFE942CB}"/>
    <dgm:cxn modelId="{E5D67FFA-12D6-4ECA-B5A0-0E96D456696F}" type="presOf" srcId="{54C19767-6042-4FF9-8E62-85842B363FA4}" destId="{51FE7CCD-154F-4AD7-BD4E-15529E144578}" srcOrd="1" destOrd="0" presId="urn:microsoft.com/office/officeart/2005/8/layout/lProcess2"/>
    <dgm:cxn modelId="{0A02550F-FDE1-4462-86AA-5C803E3E0438}" type="presParOf" srcId="{5C052D54-E48F-4FA0-B96F-E454181B8B9E}" destId="{B887811E-9C99-4214-97D6-1C6205F5EA34}" srcOrd="0" destOrd="0" presId="urn:microsoft.com/office/officeart/2005/8/layout/lProcess2"/>
    <dgm:cxn modelId="{5BCD042F-3A4C-486B-A3B5-0A9AF7C5EE34}" type="presParOf" srcId="{B887811E-9C99-4214-97D6-1C6205F5EA34}" destId="{00794640-48C0-41A1-9A4B-530AE522DF65}" srcOrd="0" destOrd="0" presId="urn:microsoft.com/office/officeart/2005/8/layout/lProcess2"/>
    <dgm:cxn modelId="{E5E63E36-019F-4134-BF10-9634D37826D4}" type="presParOf" srcId="{B887811E-9C99-4214-97D6-1C6205F5EA34}" destId="{1AC2C5A6-DE69-48B7-AE66-5686E93CC971}" srcOrd="1" destOrd="0" presId="urn:microsoft.com/office/officeart/2005/8/layout/lProcess2"/>
    <dgm:cxn modelId="{0F88B0A6-BA9F-48EF-A499-992B1EBB8EFB}" type="presParOf" srcId="{B887811E-9C99-4214-97D6-1C6205F5EA34}" destId="{4D677A06-C36E-43CF-8CDA-A8B3A0A1B356}" srcOrd="2" destOrd="0" presId="urn:microsoft.com/office/officeart/2005/8/layout/lProcess2"/>
    <dgm:cxn modelId="{C44F6FCD-BBFE-4B19-B721-DDD22C32362C}" type="presParOf" srcId="{4D677A06-C36E-43CF-8CDA-A8B3A0A1B356}" destId="{2B3FD41D-3FC7-4BF6-B434-5D604D72E1F3}" srcOrd="0" destOrd="0" presId="urn:microsoft.com/office/officeart/2005/8/layout/lProcess2"/>
    <dgm:cxn modelId="{C30EEF0B-C26F-49DC-80E3-65CD187DFE39}" type="presParOf" srcId="{2B3FD41D-3FC7-4BF6-B434-5D604D72E1F3}" destId="{4A5333E7-E6CE-43E2-A893-5CBB1147978E}" srcOrd="0" destOrd="0" presId="urn:microsoft.com/office/officeart/2005/8/layout/lProcess2"/>
    <dgm:cxn modelId="{1A3F00E5-0D7C-4D0F-B0C3-1B3A6CE751C0}" type="presParOf" srcId="{2B3FD41D-3FC7-4BF6-B434-5D604D72E1F3}" destId="{F3660C9A-AA41-42A0-A497-75EA1163CB6F}" srcOrd="1" destOrd="0" presId="urn:microsoft.com/office/officeart/2005/8/layout/lProcess2"/>
    <dgm:cxn modelId="{4A78F665-A89D-4BC7-A50A-F890417048E5}" type="presParOf" srcId="{2B3FD41D-3FC7-4BF6-B434-5D604D72E1F3}" destId="{0BB8BC9B-D93A-4129-A72C-7DE42E713444}" srcOrd="2" destOrd="0" presId="urn:microsoft.com/office/officeart/2005/8/layout/lProcess2"/>
    <dgm:cxn modelId="{0E6DC776-8ACF-460A-AED0-4F42F885E570}" type="presParOf" srcId="{2B3FD41D-3FC7-4BF6-B434-5D604D72E1F3}" destId="{DBE0A4A9-E8F5-4894-ACBD-4C5D88100F61}" srcOrd="3" destOrd="0" presId="urn:microsoft.com/office/officeart/2005/8/layout/lProcess2"/>
    <dgm:cxn modelId="{C1F470FF-6EA1-4091-A7CB-F7D980F3F5F2}" type="presParOf" srcId="{2B3FD41D-3FC7-4BF6-B434-5D604D72E1F3}" destId="{16D3C855-09AF-44BE-8788-9147E04A421B}" srcOrd="4" destOrd="0" presId="urn:microsoft.com/office/officeart/2005/8/layout/lProcess2"/>
    <dgm:cxn modelId="{3CC2D6A3-FFE9-4B7E-AB00-01D7C4774E7B}" type="presParOf" srcId="{5C052D54-E48F-4FA0-B96F-E454181B8B9E}" destId="{235D5E2F-5CCF-4FA1-8F44-70A2EB815A7C}" srcOrd="1" destOrd="0" presId="urn:microsoft.com/office/officeart/2005/8/layout/lProcess2"/>
    <dgm:cxn modelId="{A0A92C79-A690-4A17-AEC2-831F4692C288}" type="presParOf" srcId="{5C052D54-E48F-4FA0-B96F-E454181B8B9E}" destId="{A7C8241F-C808-4193-97F5-35FBB7179691}" srcOrd="2" destOrd="0" presId="urn:microsoft.com/office/officeart/2005/8/layout/lProcess2"/>
    <dgm:cxn modelId="{2C986CDA-3EF0-4F41-8FDC-C32B3B2EE0B2}" type="presParOf" srcId="{A7C8241F-C808-4193-97F5-35FBB7179691}" destId="{7FDC0AC9-D47A-4342-B352-BA9795FAEE42}" srcOrd="0" destOrd="0" presId="urn:microsoft.com/office/officeart/2005/8/layout/lProcess2"/>
    <dgm:cxn modelId="{B010F6CF-96D6-457F-8F60-DF90DB6D7D8E}" type="presParOf" srcId="{A7C8241F-C808-4193-97F5-35FBB7179691}" destId="{DCCDA07A-501A-4121-A37C-1A2F789520BB}" srcOrd="1" destOrd="0" presId="urn:microsoft.com/office/officeart/2005/8/layout/lProcess2"/>
    <dgm:cxn modelId="{6A4BC537-26BD-412C-9671-603FFB58B7EB}" type="presParOf" srcId="{A7C8241F-C808-4193-97F5-35FBB7179691}" destId="{6B4EE0CB-7F6F-4720-9315-C3E9E76C1B43}" srcOrd="2" destOrd="0" presId="urn:microsoft.com/office/officeart/2005/8/layout/lProcess2"/>
    <dgm:cxn modelId="{5BA94811-CA2B-407F-B49D-B8BFF9FDEBB4}" type="presParOf" srcId="{6B4EE0CB-7F6F-4720-9315-C3E9E76C1B43}" destId="{8B88FF2D-B7D2-4D6B-A805-8D197EFEC86D}" srcOrd="0" destOrd="0" presId="urn:microsoft.com/office/officeart/2005/8/layout/lProcess2"/>
    <dgm:cxn modelId="{796047EF-FA0D-463E-A536-A372A16582E1}" type="presParOf" srcId="{8B88FF2D-B7D2-4D6B-A805-8D197EFEC86D}" destId="{A804D287-46D6-4E3B-9E17-CA2F22BBFBC1}" srcOrd="0" destOrd="0" presId="urn:microsoft.com/office/officeart/2005/8/layout/lProcess2"/>
    <dgm:cxn modelId="{FCCE4182-534D-4D12-9BC4-BB9A296B1D3E}" type="presParOf" srcId="{8B88FF2D-B7D2-4D6B-A805-8D197EFEC86D}" destId="{2909066C-A40C-401D-BEBC-CCB0218615C8}" srcOrd="1" destOrd="0" presId="urn:microsoft.com/office/officeart/2005/8/layout/lProcess2"/>
    <dgm:cxn modelId="{D54632AF-505C-4D5E-85A2-086A7F671F26}" type="presParOf" srcId="{8B88FF2D-B7D2-4D6B-A805-8D197EFEC86D}" destId="{2270EB32-2949-4B76-8EBB-FC3034C65E8C}" srcOrd="2" destOrd="0" presId="urn:microsoft.com/office/officeart/2005/8/layout/lProcess2"/>
    <dgm:cxn modelId="{B6988680-7656-477E-ABC2-056DF27B7547}" type="presParOf" srcId="{8B88FF2D-B7D2-4D6B-A805-8D197EFEC86D}" destId="{F3667352-0F15-4BFF-91AA-3586872A1835}" srcOrd="3" destOrd="0" presId="urn:microsoft.com/office/officeart/2005/8/layout/lProcess2"/>
    <dgm:cxn modelId="{43021A4D-4236-42CF-BC8C-388A855E543D}" type="presParOf" srcId="{8B88FF2D-B7D2-4D6B-A805-8D197EFEC86D}" destId="{69CF6F27-6B7E-42C8-929A-F0A48D075EF5}" srcOrd="4" destOrd="0" presId="urn:microsoft.com/office/officeart/2005/8/layout/lProcess2"/>
    <dgm:cxn modelId="{A8DF22BF-F387-4884-9A80-62333E36A2C5}" type="presParOf" srcId="{5C052D54-E48F-4FA0-B96F-E454181B8B9E}" destId="{26F30395-0853-4113-89DD-3A26C4B36C6F}" srcOrd="3" destOrd="0" presId="urn:microsoft.com/office/officeart/2005/8/layout/lProcess2"/>
    <dgm:cxn modelId="{5E077ACB-80ED-41CC-ADA4-4FDC6A2D3F53}" type="presParOf" srcId="{5C052D54-E48F-4FA0-B96F-E454181B8B9E}" destId="{16173D0B-B428-4481-A552-D73C368ED2E7}" srcOrd="4" destOrd="0" presId="urn:microsoft.com/office/officeart/2005/8/layout/lProcess2"/>
    <dgm:cxn modelId="{B311DBB6-58E5-4148-9066-9D1D19B6C745}" type="presParOf" srcId="{16173D0B-B428-4481-A552-D73C368ED2E7}" destId="{AC55A79F-1393-4D61-BD91-A6EFFE69BBF8}" srcOrd="0" destOrd="0" presId="urn:microsoft.com/office/officeart/2005/8/layout/lProcess2"/>
    <dgm:cxn modelId="{985C19B4-99B8-4649-B3DA-1FA0912C2EA0}" type="presParOf" srcId="{16173D0B-B428-4481-A552-D73C368ED2E7}" destId="{51FE7CCD-154F-4AD7-BD4E-15529E144578}" srcOrd="1" destOrd="0" presId="urn:microsoft.com/office/officeart/2005/8/layout/lProcess2"/>
    <dgm:cxn modelId="{B162E4B5-ADC4-4C20-985F-B162BA8C6821}" type="presParOf" srcId="{16173D0B-B428-4481-A552-D73C368ED2E7}" destId="{28930386-A70F-4198-BA6D-0C21510ABC04}" srcOrd="2" destOrd="0" presId="urn:microsoft.com/office/officeart/2005/8/layout/lProcess2"/>
    <dgm:cxn modelId="{85484967-C1C4-4631-A4F7-7FEA4803F565}" type="presParOf" srcId="{28930386-A70F-4198-BA6D-0C21510ABC04}" destId="{381208EC-C2C5-48D8-8113-416ACC928630}" srcOrd="0" destOrd="0" presId="urn:microsoft.com/office/officeart/2005/8/layout/lProcess2"/>
    <dgm:cxn modelId="{52415A69-18BF-49C4-88E1-FA23EAA513B5}" type="presParOf" srcId="{381208EC-C2C5-48D8-8113-416ACC928630}" destId="{3E7F2C5F-01EE-4C22-9349-E3644C4A94DE}" srcOrd="0" destOrd="0" presId="urn:microsoft.com/office/officeart/2005/8/layout/lProcess2"/>
    <dgm:cxn modelId="{68FFFB6D-039E-4FAD-8ABB-19F1D53F8B7F}" type="presParOf" srcId="{381208EC-C2C5-48D8-8113-416ACC928630}" destId="{81E916C0-131E-4BB9-887F-9A7737E63B67}" srcOrd="1" destOrd="0" presId="urn:microsoft.com/office/officeart/2005/8/layout/lProcess2"/>
    <dgm:cxn modelId="{BA69799B-36A1-451A-8AD5-E8C9CDD4BEA8}" type="presParOf" srcId="{381208EC-C2C5-48D8-8113-416ACC928630}" destId="{E760E65F-1C10-4862-976E-A6A168FF24BA}" srcOrd="2" destOrd="0" presId="urn:microsoft.com/office/officeart/2005/8/layout/lProcess2"/>
    <dgm:cxn modelId="{BE993DC9-BDFC-48BE-B357-AE40C6F47C10}" type="presParOf" srcId="{381208EC-C2C5-48D8-8113-416ACC928630}" destId="{F34F8B91-9617-4D79-AD99-E7779ECCFCAC}" srcOrd="3" destOrd="0" presId="urn:microsoft.com/office/officeart/2005/8/layout/lProcess2"/>
    <dgm:cxn modelId="{F4F3C740-72CB-47EC-BFEF-AF7E304A389A}" type="presParOf" srcId="{381208EC-C2C5-48D8-8113-416ACC928630}" destId="{A048E93F-6E75-4DE2-BD2D-5A7B042C76E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94640-48C0-41A1-9A4B-530AE522DF65}">
      <dsp:nvSpPr>
        <dsp:cNvPr id="0" name=""/>
        <dsp:cNvSpPr/>
      </dsp:nvSpPr>
      <dsp:spPr>
        <a:xfrm>
          <a:off x="1283" y="0"/>
          <a:ext cx="3337470" cy="42529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WWU Registered Domain</a:t>
          </a:r>
        </a:p>
      </dsp:txBody>
      <dsp:txXfrm>
        <a:off x="1283" y="0"/>
        <a:ext cx="3337470" cy="1275873"/>
      </dsp:txXfrm>
    </dsp:sp>
    <dsp:sp modelId="{4A5333E7-E6CE-43E2-A893-5CBB1147978E}">
      <dsp:nvSpPr>
        <dsp:cNvPr id="0" name=""/>
        <dsp:cNvSpPr/>
      </dsp:nvSpPr>
      <dsp:spPr>
        <a:xfrm>
          <a:off x="335030" y="1276237"/>
          <a:ext cx="2669976" cy="835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ITS -&gt; </a:t>
          </a:r>
          <a:r>
            <a:rPr lang="en-US" sz="2100" kern="1200" dirty="0" err="1"/>
            <a:t>Icann</a:t>
          </a:r>
          <a:endParaRPr lang="en-US" sz="2100" kern="1200" dirty="0"/>
        </a:p>
      </dsp:txBody>
      <dsp:txXfrm>
        <a:off x="359502" y="1300709"/>
        <a:ext cx="2621032" cy="786582"/>
      </dsp:txXfrm>
    </dsp:sp>
    <dsp:sp modelId="{0BB8BC9B-D93A-4129-A72C-7DE42E713444}">
      <dsp:nvSpPr>
        <dsp:cNvPr id="0" name=""/>
        <dsp:cNvSpPr/>
      </dsp:nvSpPr>
      <dsp:spPr>
        <a:xfrm>
          <a:off x="335030" y="2240306"/>
          <a:ext cx="2669976" cy="835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All Reasonable Requests</a:t>
          </a:r>
        </a:p>
      </dsp:txBody>
      <dsp:txXfrm>
        <a:off x="359502" y="2264778"/>
        <a:ext cx="2621032" cy="786582"/>
      </dsp:txXfrm>
    </dsp:sp>
    <dsp:sp modelId="{16D3C855-09AF-44BE-8788-9147E04A421B}">
      <dsp:nvSpPr>
        <dsp:cNvPr id="0" name=""/>
        <dsp:cNvSpPr/>
      </dsp:nvSpPr>
      <dsp:spPr>
        <a:xfrm>
          <a:off x="335030" y="3204376"/>
          <a:ext cx="2669976" cy="835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[</a:t>
          </a:r>
          <a:r>
            <a:rPr lang="en-US" sz="2100" kern="1200" dirty="0" err="1"/>
            <a:t>yoggsaron</a:t>
          </a:r>
          <a:r>
            <a:rPr lang="en-US" sz="2100" kern="1200" dirty="0"/>
            <a:t>].[subdomain].wwu.edu somedomain.net</a:t>
          </a:r>
        </a:p>
      </dsp:txBody>
      <dsp:txXfrm>
        <a:off x="359502" y="3228848"/>
        <a:ext cx="2621032" cy="786582"/>
      </dsp:txXfrm>
    </dsp:sp>
    <dsp:sp modelId="{7FDC0AC9-D47A-4342-B352-BA9795FAEE42}">
      <dsp:nvSpPr>
        <dsp:cNvPr id="0" name=""/>
        <dsp:cNvSpPr/>
      </dsp:nvSpPr>
      <dsp:spPr>
        <a:xfrm>
          <a:off x="3589064" y="0"/>
          <a:ext cx="3337470" cy="42529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Division/Unit Owned</a:t>
          </a:r>
        </a:p>
      </dsp:txBody>
      <dsp:txXfrm>
        <a:off x="3589064" y="0"/>
        <a:ext cx="3337470" cy="1275873"/>
      </dsp:txXfrm>
    </dsp:sp>
    <dsp:sp modelId="{A804D287-46D6-4E3B-9E17-CA2F22BBFBC1}">
      <dsp:nvSpPr>
        <dsp:cNvPr id="0" name=""/>
        <dsp:cNvSpPr/>
      </dsp:nvSpPr>
      <dsp:spPr>
        <a:xfrm>
          <a:off x="3922811" y="1276237"/>
          <a:ext cx="2669976" cy="835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Unit -&gt; Registrar -&gt; </a:t>
          </a:r>
          <a:r>
            <a:rPr lang="en-US" sz="2100" kern="1200" dirty="0" err="1"/>
            <a:t>Icann</a:t>
          </a:r>
          <a:endParaRPr lang="en-US" sz="2100" kern="1200" dirty="0"/>
        </a:p>
      </dsp:txBody>
      <dsp:txXfrm>
        <a:off x="3947283" y="1300709"/>
        <a:ext cx="2621032" cy="786582"/>
      </dsp:txXfrm>
    </dsp:sp>
    <dsp:sp modelId="{2270EB32-2949-4B76-8EBB-FC3034C65E8C}">
      <dsp:nvSpPr>
        <dsp:cNvPr id="0" name=""/>
        <dsp:cNvSpPr/>
      </dsp:nvSpPr>
      <dsp:spPr>
        <a:xfrm>
          <a:off x="3922811" y="2240306"/>
          <a:ext cx="2669976" cy="835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Unit Managed Domains and records through the Registrar</a:t>
          </a:r>
          <a:endParaRPr lang="en-US" sz="2100" kern="1200" dirty="0"/>
        </a:p>
      </dsp:txBody>
      <dsp:txXfrm>
        <a:off x="3947283" y="2264778"/>
        <a:ext cx="2621032" cy="786582"/>
      </dsp:txXfrm>
    </dsp:sp>
    <dsp:sp modelId="{69CF6F27-6B7E-42C8-929A-F0A48D075EF5}">
      <dsp:nvSpPr>
        <dsp:cNvPr id="0" name=""/>
        <dsp:cNvSpPr/>
      </dsp:nvSpPr>
      <dsp:spPr>
        <a:xfrm>
          <a:off x="3922811" y="3204376"/>
          <a:ext cx="2669976" cy="835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Individual records or Domains [</a:t>
          </a:r>
          <a:r>
            <a:rPr lang="en-US" sz="2100" kern="1200" dirty="0" err="1"/>
            <a:t>yig</a:t>
          </a:r>
          <a:r>
            <a:rPr lang="en-US" sz="2100" kern="1200" dirty="0"/>
            <a:t>].[</a:t>
          </a:r>
          <a:r>
            <a:rPr lang="en-US" sz="2100" kern="1200" dirty="0" err="1"/>
            <a:t>wholelottaoptions</a:t>
          </a:r>
          <a:r>
            <a:rPr lang="en-US" sz="2100" kern="1200" dirty="0"/>
            <a:t>].[something]</a:t>
          </a:r>
        </a:p>
      </dsp:txBody>
      <dsp:txXfrm>
        <a:off x="3947283" y="3228848"/>
        <a:ext cx="2621032" cy="786582"/>
      </dsp:txXfrm>
    </dsp:sp>
    <dsp:sp modelId="{AC55A79F-1393-4D61-BD91-A6EFFE69BBF8}">
      <dsp:nvSpPr>
        <dsp:cNvPr id="0" name=""/>
        <dsp:cNvSpPr/>
      </dsp:nvSpPr>
      <dsp:spPr>
        <a:xfrm>
          <a:off x="7176845" y="0"/>
          <a:ext cx="3337470" cy="42529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Vendor Owned</a:t>
          </a:r>
        </a:p>
      </dsp:txBody>
      <dsp:txXfrm>
        <a:off x="7176845" y="0"/>
        <a:ext cx="3337470" cy="1275873"/>
      </dsp:txXfrm>
    </dsp:sp>
    <dsp:sp modelId="{3E7F2C5F-01EE-4C22-9349-E3644C4A94DE}">
      <dsp:nvSpPr>
        <dsp:cNvPr id="0" name=""/>
        <dsp:cNvSpPr/>
      </dsp:nvSpPr>
      <dsp:spPr>
        <a:xfrm>
          <a:off x="7510592" y="1276237"/>
          <a:ext cx="2669976" cy="835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Unit -&gt; Vendor -&gt; Registrar -&gt; </a:t>
          </a:r>
          <a:r>
            <a:rPr lang="en-US" sz="2100" kern="1200" dirty="0" err="1"/>
            <a:t>Icann</a:t>
          </a:r>
          <a:endParaRPr lang="en-US" sz="2100" kern="1200" dirty="0"/>
        </a:p>
      </dsp:txBody>
      <dsp:txXfrm>
        <a:off x="7535064" y="1300709"/>
        <a:ext cx="2621032" cy="786582"/>
      </dsp:txXfrm>
    </dsp:sp>
    <dsp:sp modelId="{E760E65F-1C10-4862-976E-A6A168FF24BA}">
      <dsp:nvSpPr>
        <dsp:cNvPr id="0" name=""/>
        <dsp:cNvSpPr/>
      </dsp:nvSpPr>
      <dsp:spPr>
        <a:xfrm>
          <a:off x="7510592" y="2240306"/>
          <a:ext cx="2669976" cy="835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Records managed through Vendor</a:t>
          </a:r>
        </a:p>
      </dsp:txBody>
      <dsp:txXfrm>
        <a:off x="7535064" y="2264778"/>
        <a:ext cx="2621032" cy="786582"/>
      </dsp:txXfrm>
    </dsp:sp>
    <dsp:sp modelId="{A048E93F-6E75-4DE2-BD2D-5A7B042C76EF}">
      <dsp:nvSpPr>
        <dsp:cNvPr id="0" name=""/>
        <dsp:cNvSpPr/>
      </dsp:nvSpPr>
      <dsp:spPr>
        <a:xfrm>
          <a:off x="7510592" y="3204376"/>
          <a:ext cx="2669976" cy="835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Individual per record charge (usually)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[</a:t>
          </a:r>
          <a:r>
            <a:rPr lang="en-US" sz="2100" kern="1200" dirty="0" err="1"/>
            <a:t>hastor.something.something</a:t>
          </a:r>
          <a:r>
            <a:rPr lang="en-US" sz="2100" kern="1200" dirty="0"/>
            <a:t>]</a:t>
          </a:r>
        </a:p>
      </dsp:txBody>
      <dsp:txXfrm>
        <a:off x="7535064" y="3228848"/>
        <a:ext cx="2621032" cy="786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0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9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7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98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1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4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1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cutetropolis.com/2017/03/19/dog-wears-balloon-animal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grounds.com/art/view/primakrazy/baby-cthulhu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78782-A7E6-47E3-88BB-C67B80B03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8" b="156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17300-287F-4E92-92E8-CD964A6D9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 fontScale="90000"/>
          </a:bodyPr>
          <a:lstStyle/>
          <a:p>
            <a:r>
              <a:rPr lang="en-US" sz="4800">
                <a:solidFill>
                  <a:schemeClr val="bg1"/>
                </a:solidFill>
              </a:rPr>
              <a:t>DNS &amp;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EIS </a:t>
            </a:r>
            <a:r>
              <a:rPr lang="en-US" sz="4800" dirty="0">
                <a:solidFill>
                  <a:schemeClr val="bg1"/>
                </a:solidFill>
              </a:rPr>
              <a:t>Datacenter Report – 6/3/2021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0B080-141A-45E2-ABD4-A56D08B43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Gee, Jon, up the PPT game…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1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97E62-1771-4ACD-BF9F-40487E36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828874" cy="214462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DNS, Promotions, Campaigns, SaaS &amp; You</a:t>
            </a:r>
            <a:br>
              <a:rPr lang="en-US" sz="4000" dirty="0"/>
            </a:br>
            <a:r>
              <a:rPr lang="en-US" sz="1400" dirty="0"/>
              <a:t>(Still delicious)</a:t>
            </a:r>
          </a:p>
        </p:txBody>
      </p:sp>
      <p:sp>
        <p:nvSpPr>
          <p:cNvPr id="13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3BADD5"/>
          </a:solidFill>
          <a:ln w="38100" cap="rnd">
            <a:solidFill>
              <a:srgbClr val="3BAD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EA0D-B534-4A27-92DF-83AC00A9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How Soon?</a:t>
            </a:r>
          </a:p>
          <a:p>
            <a:pPr lvl="1"/>
            <a:r>
              <a:rPr lang="en-US" dirty="0"/>
              <a:t>How Long?</a:t>
            </a:r>
          </a:p>
          <a:p>
            <a:pPr lvl="1"/>
            <a:r>
              <a:rPr lang="en-US" dirty="0"/>
              <a:t>Email?</a:t>
            </a:r>
          </a:p>
          <a:p>
            <a:pPr lvl="1"/>
            <a:r>
              <a:rPr lang="en-US" dirty="0"/>
              <a:t>Give Us a Call!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50B9729-29AE-471F-A783-809C1A6CA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6775536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12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896DB363-C342-4BBB-932D-C249873C2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619881" cy="1619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EB7D4-826C-4DFD-936C-68D0F48B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Where’s your name…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5AA7A2-255F-4069-BCD4-2F8652A04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036044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15AB0F3F-B87D-4CB7-A606-043801F49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72119" y="0"/>
            <a:ext cx="1619881" cy="1619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02BEE4-5570-478F-A9AB-7F786AA62BCA}"/>
              </a:ext>
            </a:extLst>
          </p:cNvPr>
          <p:cNvSpPr txBox="1"/>
          <p:nvPr/>
        </p:nvSpPr>
        <p:spPr>
          <a:xfrm>
            <a:off x="11459775" y="1796190"/>
            <a:ext cx="73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utetropolis.com/2017/03/19/dog-wears-balloon-anima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488AC-89EB-4149-9238-224794945617}"/>
              </a:ext>
            </a:extLst>
          </p:cNvPr>
          <p:cNvSpPr txBox="1"/>
          <p:nvPr/>
        </p:nvSpPr>
        <p:spPr>
          <a:xfrm>
            <a:off x="887656" y="7034309"/>
            <a:ext cx="73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utetropolis.com/2017/03/19/dog-wears-balloon-anima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5550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560BB-95ED-46C7-B89E-40C6BB96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DC Work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3BADD5"/>
          </a:solidFill>
          <a:ln w="38100" cap="rnd">
            <a:solidFill>
              <a:srgbClr val="3BAD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6316-0200-4A64-9CC4-997CF959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>
                <a:cs typeface="Segoe UI" panose="020B0502040204020203" pitchFamily="34" charset="0"/>
              </a:rPr>
              <a:t>Summer Things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New Domain Controllers</a:t>
            </a:r>
          </a:p>
          <a:p>
            <a:pPr lvl="2"/>
            <a:r>
              <a:rPr lang="en-US" dirty="0">
                <a:cs typeface="Segoe UI" panose="020B0502040204020203" pitchFamily="34" charset="0"/>
              </a:rPr>
              <a:t>CF &amp; BH</a:t>
            </a:r>
          </a:p>
          <a:p>
            <a:pPr lvl="2"/>
            <a:r>
              <a:rPr lang="en-US" dirty="0">
                <a:cs typeface="Segoe UI" panose="020B0502040204020203" pitchFamily="34" charset="0"/>
              </a:rPr>
              <a:t>New Ips!</a:t>
            </a:r>
          </a:p>
          <a:p>
            <a:pPr lvl="2"/>
            <a:r>
              <a:rPr lang="en-US" dirty="0">
                <a:cs typeface="Segoe UI" panose="020B0502040204020203" pitchFamily="34" charset="0"/>
              </a:rPr>
              <a:t>Think about where you maybe directly querying the DC’s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CEPH Cluster Expansion</a:t>
            </a:r>
          </a:p>
          <a:p>
            <a:pPr lvl="2"/>
            <a:r>
              <a:rPr lang="en-US" dirty="0">
                <a:cs typeface="Segoe UI" panose="020B0502040204020203" pitchFamily="34" charset="0"/>
              </a:rPr>
              <a:t>1TB = $150 per year</a:t>
            </a:r>
          </a:p>
          <a:p>
            <a:pPr lvl="2"/>
            <a:r>
              <a:rPr lang="en-US" dirty="0">
                <a:cs typeface="Segoe UI" panose="020B0502040204020203" pitchFamily="34" charset="0"/>
              </a:rPr>
              <a:t>NFS, SMB, Object, even iSCSI</a:t>
            </a:r>
          </a:p>
          <a:p>
            <a:pPr lvl="2"/>
            <a:r>
              <a:rPr lang="en-US" dirty="0">
                <a:cs typeface="Segoe UI" panose="020B0502040204020203" pitchFamily="34" charset="0"/>
              </a:rPr>
              <a:t>BYOB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Your Old Gear in the DC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Prep for Server 2022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A5DB1E-8860-4C19-81BB-440C53E13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59" r="3033" b="-3"/>
          <a:stretch/>
        </p:blipFill>
        <p:spPr>
          <a:xfrm>
            <a:off x="7497238" y="2136017"/>
            <a:ext cx="3941064" cy="4096512"/>
          </a:xfrm>
          <a:custGeom>
            <a:avLst/>
            <a:gdLst>
              <a:gd name="connsiteX0" fmla="*/ 0 w 3941064"/>
              <a:gd name="connsiteY0" fmla="*/ 0 h 4096512"/>
              <a:gd name="connsiteX1" fmla="*/ 3941064 w 3941064"/>
              <a:gd name="connsiteY1" fmla="*/ 0 h 4096512"/>
              <a:gd name="connsiteX2" fmla="*/ 3941064 w 3941064"/>
              <a:gd name="connsiteY2" fmla="*/ 4096512 h 4096512"/>
              <a:gd name="connsiteX3" fmla="*/ 0 w 3941064"/>
              <a:gd name="connsiteY3" fmla="*/ 4096512 h 4096512"/>
              <a:gd name="connsiteX4" fmla="*/ 0 w 3941064"/>
              <a:gd name="connsiteY4" fmla="*/ 0 h 409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1064" h="4096512" fill="none" extrusionOk="0">
                <a:moveTo>
                  <a:pt x="0" y="0"/>
                </a:moveTo>
                <a:cubicBezTo>
                  <a:pt x="1545624" y="-33775"/>
                  <a:pt x="3180788" y="138873"/>
                  <a:pt x="3941064" y="0"/>
                </a:cubicBezTo>
                <a:cubicBezTo>
                  <a:pt x="3867293" y="1415358"/>
                  <a:pt x="3785181" y="2461765"/>
                  <a:pt x="3941064" y="4096512"/>
                </a:cubicBezTo>
                <a:cubicBezTo>
                  <a:pt x="2717468" y="3959182"/>
                  <a:pt x="812746" y="3958656"/>
                  <a:pt x="0" y="4096512"/>
                </a:cubicBezTo>
                <a:cubicBezTo>
                  <a:pt x="152408" y="2319608"/>
                  <a:pt x="73868" y="601147"/>
                  <a:pt x="0" y="0"/>
                </a:cubicBezTo>
                <a:close/>
              </a:path>
              <a:path w="3941064" h="4096512" stroke="0" extrusionOk="0">
                <a:moveTo>
                  <a:pt x="0" y="0"/>
                </a:moveTo>
                <a:cubicBezTo>
                  <a:pt x="1638285" y="-101487"/>
                  <a:pt x="3439948" y="-162162"/>
                  <a:pt x="3941064" y="0"/>
                </a:cubicBezTo>
                <a:cubicBezTo>
                  <a:pt x="4001777" y="602134"/>
                  <a:pt x="3879992" y="3627157"/>
                  <a:pt x="3941064" y="4096512"/>
                </a:cubicBezTo>
                <a:cubicBezTo>
                  <a:pt x="2333939" y="4146577"/>
                  <a:pt x="679411" y="3938063"/>
                  <a:pt x="0" y="4096512"/>
                </a:cubicBezTo>
                <a:cubicBezTo>
                  <a:pt x="-24452" y="3072986"/>
                  <a:pt x="-67663" y="154616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688BD-6275-4C53-AD52-1C408EA72E10}"/>
              </a:ext>
            </a:extLst>
          </p:cNvPr>
          <p:cNvSpPr txBox="1"/>
          <p:nvPr/>
        </p:nvSpPr>
        <p:spPr>
          <a:xfrm>
            <a:off x="10122403" y="5990433"/>
            <a:ext cx="149431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newgrounds.com/art/view/primakrazy/baby-cthulhu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7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02D64-4025-4A54-A353-0FBA22FF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Thanks!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BADD5"/>
          </a:solidFill>
          <a:ln w="38100" cap="rnd">
            <a:solidFill>
              <a:srgbClr val="3BAD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036E5AE-3C42-40BA-8A73-6CD6E10A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6D954C-24F8-4A32-BF5C-D57329DF5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5" r="1335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67558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2B2441"/>
      </a:dk2>
      <a:lt2>
        <a:srgbClr val="E8E4E2"/>
      </a:lt2>
      <a:accent1>
        <a:srgbClr val="3BADD5"/>
      </a:accent1>
      <a:accent2>
        <a:srgbClr val="295BC3"/>
      </a:accent2>
      <a:accent3>
        <a:srgbClr val="4C3ED5"/>
      </a:accent3>
      <a:accent4>
        <a:srgbClr val="7729C3"/>
      </a:accent4>
      <a:accent5>
        <a:srgbClr val="C93BD5"/>
      </a:accent5>
      <a:accent6>
        <a:srgbClr val="C3298F"/>
      </a:accent6>
      <a:hlink>
        <a:srgbClr val="BF603F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02708601D5C4C85C305A3EE4D764A" ma:contentTypeVersion="17" ma:contentTypeDescription="Create a new document." ma:contentTypeScope="" ma:versionID="e6fa67968f9d7faab0497452aca47fad">
  <xsd:schema xmlns:xsd="http://www.w3.org/2001/XMLSchema" xmlns:xs="http://www.w3.org/2001/XMLSchema" xmlns:p="http://schemas.microsoft.com/office/2006/metadata/properties" xmlns:ns1="http://schemas.microsoft.com/sharepoint/v3" xmlns:ns3="e09df031-3540-4937-8cb6-d70d0ee9d995" xmlns:ns4="956e0d95-fcd7-4156-b990-6cef54868e85" targetNamespace="http://schemas.microsoft.com/office/2006/metadata/properties" ma:root="true" ma:fieldsID="3e4f26b23d5f2b21983abf834a6758a2" ns1:_="" ns3:_="" ns4:_="">
    <xsd:import namespace="http://schemas.microsoft.com/sharepoint/v3"/>
    <xsd:import namespace="e09df031-3540-4937-8cb6-d70d0ee9d995"/>
    <xsd:import namespace="956e0d95-fcd7-4156-b990-6cef54868e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9df031-3540-4937-8cb6-d70d0ee9d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e0d95-fcd7-4156-b990-6cef54868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7B7AB9-B29A-4A62-A0F8-C747F210E4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09df031-3540-4937-8cb6-d70d0ee9d995"/>
    <ds:schemaRef ds:uri="956e0d95-fcd7-4156-b990-6cef54868e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AC3825-C927-48D3-9E8F-FCFD83CF03C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1D6C437-CB93-4B63-804E-3747505783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Modern Love</vt:lpstr>
      <vt:lpstr>The Hand</vt:lpstr>
      <vt:lpstr>SketchyVTI</vt:lpstr>
      <vt:lpstr>DNS &amp; EIS Datacenter Report – 6/3/2021</vt:lpstr>
      <vt:lpstr>DNS, Promotions, Campaigns, SaaS &amp; You (Still delicious)</vt:lpstr>
      <vt:lpstr>          Where’s your name…</vt:lpstr>
      <vt:lpstr>DC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 Datacenter Report – 6/4/2020</dc:title>
  <dc:creator>Jon Junell</dc:creator>
  <cp:lastModifiedBy>Jon Junell</cp:lastModifiedBy>
  <cp:revision>2</cp:revision>
  <dcterms:created xsi:type="dcterms:W3CDTF">2020-06-04T15:12:37Z</dcterms:created>
  <dcterms:modified xsi:type="dcterms:W3CDTF">2021-06-03T15:27:34Z</dcterms:modified>
</cp:coreProperties>
</file>