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9" r:id="rId7"/>
    <p:sldId id="260" r:id="rId8"/>
    <p:sldId id="267" r:id="rId9"/>
    <p:sldId id="261" r:id="rId10"/>
    <p:sldId id="266" r:id="rId11"/>
    <p:sldId id="263" r:id="rId12"/>
    <p:sldId id="262" r:id="rId13"/>
    <p:sldId id="264" r:id="rId14"/>
    <p:sldId id="265" r:id="rId15"/>
  </p:sldIdLst>
  <p:sldSz cx="12192000" cy="6858000"/>
  <p:notesSz cx="6858000" cy="3657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3C086-88DD-49AF-92CE-31C2E52608B2}" v="1" dt="2020-05-11T23:22:31.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94" autoAdjust="0"/>
  </p:normalViewPr>
  <p:slideViewPr>
    <p:cSldViewPr snapToGrid="0">
      <p:cViewPr varScale="1">
        <p:scale>
          <a:sx n="70" d="100"/>
          <a:sy n="70" d="100"/>
        </p:scale>
        <p:origin x="15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 Junell" userId="2598e9ae-4bd8-4ea4-97fa-393fc3feb17d" providerId="ADAL" clId="{C55A320F-EB27-4DAC-A717-D8A93CD3DF2D}"/>
    <pc:docChg chg="undo custSel mod modSld">
      <pc:chgData name="Jon Junell" userId="2598e9ae-4bd8-4ea4-97fa-393fc3feb17d" providerId="ADAL" clId="{C55A320F-EB27-4DAC-A717-D8A93CD3DF2D}" dt="2020-05-11T23:25:27.044" v="1360" actId="1076"/>
      <pc:docMkLst>
        <pc:docMk/>
      </pc:docMkLst>
      <pc:sldChg chg="addSp delSp modSp mod">
        <pc:chgData name="Jon Junell" userId="2598e9ae-4bd8-4ea4-97fa-393fc3feb17d" providerId="ADAL" clId="{C55A320F-EB27-4DAC-A717-D8A93CD3DF2D}" dt="2020-05-11T23:23:19.936" v="1358" actId="26606"/>
        <pc:sldMkLst>
          <pc:docMk/>
          <pc:sldMk cId="2648589707" sldId="256"/>
        </pc:sldMkLst>
        <pc:spChg chg="mod">
          <ac:chgData name="Jon Junell" userId="2598e9ae-4bd8-4ea4-97fa-393fc3feb17d" providerId="ADAL" clId="{C55A320F-EB27-4DAC-A717-D8A93CD3DF2D}" dt="2020-05-11T23:23:19.936" v="1358" actId="26606"/>
          <ac:spMkLst>
            <pc:docMk/>
            <pc:sldMk cId="2648589707" sldId="256"/>
            <ac:spMk id="2" creationId="{774087E5-FBF2-47E4-A78D-9F81237E8CC2}"/>
          </ac:spMkLst>
        </pc:spChg>
        <pc:spChg chg="mod">
          <ac:chgData name="Jon Junell" userId="2598e9ae-4bd8-4ea4-97fa-393fc3feb17d" providerId="ADAL" clId="{C55A320F-EB27-4DAC-A717-D8A93CD3DF2D}" dt="2020-05-11T23:23:19.936" v="1358" actId="26606"/>
          <ac:spMkLst>
            <pc:docMk/>
            <pc:sldMk cId="2648589707" sldId="256"/>
            <ac:spMk id="3" creationId="{6F8C8793-D046-426D-8DDD-D0E227D3E203}"/>
          </ac:spMkLst>
        </pc:spChg>
        <pc:spChg chg="add del">
          <ac:chgData name="Jon Junell" userId="2598e9ae-4bd8-4ea4-97fa-393fc3feb17d" providerId="ADAL" clId="{C55A320F-EB27-4DAC-A717-D8A93CD3DF2D}" dt="2020-05-11T23:23:19.936" v="1358" actId="26606"/>
          <ac:spMkLst>
            <pc:docMk/>
            <pc:sldMk cId="2648589707" sldId="256"/>
            <ac:spMk id="5" creationId="{6F9EB9F2-07E2-4D64-BBD8-BB5B217F1218}"/>
          </ac:spMkLst>
        </pc:spChg>
        <pc:spChg chg="add del">
          <ac:chgData name="Jon Junell" userId="2598e9ae-4bd8-4ea4-97fa-393fc3feb17d" providerId="ADAL" clId="{C55A320F-EB27-4DAC-A717-D8A93CD3DF2D}" dt="2020-05-11T23:23:17.867" v="1355" actId="26606"/>
          <ac:spMkLst>
            <pc:docMk/>
            <pc:sldMk cId="2648589707" sldId="256"/>
            <ac:spMk id="12" creationId="{35555856-9970-4BC3-9AA9-6A917F53AFBD}"/>
          </ac:spMkLst>
        </pc:spChg>
        <pc:spChg chg="add del">
          <ac:chgData name="Jon Junell" userId="2598e9ae-4bd8-4ea4-97fa-393fc3feb17d" providerId="ADAL" clId="{C55A320F-EB27-4DAC-A717-D8A93CD3DF2D}" dt="2020-05-11T23:23:17.867" v="1355" actId="26606"/>
          <ac:spMkLst>
            <pc:docMk/>
            <pc:sldMk cId="2648589707" sldId="256"/>
            <ac:spMk id="16" creationId="{13722DD7-BA73-4776-93A3-94491FEF7260}"/>
          </ac:spMkLst>
        </pc:spChg>
        <pc:spChg chg="add del">
          <ac:chgData name="Jon Junell" userId="2598e9ae-4bd8-4ea4-97fa-393fc3feb17d" providerId="ADAL" clId="{C55A320F-EB27-4DAC-A717-D8A93CD3DF2D}" dt="2020-05-11T23:23:19.912" v="1357" actId="26606"/>
          <ac:spMkLst>
            <pc:docMk/>
            <pc:sldMk cId="2648589707" sldId="256"/>
            <ac:spMk id="18" creationId="{35555856-9970-4BC3-9AA9-6A917F53AFBD}"/>
          </ac:spMkLst>
        </pc:spChg>
        <pc:spChg chg="add del">
          <ac:chgData name="Jon Junell" userId="2598e9ae-4bd8-4ea4-97fa-393fc3feb17d" providerId="ADAL" clId="{C55A320F-EB27-4DAC-A717-D8A93CD3DF2D}" dt="2020-05-11T23:23:19.912" v="1357" actId="26606"/>
          <ac:spMkLst>
            <pc:docMk/>
            <pc:sldMk cId="2648589707" sldId="256"/>
            <ac:spMk id="20" creationId="{13722DD7-BA73-4776-93A3-94491FEF7260}"/>
          </ac:spMkLst>
        </pc:spChg>
        <pc:spChg chg="add">
          <ac:chgData name="Jon Junell" userId="2598e9ae-4bd8-4ea4-97fa-393fc3feb17d" providerId="ADAL" clId="{C55A320F-EB27-4DAC-A717-D8A93CD3DF2D}" dt="2020-05-11T23:23:19.936" v="1358" actId="26606"/>
          <ac:spMkLst>
            <pc:docMk/>
            <pc:sldMk cId="2648589707" sldId="256"/>
            <ac:spMk id="22" creationId="{35555856-9970-4BC3-9AA9-6A917F53AFBD}"/>
          </ac:spMkLst>
        </pc:spChg>
        <pc:spChg chg="add">
          <ac:chgData name="Jon Junell" userId="2598e9ae-4bd8-4ea4-97fa-393fc3feb17d" providerId="ADAL" clId="{C55A320F-EB27-4DAC-A717-D8A93CD3DF2D}" dt="2020-05-11T23:23:19.936" v="1358" actId="26606"/>
          <ac:spMkLst>
            <pc:docMk/>
            <pc:sldMk cId="2648589707" sldId="256"/>
            <ac:spMk id="24" creationId="{13722DD7-BA73-4776-93A3-94491FEF7260}"/>
          </ac:spMkLst>
        </pc:spChg>
        <pc:picChg chg="add mod">
          <ac:chgData name="Jon Junell" userId="2598e9ae-4bd8-4ea4-97fa-393fc3feb17d" providerId="ADAL" clId="{C55A320F-EB27-4DAC-A717-D8A93CD3DF2D}" dt="2020-05-11T23:23:19.936" v="1358" actId="26606"/>
          <ac:picMkLst>
            <pc:docMk/>
            <pc:sldMk cId="2648589707" sldId="256"/>
            <ac:picMk id="7" creationId="{19A7E134-C8D3-4EE3-9A29-17BF4FCDA72C}"/>
          </ac:picMkLst>
        </pc:picChg>
        <pc:picChg chg="add del">
          <ac:chgData name="Jon Junell" userId="2598e9ae-4bd8-4ea4-97fa-393fc3feb17d" providerId="ADAL" clId="{C55A320F-EB27-4DAC-A717-D8A93CD3DF2D}" dt="2020-05-11T23:23:17.867" v="1355" actId="26606"/>
          <ac:picMkLst>
            <pc:docMk/>
            <pc:sldMk cId="2648589707" sldId="256"/>
            <ac:picMk id="14" creationId="{7F487851-BFAF-46D8-A1ED-50CAD6E46F59}"/>
          </ac:picMkLst>
        </pc:picChg>
        <pc:picChg chg="add del">
          <ac:chgData name="Jon Junell" userId="2598e9ae-4bd8-4ea4-97fa-393fc3feb17d" providerId="ADAL" clId="{C55A320F-EB27-4DAC-A717-D8A93CD3DF2D}" dt="2020-05-11T23:23:19.912" v="1357" actId="26606"/>
          <ac:picMkLst>
            <pc:docMk/>
            <pc:sldMk cId="2648589707" sldId="256"/>
            <ac:picMk id="19" creationId="{7F487851-BFAF-46D8-A1ED-50CAD6E46F59}"/>
          </ac:picMkLst>
        </pc:picChg>
        <pc:picChg chg="add">
          <ac:chgData name="Jon Junell" userId="2598e9ae-4bd8-4ea4-97fa-393fc3feb17d" providerId="ADAL" clId="{C55A320F-EB27-4DAC-A717-D8A93CD3DF2D}" dt="2020-05-11T23:23:19.936" v="1358" actId="26606"/>
          <ac:picMkLst>
            <pc:docMk/>
            <pc:sldMk cId="2648589707" sldId="256"/>
            <ac:picMk id="23" creationId="{7F487851-BFAF-46D8-A1ED-50CAD6E46F59}"/>
          </ac:picMkLst>
        </pc:picChg>
        <pc:cxnChg chg="add del">
          <ac:chgData name="Jon Junell" userId="2598e9ae-4bd8-4ea4-97fa-393fc3feb17d" providerId="ADAL" clId="{C55A320F-EB27-4DAC-A717-D8A93CD3DF2D}" dt="2020-05-11T23:23:19.936" v="1358" actId="26606"/>
          <ac:cxnSpMkLst>
            <pc:docMk/>
            <pc:sldMk cId="2648589707" sldId="256"/>
            <ac:cxnSpMk id="6" creationId="{F0C57C7C-DFE9-4A1E-B7A9-DF40E63366BB}"/>
          </ac:cxnSpMkLst>
        </pc:cxnChg>
      </pc:sldChg>
      <pc:sldChg chg="addSp modSp mod modNotesTx">
        <pc:chgData name="Jon Junell" userId="2598e9ae-4bd8-4ea4-97fa-393fc3feb17d" providerId="ADAL" clId="{C55A320F-EB27-4DAC-A717-D8A93CD3DF2D}" dt="2020-05-11T23:25:27.044" v="1360" actId="1076"/>
        <pc:sldMkLst>
          <pc:docMk/>
          <pc:sldMk cId="886320298" sldId="257"/>
        </pc:sldMkLst>
        <pc:picChg chg="add mod">
          <ac:chgData name="Jon Junell" userId="2598e9ae-4bd8-4ea4-97fa-393fc3feb17d" providerId="ADAL" clId="{C55A320F-EB27-4DAC-A717-D8A93CD3DF2D}" dt="2020-05-11T23:25:27.044" v="1360" actId="1076"/>
          <ac:picMkLst>
            <pc:docMk/>
            <pc:sldMk cId="886320298" sldId="257"/>
            <ac:picMk id="3" creationId="{5EA12950-F619-4DB2-8C64-E3D5C22E6F73}"/>
          </ac:picMkLst>
        </pc:picChg>
      </pc:sldChg>
      <pc:sldChg chg="modNotesTx">
        <pc:chgData name="Jon Junell" userId="2598e9ae-4bd8-4ea4-97fa-393fc3feb17d" providerId="ADAL" clId="{C55A320F-EB27-4DAC-A717-D8A93CD3DF2D}" dt="2020-05-11T22:42:59.181" v="1335" actId="20577"/>
        <pc:sldMkLst>
          <pc:docMk/>
          <pc:sldMk cId="4177771373" sldId="259"/>
        </pc:sldMkLst>
      </pc:sldChg>
      <pc:sldChg chg="modNotesTx">
        <pc:chgData name="Jon Junell" userId="2598e9ae-4bd8-4ea4-97fa-393fc3feb17d" providerId="ADAL" clId="{C55A320F-EB27-4DAC-A717-D8A93CD3DF2D}" dt="2020-05-11T22:43:48.455" v="1339" actId="20577"/>
        <pc:sldMkLst>
          <pc:docMk/>
          <pc:sldMk cId="3297058937" sldId="260"/>
        </pc:sldMkLst>
      </pc:sldChg>
      <pc:sldChg chg="modNotesTx">
        <pc:chgData name="Jon Junell" userId="2598e9ae-4bd8-4ea4-97fa-393fc3feb17d" providerId="ADAL" clId="{C55A320F-EB27-4DAC-A717-D8A93CD3DF2D}" dt="2020-05-11T22:55:57.813" v="1342" actId="33524"/>
        <pc:sldMkLst>
          <pc:docMk/>
          <pc:sldMk cId="2792408865" sldId="261"/>
        </pc:sldMkLst>
      </pc:sldChg>
      <pc:sldChg chg="modSp mod modNotesTx">
        <pc:chgData name="Jon Junell" userId="2598e9ae-4bd8-4ea4-97fa-393fc3feb17d" providerId="ADAL" clId="{C55A320F-EB27-4DAC-A717-D8A93CD3DF2D}" dt="2020-05-11T22:36:53.888" v="1224" actId="20577"/>
        <pc:sldMkLst>
          <pc:docMk/>
          <pc:sldMk cId="1181270307" sldId="262"/>
        </pc:sldMkLst>
        <pc:graphicFrameChg chg="modGraphic">
          <ac:chgData name="Jon Junell" userId="2598e9ae-4bd8-4ea4-97fa-393fc3feb17d" providerId="ADAL" clId="{C55A320F-EB27-4DAC-A717-D8A93CD3DF2D}" dt="2020-05-11T17:24:11.473" v="13" actId="6549"/>
          <ac:graphicFrameMkLst>
            <pc:docMk/>
            <pc:sldMk cId="1181270307" sldId="262"/>
            <ac:graphicFrameMk id="4" creationId="{3C7A997F-E0E3-4C58-85D0-44436897A393}"/>
          </ac:graphicFrameMkLst>
        </pc:graphicFrameChg>
      </pc:sldChg>
      <pc:sldChg chg="modNotesTx">
        <pc:chgData name="Jon Junell" userId="2598e9ae-4bd8-4ea4-97fa-393fc3feb17d" providerId="ADAL" clId="{C55A320F-EB27-4DAC-A717-D8A93CD3DF2D}" dt="2020-05-11T20:52:17.281" v="743" actId="5793"/>
        <pc:sldMkLst>
          <pc:docMk/>
          <pc:sldMk cId="4291263937" sldId="263"/>
        </pc:sldMkLst>
      </pc:sldChg>
      <pc:sldChg chg="modNotesTx">
        <pc:chgData name="Jon Junell" userId="2598e9ae-4bd8-4ea4-97fa-393fc3feb17d" providerId="ADAL" clId="{C55A320F-EB27-4DAC-A717-D8A93CD3DF2D}" dt="2020-05-11T17:25:05.560" v="15" actId="33524"/>
        <pc:sldMkLst>
          <pc:docMk/>
          <pc:sldMk cId="45224239" sldId="264"/>
        </pc:sldMkLst>
      </pc:sldChg>
      <pc:sldChg chg="modNotesTx">
        <pc:chgData name="Jon Junell" userId="2598e9ae-4bd8-4ea4-97fa-393fc3feb17d" providerId="ADAL" clId="{C55A320F-EB27-4DAC-A717-D8A93CD3DF2D}" dt="2020-05-11T20:50:18.264" v="173" actId="20577"/>
        <pc:sldMkLst>
          <pc:docMk/>
          <pc:sldMk cId="1995797180" sldId="26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98EE5-C25F-43FD-BB1A-2B40C539123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2981EA-F116-487D-A02B-3B81D1DADD33}">
      <dgm:prSet/>
      <dgm:spPr/>
      <dgm:t>
        <a:bodyPr/>
        <a:lstStyle/>
        <a:p>
          <a:pPr>
            <a:lnSpc>
              <a:spcPct val="100000"/>
            </a:lnSpc>
          </a:pPr>
          <a:r>
            <a:rPr lang="en-US">
              <a:solidFill>
                <a:schemeClr val="bg1"/>
              </a:solidFill>
            </a:rPr>
            <a:t>Why Outages Are Necessary</a:t>
          </a:r>
        </a:p>
      </dgm:t>
    </dgm:pt>
    <dgm:pt modelId="{931EBA1D-E149-4CE9-9267-D442E26962A8}" type="parTrans" cxnId="{4B80AA79-FD2D-48A7-B9E1-A2E668F627B9}">
      <dgm:prSet/>
      <dgm:spPr/>
      <dgm:t>
        <a:bodyPr/>
        <a:lstStyle/>
        <a:p>
          <a:endParaRPr lang="en-US"/>
        </a:p>
      </dgm:t>
    </dgm:pt>
    <dgm:pt modelId="{783FFB2E-3E4C-4B26-861E-D99AEA794F78}" type="sibTrans" cxnId="{4B80AA79-FD2D-48A7-B9E1-A2E668F627B9}">
      <dgm:prSet/>
      <dgm:spPr/>
      <dgm:t>
        <a:bodyPr/>
        <a:lstStyle/>
        <a:p>
          <a:pPr>
            <a:lnSpc>
              <a:spcPct val="100000"/>
            </a:lnSpc>
          </a:pPr>
          <a:endParaRPr lang="en-US"/>
        </a:p>
      </dgm:t>
    </dgm:pt>
    <dgm:pt modelId="{5182B33F-73DB-4242-9F18-619E79505F62}">
      <dgm:prSet/>
      <dgm:spPr/>
      <dgm:t>
        <a:bodyPr/>
        <a:lstStyle/>
        <a:p>
          <a:pPr>
            <a:lnSpc>
              <a:spcPct val="100000"/>
            </a:lnSpc>
          </a:pPr>
          <a:r>
            <a:rPr lang="en-US">
              <a:solidFill>
                <a:schemeClr val="bg1"/>
              </a:solidFill>
            </a:rPr>
            <a:t>Present State (Inconsistency)</a:t>
          </a:r>
        </a:p>
      </dgm:t>
    </dgm:pt>
    <dgm:pt modelId="{C1EBD624-E34D-475A-86A9-83F1661A41CE}" type="parTrans" cxnId="{4BE03FAE-B39D-4B47-AC41-9D05AF7A50D8}">
      <dgm:prSet/>
      <dgm:spPr/>
      <dgm:t>
        <a:bodyPr/>
        <a:lstStyle/>
        <a:p>
          <a:endParaRPr lang="en-US"/>
        </a:p>
      </dgm:t>
    </dgm:pt>
    <dgm:pt modelId="{B308BE2C-E18D-4054-9AD5-7D38BDB2BC1E}" type="sibTrans" cxnId="{4BE03FAE-B39D-4B47-AC41-9D05AF7A50D8}">
      <dgm:prSet/>
      <dgm:spPr/>
      <dgm:t>
        <a:bodyPr/>
        <a:lstStyle/>
        <a:p>
          <a:pPr>
            <a:lnSpc>
              <a:spcPct val="100000"/>
            </a:lnSpc>
          </a:pPr>
          <a:endParaRPr lang="en-US"/>
        </a:p>
      </dgm:t>
    </dgm:pt>
    <dgm:pt modelId="{ECEFB8CD-B88E-49FE-A16C-27EBD1045BD9}">
      <dgm:prSet/>
      <dgm:spPr/>
      <dgm:t>
        <a:bodyPr/>
        <a:lstStyle/>
        <a:p>
          <a:pPr>
            <a:lnSpc>
              <a:spcPct val="100000"/>
            </a:lnSpc>
          </a:pPr>
          <a:r>
            <a:rPr lang="en-US">
              <a:solidFill>
                <a:schemeClr val="bg1"/>
              </a:solidFill>
            </a:rPr>
            <a:t>Future State (Simplicity, Consistency, Agility )</a:t>
          </a:r>
        </a:p>
      </dgm:t>
    </dgm:pt>
    <dgm:pt modelId="{B0007013-DBFA-4481-8949-1AD30DCA8F9F}" type="parTrans" cxnId="{76344E73-0C86-4C30-84A7-07D6CB90D9D2}">
      <dgm:prSet/>
      <dgm:spPr/>
      <dgm:t>
        <a:bodyPr/>
        <a:lstStyle/>
        <a:p>
          <a:endParaRPr lang="en-US"/>
        </a:p>
      </dgm:t>
    </dgm:pt>
    <dgm:pt modelId="{80E5D863-D830-46FF-B17F-7B5502352191}" type="sibTrans" cxnId="{76344E73-0C86-4C30-84A7-07D6CB90D9D2}">
      <dgm:prSet/>
      <dgm:spPr/>
      <dgm:t>
        <a:bodyPr/>
        <a:lstStyle/>
        <a:p>
          <a:pPr>
            <a:lnSpc>
              <a:spcPct val="100000"/>
            </a:lnSpc>
          </a:pPr>
          <a:endParaRPr lang="en-US"/>
        </a:p>
      </dgm:t>
    </dgm:pt>
    <dgm:pt modelId="{7D85DA28-E114-4585-BAFE-C56141BF1077}">
      <dgm:prSet/>
      <dgm:spPr/>
      <dgm:t>
        <a:bodyPr/>
        <a:lstStyle/>
        <a:p>
          <a:pPr>
            <a:lnSpc>
              <a:spcPct val="100000"/>
            </a:lnSpc>
          </a:pPr>
          <a:r>
            <a:rPr lang="en-US">
              <a:solidFill>
                <a:schemeClr val="bg1"/>
              </a:solidFill>
            </a:rPr>
            <a:t>Summary and Questions</a:t>
          </a:r>
        </a:p>
      </dgm:t>
    </dgm:pt>
    <dgm:pt modelId="{1EC9FEE9-4732-4125-85D3-550E2FF5AD0F}" type="parTrans" cxnId="{B12C17D6-21EB-4B2B-8DA9-9185E367C03F}">
      <dgm:prSet/>
      <dgm:spPr/>
      <dgm:t>
        <a:bodyPr/>
        <a:lstStyle/>
        <a:p>
          <a:endParaRPr lang="en-US"/>
        </a:p>
      </dgm:t>
    </dgm:pt>
    <dgm:pt modelId="{D0F3F003-AC6A-449B-BE6C-3BD571DD446B}" type="sibTrans" cxnId="{B12C17D6-21EB-4B2B-8DA9-9185E367C03F}">
      <dgm:prSet/>
      <dgm:spPr/>
      <dgm:t>
        <a:bodyPr/>
        <a:lstStyle/>
        <a:p>
          <a:endParaRPr lang="en-US"/>
        </a:p>
      </dgm:t>
    </dgm:pt>
    <dgm:pt modelId="{0965D59E-E68F-46D6-87D6-25F56D34C4EF}" type="pres">
      <dgm:prSet presAssocID="{C6198EE5-C25F-43FD-BB1A-2B40C5391234}" presName="root" presStyleCnt="0">
        <dgm:presLayoutVars>
          <dgm:dir/>
          <dgm:resizeHandles val="exact"/>
        </dgm:presLayoutVars>
      </dgm:prSet>
      <dgm:spPr/>
    </dgm:pt>
    <dgm:pt modelId="{64CF0D5A-8F4E-4C1E-A9CB-DC0EA6298058}" type="pres">
      <dgm:prSet presAssocID="{8F2981EA-F116-487D-A02B-3B81D1DADD33}" presName="compNode" presStyleCnt="0"/>
      <dgm:spPr/>
    </dgm:pt>
    <dgm:pt modelId="{017FDDAD-5FF0-4816-886A-FF56A6D4309B}" type="pres">
      <dgm:prSet presAssocID="{8F2981EA-F116-487D-A02B-3B81D1DADD33}" presName="iconRect" presStyleLbl="node1" presStyleIdx="0" presStyleCnt="4" custLinFactNeighborX="-46432" custLinFactNeighborY="66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bolt"/>
        </a:ext>
      </dgm:extLst>
    </dgm:pt>
    <dgm:pt modelId="{DD154B2D-4319-4F17-ADED-D444AC7BB07E}" type="pres">
      <dgm:prSet presAssocID="{8F2981EA-F116-487D-A02B-3B81D1DADD33}" presName="spaceRect" presStyleCnt="0"/>
      <dgm:spPr/>
    </dgm:pt>
    <dgm:pt modelId="{AF9826C3-4FFE-48E3-A974-0CF3671766F7}" type="pres">
      <dgm:prSet presAssocID="{8F2981EA-F116-487D-A02B-3B81D1DADD33}" presName="textRect" presStyleLbl="revTx" presStyleIdx="0" presStyleCnt="4" custLinFactNeighborX="-21767" custLinFactNeighborY="-18105">
        <dgm:presLayoutVars>
          <dgm:chMax val="1"/>
          <dgm:chPref val="1"/>
        </dgm:presLayoutVars>
      </dgm:prSet>
      <dgm:spPr/>
    </dgm:pt>
    <dgm:pt modelId="{2225140E-5EC6-434E-B496-09BDD7193D0F}" type="pres">
      <dgm:prSet presAssocID="{783FFB2E-3E4C-4B26-861E-D99AEA794F78}" presName="sibTrans" presStyleCnt="0"/>
      <dgm:spPr/>
    </dgm:pt>
    <dgm:pt modelId="{571BD4FA-DF71-4087-8B78-BFA326973ED6}" type="pres">
      <dgm:prSet presAssocID="{5182B33F-73DB-4242-9F18-619E79505F62}" presName="compNode" presStyleCnt="0"/>
      <dgm:spPr/>
    </dgm:pt>
    <dgm:pt modelId="{A9EF77F0-C7DD-4724-A1E6-7B150B4E3664}" type="pres">
      <dgm:prSet presAssocID="{5182B33F-73DB-4242-9F18-619E79505F62}" presName="iconRect" presStyleLbl="node1" presStyleIdx="1" presStyleCnt="4" custLinFactNeighborX="-55845" custLinFactNeighborY="111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56EF3E2A-0CE2-4616-9642-10E7188A651E}" type="pres">
      <dgm:prSet presAssocID="{5182B33F-73DB-4242-9F18-619E79505F62}" presName="spaceRect" presStyleCnt="0"/>
      <dgm:spPr/>
    </dgm:pt>
    <dgm:pt modelId="{249BE982-A585-4F3F-9DEA-40D53163697A}" type="pres">
      <dgm:prSet presAssocID="{5182B33F-73DB-4242-9F18-619E79505F62}" presName="textRect" presStyleLbl="revTx" presStyleIdx="1" presStyleCnt="4" custLinFactNeighborX="-21077" custLinFactNeighborY="-17648">
        <dgm:presLayoutVars>
          <dgm:chMax val="1"/>
          <dgm:chPref val="1"/>
        </dgm:presLayoutVars>
      </dgm:prSet>
      <dgm:spPr/>
    </dgm:pt>
    <dgm:pt modelId="{E9E8229F-0877-4445-8BE7-CA6C06634274}" type="pres">
      <dgm:prSet presAssocID="{B308BE2C-E18D-4054-9AD5-7D38BDB2BC1E}" presName="sibTrans" presStyleCnt="0"/>
      <dgm:spPr/>
    </dgm:pt>
    <dgm:pt modelId="{63FA1FF1-7556-421C-B4A1-C6C7ACF94FE0}" type="pres">
      <dgm:prSet presAssocID="{ECEFB8CD-B88E-49FE-A16C-27EBD1045BD9}" presName="compNode" presStyleCnt="0"/>
      <dgm:spPr/>
    </dgm:pt>
    <dgm:pt modelId="{5D7C00B0-BCD1-48DB-9094-73642764A002}" type="pres">
      <dgm:prSet presAssocID="{ECEFB8CD-B88E-49FE-A16C-27EBD1045BD9}" presName="iconRect" presStyleLbl="node1" presStyleIdx="2" presStyleCnt="4" custLinFactNeighborX="-10256" custLinFactNeighborY="137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B2DDB479-71EC-4199-8D24-B0C645D9E4D0}" type="pres">
      <dgm:prSet presAssocID="{ECEFB8CD-B88E-49FE-A16C-27EBD1045BD9}" presName="spaceRect" presStyleCnt="0"/>
      <dgm:spPr/>
    </dgm:pt>
    <dgm:pt modelId="{3827881E-F909-48C8-9E26-A09FFA6846F7}" type="pres">
      <dgm:prSet presAssocID="{ECEFB8CD-B88E-49FE-A16C-27EBD1045BD9}" presName="textRect" presStyleLbl="revTx" presStyleIdx="2" presStyleCnt="4" custScaleX="132602">
        <dgm:presLayoutVars>
          <dgm:chMax val="1"/>
          <dgm:chPref val="1"/>
        </dgm:presLayoutVars>
      </dgm:prSet>
      <dgm:spPr/>
    </dgm:pt>
    <dgm:pt modelId="{09C4FA04-AD3E-42CC-806F-A2F6A09E0A19}" type="pres">
      <dgm:prSet presAssocID="{80E5D863-D830-46FF-B17F-7B5502352191}" presName="sibTrans" presStyleCnt="0"/>
      <dgm:spPr/>
    </dgm:pt>
    <dgm:pt modelId="{75B2B917-62DB-4DB5-9AC9-0A63A23F08C9}" type="pres">
      <dgm:prSet presAssocID="{7D85DA28-E114-4585-BAFE-C56141BF1077}" presName="compNode" presStyleCnt="0"/>
      <dgm:spPr/>
    </dgm:pt>
    <dgm:pt modelId="{A115E658-AB67-44DA-B817-4333DF4B65B3}" type="pres">
      <dgm:prSet presAssocID="{7D85DA28-E114-4585-BAFE-C56141BF10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p"/>
        </a:ext>
      </dgm:extLst>
    </dgm:pt>
    <dgm:pt modelId="{3FE7AE97-0BBC-4D8D-91A1-8D8826A20A9E}" type="pres">
      <dgm:prSet presAssocID="{7D85DA28-E114-4585-BAFE-C56141BF1077}" presName="spaceRect" presStyleCnt="0"/>
      <dgm:spPr/>
    </dgm:pt>
    <dgm:pt modelId="{FB128316-320A-4DBC-BFB0-E1390E568CB4}" type="pres">
      <dgm:prSet presAssocID="{7D85DA28-E114-4585-BAFE-C56141BF1077}" presName="textRect" presStyleLbl="revTx" presStyleIdx="3" presStyleCnt="4">
        <dgm:presLayoutVars>
          <dgm:chMax val="1"/>
          <dgm:chPref val="1"/>
        </dgm:presLayoutVars>
      </dgm:prSet>
      <dgm:spPr/>
    </dgm:pt>
  </dgm:ptLst>
  <dgm:cxnLst>
    <dgm:cxn modelId="{F0905D00-DE6C-4184-ACE4-712FFCD4556F}" type="presOf" srcId="{8F2981EA-F116-487D-A02B-3B81D1DADD33}" destId="{AF9826C3-4FFE-48E3-A974-0CF3671766F7}" srcOrd="0" destOrd="0" presId="urn:microsoft.com/office/officeart/2018/2/layout/IconLabelList"/>
    <dgm:cxn modelId="{6FA42B21-28F3-4A61-986C-E5CC28027327}" type="presOf" srcId="{5182B33F-73DB-4242-9F18-619E79505F62}" destId="{249BE982-A585-4F3F-9DEA-40D53163697A}" srcOrd="0" destOrd="0" presId="urn:microsoft.com/office/officeart/2018/2/layout/IconLabelList"/>
    <dgm:cxn modelId="{76344E73-0C86-4C30-84A7-07D6CB90D9D2}" srcId="{C6198EE5-C25F-43FD-BB1A-2B40C5391234}" destId="{ECEFB8CD-B88E-49FE-A16C-27EBD1045BD9}" srcOrd="2" destOrd="0" parTransId="{B0007013-DBFA-4481-8949-1AD30DCA8F9F}" sibTransId="{80E5D863-D830-46FF-B17F-7B5502352191}"/>
    <dgm:cxn modelId="{4B80AA79-FD2D-48A7-B9E1-A2E668F627B9}" srcId="{C6198EE5-C25F-43FD-BB1A-2B40C5391234}" destId="{8F2981EA-F116-487D-A02B-3B81D1DADD33}" srcOrd="0" destOrd="0" parTransId="{931EBA1D-E149-4CE9-9267-D442E26962A8}" sibTransId="{783FFB2E-3E4C-4B26-861E-D99AEA794F78}"/>
    <dgm:cxn modelId="{4BE03FAE-B39D-4B47-AC41-9D05AF7A50D8}" srcId="{C6198EE5-C25F-43FD-BB1A-2B40C5391234}" destId="{5182B33F-73DB-4242-9F18-619E79505F62}" srcOrd="1" destOrd="0" parTransId="{C1EBD624-E34D-475A-86A9-83F1661A41CE}" sibTransId="{B308BE2C-E18D-4054-9AD5-7D38BDB2BC1E}"/>
    <dgm:cxn modelId="{5AB4A5B4-1308-4E50-B246-DFA8EF1F8728}" type="presOf" srcId="{C6198EE5-C25F-43FD-BB1A-2B40C5391234}" destId="{0965D59E-E68F-46D6-87D6-25F56D34C4EF}" srcOrd="0" destOrd="0" presId="urn:microsoft.com/office/officeart/2018/2/layout/IconLabelList"/>
    <dgm:cxn modelId="{B12C17D6-21EB-4B2B-8DA9-9185E367C03F}" srcId="{C6198EE5-C25F-43FD-BB1A-2B40C5391234}" destId="{7D85DA28-E114-4585-BAFE-C56141BF1077}" srcOrd="3" destOrd="0" parTransId="{1EC9FEE9-4732-4125-85D3-550E2FF5AD0F}" sibTransId="{D0F3F003-AC6A-449B-BE6C-3BD571DD446B}"/>
    <dgm:cxn modelId="{345780DA-7C6C-425C-9397-4E267BE2589A}" type="presOf" srcId="{7D85DA28-E114-4585-BAFE-C56141BF1077}" destId="{FB128316-320A-4DBC-BFB0-E1390E568CB4}" srcOrd="0" destOrd="0" presId="urn:microsoft.com/office/officeart/2018/2/layout/IconLabelList"/>
    <dgm:cxn modelId="{50CCBDDD-150E-4159-B9A0-D3A6F84BB732}" type="presOf" srcId="{ECEFB8CD-B88E-49FE-A16C-27EBD1045BD9}" destId="{3827881E-F909-48C8-9E26-A09FFA6846F7}" srcOrd="0" destOrd="0" presId="urn:microsoft.com/office/officeart/2018/2/layout/IconLabelList"/>
    <dgm:cxn modelId="{EE44F20B-6137-45EA-9BFE-9101E8FA8BD3}" type="presParOf" srcId="{0965D59E-E68F-46D6-87D6-25F56D34C4EF}" destId="{64CF0D5A-8F4E-4C1E-A9CB-DC0EA6298058}" srcOrd="0" destOrd="0" presId="urn:microsoft.com/office/officeart/2018/2/layout/IconLabelList"/>
    <dgm:cxn modelId="{B21AA2D9-008A-4E70-A38D-DD67EDC32290}" type="presParOf" srcId="{64CF0D5A-8F4E-4C1E-A9CB-DC0EA6298058}" destId="{017FDDAD-5FF0-4816-886A-FF56A6D4309B}" srcOrd="0" destOrd="0" presId="urn:microsoft.com/office/officeart/2018/2/layout/IconLabelList"/>
    <dgm:cxn modelId="{7C0F46E1-29FC-4A0A-8AF3-6D1C95C2AB3B}" type="presParOf" srcId="{64CF0D5A-8F4E-4C1E-A9CB-DC0EA6298058}" destId="{DD154B2D-4319-4F17-ADED-D444AC7BB07E}" srcOrd="1" destOrd="0" presId="urn:microsoft.com/office/officeart/2018/2/layout/IconLabelList"/>
    <dgm:cxn modelId="{A5E29CF9-8249-49B6-A17D-7F825A814A74}" type="presParOf" srcId="{64CF0D5A-8F4E-4C1E-A9CB-DC0EA6298058}" destId="{AF9826C3-4FFE-48E3-A974-0CF3671766F7}" srcOrd="2" destOrd="0" presId="urn:microsoft.com/office/officeart/2018/2/layout/IconLabelList"/>
    <dgm:cxn modelId="{2E9F98E8-8D03-43D0-A5EE-2749C06451DF}" type="presParOf" srcId="{0965D59E-E68F-46D6-87D6-25F56D34C4EF}" destId="{2225140E-5EC6-434E-B496-09BDD7193D0F}" srcOrd="1" destOrd="0" presId="urn:microsoft.com/office/officeart/2018/2/layout/IconLabelList"/>
    <dgm:cxn modelId="{F01CD648-1C6D-41C1-9202-E377C4498C4B}" type="presParOf" srcId="{0965D59E-E68F-46D6-87D6-25F56D34C4EF}" destId="{571BD4FA-DF71-4087-8B78-BFA326973ED6}" srcOrd="2" destOrd="0" presId="urn:microsoft.com/office/officeart/2018/2/layout/IconLabelList"/>
    <dgm:cxn modelId="{CAB84E7D-E6A2-4FBE-BA8B-C1D80370539C}" type="presParOf" srcId="{571BD4FA-DF71-4087-8B78-BFA326973ED6}" destId="{A9EF77F0-C7DD-4724-A1E6-7B150B4E3664}" srcOrd="0" destOrd="0" presId="urn:microsoft.com/office/officeart/2018/2/layout/IconLabelList"/>
    <dgm:cxn modelId="{5D08F767-8BBD-4564-A647-5C86048D607E}" type="presParOf" srcId="{571BD4FA-DF71-4087-8B78-BFA326973ED6}" destId="{56EF3E2A-0CE2-4616-9642-10E7188A651E}" srcOrd="1" destOrd="0" presId="urn:microsoft.com/office/officeart/2018/2/layout/IconLabelList"/>
    <dgm:cxn modelId="{AD9B412D-0CCE-45A7-AF46-34CD34BD6686}" type="presParOf" srcId="{571BD4FA-DF71-4087-8B78-BFA326973ED6}" destId="{249BE982-A585-4F3F-9DEA-40D53163697A}" srcOrd="2" destOrd="0" presId="urn:microsoft.com/office/officeart/2018/2/layout/IconLabelList"/>
    <dgm:cxn modelId="{2C58D5EC-089E-40E3-B884-BBFFE66291D2}" type="presParOf" srcId="{0965D59E-E68F-46D6-87D6-25F56D34C4EF}" destId="{E9E8229F-0877-4445-8BE7-CA6C06634274}" srcOrd="3" destOrd="0" presId="urn:microsoft.com/office/officeart/2018/2/layout/IconLabelList"/>
    <dgm:cxn modelId="{CCFBD8E4-08FB-410E-8793-8F64890BC919}" type="presParOf" srcId="{0965D59E-E68F-46D6-87D6-25F56D34C4EF}" destId="{63FA1FF1-7556-421C-B4A1-C6C7ACF94FE0}" srcOrd="4" destOrd="0" presId="urn:microsoft.com/office/officeart/2018/2/layout/IconLabelList"/>
    <dgm:cxn modelId="{C88D15E3-41E4-4A53-BE12-E7A97EF23B2D}" type="presParOf" srcId="{63FA1FF1-7556-421C-B4A1-C6C7ACF94FE0}" destId="{5D7C00B0-BCD1-48DB-9094-73642764A002}" srcOrd="0" destOrd="0" presId="urn:microsoft.com/office/officeart/2018/2/layout/IconLabelList"/>
    <dgm:cxn modelId="{6C7100F4-8C43-4F6C-A474-9967128F6B96}" type="presParOf" srcId="{63FA1FF1-7556-421C-B4A1-C6C7ACF94FE0}" destId="{B2DDB479-71EC-4199-8D24-B0C645D9E4D0}" srcOrd="1" destOrd="0" presId="urn:microsoft.com/office/officeart/2018/2/layout/IconLabelList"/>
    <dgm:cxn modelId="{598BA9D3-709E-4F01-A150-88844BECAB04}" type="presParOf" srcId="{63FA1FF1-7556-421C-B4A1-C6C7ACF94FE0}" destId="{3827881E-F909-48C8-9E26-A09FFA6846F7}" srcOrd="2" destOrd="0" presId="urn:microsoft.com/office/officeart/2018/2/layout/IconLabelList"/>
    <dgm:cxn modelId="{AB948F62-8130-402A-BD49-9EE82CC6F9D5}" type="presParOf" srcId="{0965D59E-E68F-46D6-87D6-25F56D34C4EF}" destId="{09C4FA04-AD3E-42CC-806F-A2F6A09E0A19}" srcOrd="5" destOrd="0" presId="urn:microsoft.com/office/officeart/2018/2/layout/IconLabelList"/>
    <dgm:cxn modelId="{C1D27B35-BA80-4977-A19A-C0C5488AE9F2}" type="presParOf" srcId="{0965D59E-E68F-46D6-87D6-25F56D34C4EF}" destId="{75B2B917-62DB-4DB5-9AC9-0A63A23F08C9}" srcOrd="6" destOrd="0" presId="urn:microsoft.com/office/officeart/2018/2/layout/IconLabelList"/>
    <dgm:cxn modelId="{18FA4FC3-6E10-4109-BD9A-2550F2B2AA1B}" type="presParOf" srcId="{75B2B917-62DB-4DB5-9AC9-0A63A23F08C9}" destId="{A115E658-AB67-44DA-B817-4333DF4B65B3}" srcOrd="0" destOrd="0" presId="urn:microsoft.com/office/officeart/2018/2/layout/IconLabelList"/>
    <dgm:cxn modelId="{5633CC21-DA34-4B7C-8817-193B9C069FDA}" type="presParOf" srcId="{75B2B917-62DB-4DB5-9AC9-0A63A23F08C9}" destId="{3FE7AE97-0BBC-4D8D-91A1-8D8826A20A9E}" srcOrd="1" destOrd="0" presId="urn:microsoft.com/office/officeart/2018/2/layout/IconLabelList"/>
    <dgm:cxn modelId="{49071510-91FD-493A-840F-273D151D5A99}" type="presParOf" srcId="{75B2B917-62DB-4DB5-9AC9-0A63A23F08C9}" destId="{FB128316-320A-4DBC-BFB0-E1390E568CB4}"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53AFF8-6DA2-4B05-A3BD-FA9550DCDE3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979536-9540-4A6F-8499-F30F0C808AE6}">
      <dgm:prSet/>
      <dgm:spPr/>
      <dgm:t>
        <a:bodyPr/>
        <a:lstStyle/>
        <a:p>
          <a:pPr>
            <a:lnSpc>
              <a:spcPct val="100000"/>
            </a:lnSpc>
          </a:pPr>
          <a:r>
            <a:rPr lang="en-US"/>
            <a:t>Security updates and bug fixes</a:t>
          </a:r>
        </a:p>
      </dgm:t>
    </dgm:pt>
    <dgm:pt modelId="{732E943A-1189-40C4-9A76-0A9F40013DE6}" type="parTrans" cxnId="{7FBDF161-BFD6-4830-A36E-2988190A7CBE}">
      <dgm:prSet/>
      <dgm:spPr/>
      <dgm:t>
        <a:bodyPr/>
        <a:lstStyle/>
        <a:p>
          <a:endParaRPr lang="en-US"/>
        </a:p>
      </dgm:t>
    </dgm:pt>
    <dgm:pt modelId="{0412BC53-1788-4EF3-9AB5-5CFDEBFDC1A7}" type="sibTrans" cxnId="{7FBDF161-BFD6-4830-A36E-2988190A7CBE}">
      <dgm:prSet/>
      <dgm:spPr/>
      <dgm:t>
        <a:bodyPr/>
        <a:lstStyle/>
        <a:p>
          <a:pPr>
            <a:lnSpc>
              <a:spcPct val="100000"/>
            </a:lnSpc>
          </a:pPr>
          <a:endParaRPr lang="en-US"/>
        </a:p>
      </dgm:t>
    </dgm:pt>
    <dgm:pt modelId="{3EB3956D-6687-4A4C-9EAE-8DDA5401968C}">
      <dgm:prSet/>
      <dgm:spPr/>
      <dgm:t>
        <a:bodyPr/>
        <a:lstStyle/>
        <a:p>
          <a:pPr>
            <a:lnSpc>
              <a:spcPct val="100000"/>
            </a:lnSpc>
          </a:pPr>
          <a:r>
            <a:rPr lang="en-US"/>
            <a:t>Feature enhancements</a:t>
          </a:r>
        </a:p>
      </dgm:t>
    </dgm:pt>
    <dgm:pt modelId="{7FFB9864-AEB4-4E84-86C7-2146694C4AF1}" type="parTrans" cxnId="{8F134DA5-6301-486B-B29D-6A86CAA76FC7}">
      <dgm:prSet/>
      <dgm:spPr/>
      <dgm:t>
        <a:bodyPr/>
        <a:lstStyle/>
        <a:p>
          <a:endParaRPr lang="en-US"/>
        </a:p>
      </dgm:t>
    </dgm:pt>
    <dgm:pt modelId="{C278FAD2-AA63-431A-808A-9E96C8C31913}" type="sibTrans" cxnId="{8F134DA5-6301-486B-B29D-6A86CAA76FC7}">
      <dgm:prSet/>
      <dgm:spPr/>
      <dgm:t>
        <a:bodyPr/>
        <a:lstStyle/>
        <a:p>
          <a:pPr>
            <a:lnSpc>
              <a:spcPct val="100000"/>
            </a:lnSpc>
          </a:pPr>
          <a:endParaRPr lang="en-US"/>
        </a:p>
      </dgm:t>
    </dgm:pt>
    <dgm:pt modelId="{37CA575D-1B5A-4253-80A7-DEE59F06732E}">
      <dgm:prSet/>
      <dgm:spPr/>
      <dgm:t>
        <a:bodyPr/>
        <a:lstStyle/>
        <a:p>
          <a:pPr>
            <a:lnSpc>
              <a:spcPct val="100000"/>
            </a:lnSpc>
          </a:pPr>
          <a:r>
            <a:rPr lang="en-US"/>
            <a:t>New versions of applications or operating systems</a:t>
          </a:r>
        </a:p>
      </dgm:t>
    </dgm:pt>
    <dgm:pt modelId="{B673B088-662E-43C3-8E7F-04CFC7090BAC}" type="parTrans" cxnId="{B3EF92B0-8284-4C61-9654-698F14964EC7}">
      <dgm:prSet/>
      <dgm:spPr/>
      <dgm:t>
        <a:bodyPr/>
        <a:lstStyle/>
        <a:p>
          <a:endParaRPr lang="en-US"/>
        </a:p>
      </dgm:t>
    </dgm:pt>
    <dgm:pt modelId="{92F0AC06-A46D-428F-8F19-7FB55179CDE1}" type="sibTrans" cxnId="{B3EF92B0-8284-4C61-9654-698F14964EC7}">
      <dgm:prSet/>
      <dgm:spPr/>
      <dgm:t>
        <a:bodyPr/>
        <a:lstStyle/>
        <a:p>
          <a:pPr>
            <a:lnSpc>
              <a:spcPct val="100000"/>
            </a:lnSpc>
          </a:pPr>
          <a:endParaRPr lang="en-US"/>
        </a:p>
      </dgm:t>
    </dgm:pt>
    <dgm:pt modelId="{4ED72226-B330-459F-8D9F-5A1F82B45EF1}">
      <dgm:prSet/>
      <dgm:spPr/>
      <dgm:t>
        <a:bodyPr/>
        <a:lstStyle/>
        <a:p>
          <a:pPr>
            <a:lnSpc>
              <a:spcPct val="100000"/>
            </a:lnSpc>
          </a:pPr>
          <a:r>
            <a:rPr lang="en-US"/>
            <a:t>Configuration changes</a:t>
          </a:r>
        </a:p>
      </dgm:t>
    </dgm:pt>
    <dgm:pt modelId="{6FEA6DAE-62F4-49C2-AE67-C16BD84AD287}" type="parTrans" cxnId="{B7DC1F2D-DE34-473A-BB53-8A507104FFDB}">
      <dgm:prSet/>
      <dgm:spPr/>
      <dgm:t>
        <a:bodyPr/>
        <a:lstStyle/>
        <a:p>
          <a:endParaRPr lang="en-US"/>
        </a:p>
      </dgm:t>
    </dgm:pt>
    <dgm:pt modelId="{822DDFB0-6B79-4210-8FF8-9B61FD1C02B4}" type="sibTrans" cxnId="{B7DC1F2D-DE34-473A-BB53-8A507104FFDB}">
      <dgm:prSet/>
      <dgm:spPr/>
      <dgm:t>
        <a:bodyPr/>
        <a:lstStyle/>
        <a:p>
          <a:endParaRPr lang="en-US"/>
        </a:p>
      </dgm:t>
    </dgm:pt>
    <dgm:pt modelId="{01FAD5F2-33E0-4444-9FD2-5EE3A820B4A1}" type="pres">
      <dgm:prSet presAssocID="{DC53AFF8-6DA2-4B05-A3BD-FA9550DCDE3D}" presName="root" presStyleCnt="0">
        <dgm:presLayoutVars>
          <dgm:dir/>
          <dgm:resizeHandles val="exact"/>
        </dgm:presLayoutVars>
      </dgm:prSet>
      <dgm:spPr/>
    </dgm:pt>
    <dgm:pt modelId="{BAEA2BEE-7C44-43C1-B8D1-96C2A4325676}" type="pres">
      <dgm:prSet presAssocID="{DC53AFF8-6DA2-4B05-A3BD-FA9550DCDE3D}" presName="container" presStyleCnt="0">
        <dgm:presLayoutVars>
          <dgm:dir/>
          <dgm:resizeHandles val="exact"/>
        </dgm:presLayoutVars>
      </dgm:prSet>
      <dgm:spPr/>
    </dgm:pt>
    <dgm:pt modelId="{5888697B-F992-4687-A6DA-087C4170D7D9}" type="pres">
      <dgm:prSet presAssocID="{88979536-9540-4A6F-8499-F30F0C808AE6}" presName="compNode" presStyleCnt="0"/>
      <dgm:spPr/>
    </dgm:pt>
    <dgm:pt modelId="{13719C5B-935E-4168-9916-A500F83361FE}" type="pres">
      <dgm:prSet presAssocID="{88979536-9540-4A6F-8499-F30F0C808AE6}" presName="iconBgRect" presStyleLbl="bgShp" presStyleIdx="0" presStyleCnt="4"/>
      <dgm:spPr>
        <a:solidFill>
          <a:schemeClr val="accent2">
            <a:lumMod val="60000"/>
            <a:lumOff val="40000"/>
          </a:schemeClr>
        </a:solidFill>
      </dgm:spPr>
    </dgm:pt>
    <dgm:pt modelId="{DED07F58-F8AE-4ACE-8AC0-32DCFA160170}" type="pres">
      <dgm:prSet presAssocID="{88979536-9540-4A6F-8499-F30F0C808A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a:ext>
      </dgm:extLst>
    </dgm:pt>
    <dgm:pt modelId="{4EF37565-81DC-4102-8F82-4B942E684168}" type="pres">
      <dgm:prSet presAssocID="{88979536-9540-4A6F-8499-F30F0C808AE6}" presName="spaceRect" presStyleCnt="0"/>
      <dgm:spPr/>
    </dgm:pt>
    <dgm:pt modelId="{5466757D-5254-4885-B4A4-95E44B68769C}" type="pres">
      <dgm:prSet presAssocID="{88979536-9540-4A6F-8499-F30F0C808AE6}" presName="textRect" presStyleLbl="revTx" presStyleIdx="0" presStyleCnt="4">
        <dgm:presLayoutVars>
          <dgm:chMax val="1"/>
          <dgm:chPref val="1"/>
        </dgm:presLayoutVars>
      </dgm:prSet>
      <dgm:spPr/>
    </dgm:pt>
    <dgm:pt modelId="{BBFBCB87-B75F-400B-8ACD-2E6F21CE2C0D}" type="pres">
      <dgm:prSet presAssocID="{0412BC53-1788-4EF3-9AB5-5CFDEBFDC1A7}" presName="sibTrans" presStyleLbl="sibTrans2D1" presStyleIdx="0" presStyleCnt="0"/>
      <dgm:spPr/>
    </dgm:pt>
    <dgm:pt modelId="{35DD44E2-58BE-4232-8270-90735C0A74C8}" type="pres">
      <dgm:prSet presAssocID="{3EB3956D-6687-4A4C-9EAE-8DDA5401968C}" presName="compNode" presStyleCnt="0"/>
      <dgm:spPr/>
    </dgm:pt>
    <dgm:pt modelId="{AE5A2C9A-2E69-4125-B2AE-B3D921CDDD55}" type="pres">
      <dgm:prSet presAssocID="{3EB3956D-6687-4A4C-9EAE-8DDA5401968C}" presName="iconBgRect" presStyleLbl="bgShp" presStyleIdx="1" presStyleCnt="4"/>
      <dgm:spPr/>
    </dgm:pt>
    <dgm:pt modelId="{A6994209-D375-4F4F-982C-5F818ED72BF9}" type="pres">
      <dgm:prSet presAssocID="{3EB3956D-6687-4A4C-9EAE-8DDA540196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1644989-56F8-4C31-9D7E-F07BC3208126}" type="pres">
      <dgm:prSet presAssocID="{3EB3956D-6687-4A4C-9EAE-8DDA5401968C}" presName="spaceRect" presStyleCnt="0"/>
      <dgm:spPr/>
    </dgm:pt>
    <dgm:pt modelId="{2008F619-EC82-4050-A8F6-B7070E02D221}" type="pres">
      <dgm:prSet presAssocID="{3EB3956D-6687-4A4C-9EAE-8DDA5401968C}" presName="textRect" presStyleLbl="revTx" presStyleIdx="1" presStyleCnt="4">
        <dgm:presLayoutVars>
          <dgm:chMax val="1"/>
          <dgm:chPref val="1"/>
        </dgm:presLayoutVars>
      </dgm:prSet>
      <dgm:spPr/>
    </dgm:pt>
    <dgm:pt modelId="{DD4D9980-89BA-4CB9-8E16-441079BD65D1}" type="pres">
      <dgm:prSet presAssocID="{C278FAD2-AA63-431A-808A-9E96C8C31913}" presName="sibTrans" presStyleLbl="sibTrans2D1" presStyleIdx="0" presStyleCnt="0"/>
      <dgm:spPr/>
    </dgm:pt>
    <dgm:pt modelId="{F38F112F-7CE0-44A2-A3E0-82502841FC0E}" type="pres">
      <dgm:prSet presAssocID="{37CA575D-1B5A-4253-80A7-DEE59F06732E}" presName="compNode" presStyleCnt="0"/>
      <dgm:spPr/>
    </dgm:pt>
    <dgm:pt modelId="{BEA15D17-2EC3-4D4E-80C8-196D0C528971}" type="pres">
      <dgm:prSet presAssocID="{37CA575D-1B5A-4253-80A7-DEE59F06732E}" presName="iconBgRect" presStyleLbl="bgShp" presStyleIdx="2" presStyleCnt="4"/>
      <dgm:spPr/>
    </dgm:pt>
    <dgm:pt modelId="{FC69C180-994C-4D08-88F8-9A44C0A0992C}" type="pres">
      <dgm:prSet presAssocID="{37CA575D-1B5A-4253-80A7-DEE59F0673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015854EA-0128-48D9-85F1-C38AC3A2CE83}" type="pres">
      <dgm:prSet presAssocID="{37CA575D-1B5A-4253-80A7-DEE59F06732E}" presName="spaceRect" presStyleCnt="0"/>
      <dgm:spPr/>
    </dgm:pt>
    <dgm:pt modelId="{EDA654EE-1E21-41F6-9299-44F05D1F4CB4}" type="pres">
      <dgm:prSet presAssocID="{37CA575D-1B5A-4253-80A7-DEE59F06732E}" presName="textRect" presStyleLbl="revTx" presStyleIdx="2" presStyleCnt="4">
        <dgm:presLayoutVars>
          <dgm:chMax val="1"/>
          <dgm:chPref val="1"/>
        </dgm:presLayoutVars>
      </dgm:prSet>
      <dgm:spPr/>
    </dgm:pt>
    <dgm:pt modelId="{7ABA8271-09A5-4390-BDEF-9F11EEB25998}" type="pres">
      <dgm:prSet presAssocID="{92F0AC06-A46D-428F-8F19-7FB55179CDE1}" presName="sibTrans" presStyleLbl="sibTrans2D1" presStyleIdx="0" presStyleCnt="0"/>
      <dgm:spPr/>
    </dgm:pt>
    <dgm:pt modelId="{10E0BAD0-52DD-4FDB-A418-1CE957D2B1D4}" type="pres">
      <dgm:prSet presAssocID="{4ED72226-B330-459F-8D9F-5A1F82B45EF1}" presName="compNode" presStyleCnt="0"/>
      <dgm:spPr/>
    </dgm:pt>
    <dgm:pt modelId="{49FD778B-41AA-41D7-856F-0F393C0B3469}" type="pres">
      <dgm:prSet presAssocID="{4ED72226-B330-459F-8D9F-5A1F82B45EF1}" presName="iconBgRect" presStyleLbl="bgShp" presStyleIdx="3" presStyleCnt="4"/>
      <dgm:spPr>
        <a:solidFill>
          <a:schemeClr val="accent2">
            <a:lumMod val="75000"/>
          </a:schemeClr>
        </a:solidFill>
      </dgm:spPr>
    </dgm:pt>
    <dgm:pt modelId="{EA9CC092-502F-4A76-89B7-167E17E0A4BF}" type="pres">
      <dgm:prSet presAssocID="{4ED72226-B330-459F-8D9F-5A1F82B45E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7FB83A1-2444-4899-A7DB-CEB33B612E81}" type="pres">
      <dgm:prSet presAssocID="{4ED72226-B330-459F-8D9F-5A1F82B45EF1}" presName="spaceRect" presStyleCnt="0"/>
      <dgm:spPr/>
    </dgm:pt>
    <dgm:pt modelId="{ABFD1C9B-235D-44D5-924F-9BEDF06F2BF9}" type="pres">
      <dgm:prSet presAssocID="{4ED72226-B330-459F-8D9F-5A1F82B45EF1}" presName="textRect" presStyleLbl="revTx" presStyleIdx="3" presStyleCnt="4">
        <dgm:presLayoutVars>
          <dgm:chMax val="1"/>
          <dgm:chPref val="1"/>
        </dgm:presLayoutVars>
      </dgm:prSet>
      <dgm:spPr/>
    </dgm:pt>
  </dgm:ptLst>
  <dgm:cxnLst>
    <dgm:cxn modelId="{B7DC1F2D-DE34-473A-BB53-8A507104FFDB}" srcId="{DC53AFF8-6DA2-4B05-A3BD-FA9550DCDE3D}" destId="{4ED72226-B330-459F-8D9F-5A1F82B45EF1}" srcOrd="3" destOrd="0" parTransId="{6FEA6DAE-62F4-49C2-AE67-C16BD84AD287}" sibTransId="{822DDFB0-6B79-4210-8FF8-9B61FD1C02B4}"/>
    <dgm:cxn modelId="{48B03739-3094-47D4-B397-45DF1934B899}" type="presOf" srcId="{37CA575D-1B5A-4253-80A7-DEE59F06732E}" destId="{EDA654EE-1E21-41F6-9299-44F05D1F4CB4}" srcOrd="0" destOrd="0" presId="urn:microsoft.com/office/officeart/2018/2/layout/IconCircleList"/>
    <dgm:cxn modelId="{7FBDF161-BFD6-4830-A36E-2988190A7CBE}" srcId="{DC53AFF8-6DA2-4B05-A3BD-FA9550DCDE3D}" destId="{88979536-9540-4A6F-8499-F30F0C808AE6}" srcOrd="0" destOrd="0" parTransId="{732E943A-1189-40C4-9A76-0A9F40013DE6}" sibTransId="{0412BC53-1788-4EF3-9AB5-5CFDEBFDC1A7}"/>
    <dgm:cxn modelId="{6F42D143-2A97-4776-93A4-098D82209D26}" type="presOf" srcId="{C278FAD2-AA63-431A-808A-9E96C8C31913}" destId="{DD4D9980-89BA-4CB9-8E16-441079BD65D1}" srcOrd="0" destOrd="0" presId="urn:microsoft.com/office/officeart/2018/2/layout/IconCircleList"/>
    <dgm:cxn modelId="{E35DA581-C201-4E2B-85C0-1368E5FA46AB}" type="presOf" srcId="{0412BC53-1788-4EF3-9AB5-5CFDEBFDC1A7}" destId="{BBFBCB87-B75F-400B-8ACD-2E6F21CE2C0D}" srcOrd="0" destOrd="0" presId="urn:microsoft.com/office/officeart/2018/2/layout/IconCircleList"/>
    <dgm:cxn modelId="{943290A1-7ED5-41C3-9F28-51F9C5DF272B}" type="presOf" srcId="{88979536-9540-4A6F-8499-F30F0C808AE6}" destId="{5466757D-5254-4885-B4A4-95E44B68769C}" srcOrd="0" destOrd="0" presId="urn:microsoft.com/office/officeart/2018/2/layout/IconCircleList"/>
    <dgm:cxn modelId="{3563D1A1-D405-4C04-9A94-1C3E8F19E943}" type="presOf" srcId="{DC53AFF8-6DA2-4B05-A3BD-FA9550DCDE3D}" destId="{01FAD5F2-33E0-4444-9FD2-5EE3A820B4A1}" srcOrd="0" destOrd="0" presId="urn:microsoft.com/office/officeart/2018/2/layout/IconCircleList"/>
    <dgm:cxn modelId="{9861E5A4-739D-4859-8A2F-AA4597C710F9}" type="presOf" srcId="{3EB3956D-6687-4A4C-9EAE-8DDA5401968C}" destId="{2008F619-EC82-4050-A8F6-B7070E02D221}" srcOrd="0" destOrd="0" presId="urn:microsoft.com/office/officeart/2018/2/layout/IconCircleList"/>
    <dgm:cxn modelId="{8F134DA5-6301-486B-B29D-6A86CAA76FC7}" srcId="{DC53AFF8-6DA2-4B05-A3BD-FA9550DCDE3D}" destId="{3EB3956D-6687-4A4C-9EAE-8DDA5401968C}" srcOrd="1" destOrd="0" parTransId="{7FFB9864-AEB4-4E84-86C7-2146694C4AF1}" sibTransId="{C278FAD2-AA63-431A-808A-9E96C8C31913}"/>
    <dgm:cxn modelId="{B3EF92B0-8284-4C61-9654-698F14964EC7}" srcId="{DC53AFF8-6DA2-4B05-A3BD-FA9550DCDE3D}" destId="{37CA575D-1B5A-4253-80A7-DEE59F06732E}" srcOrd="2" destOrd="0" parTransId="{B673B088-662E-43C3-8E7F-04CFC7090BAC}" sibTransId="{92F0AC06-A46D-428F-8F19-7FB55179CDE1}"/>
    <dgm:cxn modelId="{6CD231BC-700F-4904-AD65-4DBE1CFA532C}" type="presOf" srcId="{4ED72226-B330-459F-8D9F-5A1F82B45EF1}" destId="{ABFD1C9B-235D-44D5-924F-9BEDF06F2BF9}" srcOrd="0" destOrd="0" presId="urn:microsoft.com/office/officeart/2018/2/layout/IconCircleList"/>
    <dgm:cxn modelId="{8C68FEE5-92D9-4264-B869-E203D4FD4EE1}" type="presOf" srcId="{92F0AC06-A46D-428F-8F19-7FB55179CDE1}" destId="{7ABA8271-09A5-4390-BDEF-9F11EEB25998}" srcOrd="0" destOrd="0" presId="urn:microsoft.com/office/officeart/2018/2/layout/IconCircleList"/>
    <dgm:cxn modelId="{81F387A0-BA0A-4A65-BBFC-2BCFD41A252A}" type="presParOf" srcId="{01FAD5F2-33E0-4444-9FD2-5EE3A820B4A1}" destId="{BAEA2BEE-7C44-43C1-B8D1-96C2A4325676}" srcOrd="0" destOrd="0" presId="urn:microsoft.com/office/officeart/2018/2/layout/IconCircleList"/>
    <dgm:cxn modelId="{E80F695C-7FEC-4ADE-94A3-239B90E45452}" type="presParOf" srcId="{BAEA2BEE-7C44-43C1-B8D1-96C2A4325676}" destId="{5888697B-F992-4687-A6DA-087C4170D7D9}" srcOrd="0" destOrd="0" presId="urn:microsoft.com/office/officeart/2018/2/layout/IconCircleList"/>
    <dgm:cxn modelId="{3E083BCA-4908-441F-9C23-8D0FBC0EF4BA}" type="presParOf" srcId="{5888697B-F992-4687-A6DA-087C4170D7D9}" destId="{13719C5B-935E-4168-9916-A500F83361FE}" srcOrd="0" destOrd="0" presId="urn:microsoft.com/office/officeart/2018/2/layout/IconCircleList"/>
    <dgm:cxn modelId="{62E95256-5F0D-4389-91F2-284739F22C85}" type="presParOf" srcId="{5888697B-F992-4687-A6DA-087C4170D7D9}" destId="{DED07F58-F8AE-4ACE-8AC0-32DCFA160170}" srcOrd="1" destOrd="0" presId="urn:microsoft.com/office/officeart/2018/2/layout/IconCircleList"/>
    <dgm:cxn modelId="{DEDEF32B-52E6-46EA-9D73-0BA367600FCA}" type="presParOf" srcId="{5888697B-F992-4687-A6DA-087C4170D7D9}" destId="{4EF37565-81DC-4102-8F82-4B942E684168}" srcOrd="2" destOrd="0" presId="urn:microsoft.com/office/officeart/2018/2/layout/IconCircleList"/>
    <dgm:cxn modelId="{751ADF09-AB70-493F-88CC-533BE8E4F6EF}" type="presParOf" srcId="{5888697B-F992-4687-A6DA-087C4170D7D9}" destId="{5466757D-5254-4885-B4A4-95E44B68769C}" srcOrd="3" destOrd="0" presId="urn:microsoft.com/office/officeart/2018/2/layout/IconCircleList"/>
    <dgm:cxn modelId="{71F27F76-2009-4907-B6C7-4FB768A7C6FA}" type="presParOf" srcId="{BAEA2BEE-7C44-43C1-B8D1-96C2A4325676}" destId="{BBFBCB87-B75F-400B-8ACD-2E6F21CE2C0D}" srcOrd="1" destOrd="0" presId="urn:microsoft.com/office/officeart/2018/2/layout/IconCircleList"/>
    <dgm:cxn modelId="{7CE1B7F6-F331-49B6-BA09-68CD8FFBFB47}" type="presParOf" srcId="{BAEA2BEE-7C44-43C1-B8D1-96C2A4325676}" destId="{35DD44E2-58BE-4232-8270-90735C0A74C8}" srcOrd="2" destOrd="0" presId="urn:microsoft.com/office/officeart/2018/2/layout/IconCircleList"/>
    <dgm:cxn modelId="{292EBE5B-5B33-4F1A-B06D-F581313226A5}" type="presParOf" srcId="{35DD44E2-58BE-4232-8270-90735C0A74C8}" destId="{AE5A2C9A-2E69-4125-B2AE-B3D921CDDD55}" srcOrd="0" destOrd="0" presId="urn:microsoft.com/office/officeart/2018/2/layout/IconCircleList"/>
    <dgm:cxn modelId="{B6A9615A-4153-428C-B65D-EF50FC937895}" type="presParOf" srcId="{35DD44E2-58BE-4232-8270-90735C0A74C8}" destId="{A6994209-D375-4F4F-982C-5F818ED72BF9}" srcOrd="1" destOrd="0" presId="urn:microsoft.com/office/officeart/2018/2/layout/IconCircleList"/>
    <dgm:cxn modelId="{DD2ED9D5-A8CC-471B-899B-70F28877FC4F}" type="presParOf" srcId="{35DD44E2-58BE-4232-8270-90735C0A74C8}" destId="{31644989-56F8-4C31-9D7E-F07BC3208126}" srcOrd="2" destOrd="0" presId="urn:microsoft.com/office/officeart/2018/2/layout/IconCircleList"/>
    <dgm:cxn modelId="{872BBCD8-108B-47B0-BAEB-E5DEEF8EDB84}" type="presParOf" srcId="{35DD44E2-58BE-4232-8270-90735C0A74C8}" destId="{2008F619-EC82-4050-A8F6-B7070E02D221}" srcOrd="3" destOrd="0" presId="urn:microsoft.com/office/officeart/2018/2/layout/IconCircleList"/>
    <dgm:cxn modelId="{33E674BE-05E4-4B36-B6EF-802D6E65B23D}" type="presParOf" srcId="{BAEA2BEE-7C44-43C1-B8D1-96C2A4325676}" destId="{DD4D9980-89BA-4CB9-8E16-441079BD65D1}" srcOrd="3" destOrd="0" presId="urn:microsoft.com/office/officeart/2018/2/layout/IconCircleList"/>
    <dgm:cxn modelId="{3371D88F-1212-4CC9-A08F-52F0A3617E28}" type="presParOf" srcId="{BAEA2BEE-7C44-43C1-B8D1-96C2A4325676}" destId="{F38F112F-7CE0-44A2-A3E0-82502841FC0E}" srcOrd="4" destOrd="0" presId="urn:microsoft.com/office/officeart/2018/2/layout/IconCircleList"/>
    <dgm:cxn modelId="{5FA6A375-C2B9-470C-88D7-5A9CEC189501}" type="presParOf" srcId="{F38F112F-7CE0-44A2-A3E0-82502841FC0E}" destId="{BEA15D17-2EC3-4D4E-80C8-196D0C528971}" srcOrd="0" destOrd="0" presId="urn:microsoft.com/office/officeart/2018/2/layout/IconCircleList"/>
    <dgm:cxn modelId="{E993608B-6E5E-4F58-8F2F-6218DB219F7C}" type="presParOf" srcId="{F38F112F-7CE0-44A2-A3E0-82502841FC0E}" destId="{FC69C180-994C-4D08-88F8-9A44C0A0992C}" srcOrd="1" destOrd="0" presId="urn:microsoft.com/office/officeart/2018/2/layout/IconCircleList"/>
    <dgm:cxn modelId="{390A1D91-247D-4788-982E-8624D03C8E3D}" type="presParOf" srcId="{F38F112F-7CE0-44A2-A3E0-82502841FC0E}" destId="{015854EA-0128-48D9-85F1-C38AC3A2CE83}" srcOrd="2" destOrd="0" presId="urn:microsoft.com/office/officeart/2018/2/layout/IconCircleList"/>
    <dgm:cxn modelId="{336B3E7E-38D1-4605-9595-8FB0B6B7D1E6}" type="presParOf" srcId="{F38F112F-7CE0-44A2-A3E0-82502841FC0E}" destId="{EDA654EE-1E21-41F6-9299-44F05D1F4CB4}" srcOrd="3" destOrd="0" presId="urn:microsoft.com/office/officeart/2018/2/layout/IconCircleList"/>
    <dgm:cxn modelId="{BCDFB20C-C338-4D69-B6EE-4CA4D2FE4FF2}" type="presParOf" srcId="{BAEA2BEE-7C44-43C1-B8D1-96C2A4325676}" destId="{7ABA8271-09A5-4390-BDEF-9F11EEB25998}" srcOrd="5" destOrd="0" presId="urn:microsoft.com/office/officeart/2018/2/layout/IconCircleList"/>
    <dgm:cxn modelId="{CA7E2D18-A34C-4A7A-8647-DEAF010024EA}" type="presParOf" srcId="{BAEA2BEE-7C44-43C1-B8D1-96C2A4325676}" destId="{10E0BAD0-52DD-4FDB-A418-1CE957D2B1D4}" srcOrd="6" destOrd="0" presId="urn:microsoft.com/office/officeart/2018/2/layout/IconCircleList"/>
    <dgm:cxn modelId="{DC037ED7-EAF8-4DF4-905B-E4D519FCC1D2}" type="presParOf" srcId="{10E0BAD0-52DD-4FDB-A418-1CE957D2B1D4}" destId="{49FD778B-41AA-41D7-856F-0F393C0B3469}" srcOrd="0" destOrd="0" presId="urn:microsoft.com/office/officeart/2018/2/layout/IconCircleList"/>
    <dgm:cxn modelId="{F0E29159-7D2F-4E4D-9A8E-0A6948FB2F0F}" type="presParOf" srcId="{10E0BAD0-52DD-4FDB-A418-1CE957D2B1D4}" destId="{EA9CC092-502F-4A76-89B7-167E17E0A4BF}" srcOrd="1" destOrd="0" presId="urn:microsoft.com/office/officeart/2018/2/layout/IconCircleList"/>
    <dgm:cxn modelId="{C8832589-8FF7-4556-A959-CB514803ACB5}" type="presParOf" srcId="{10E0BAD0-52DD-4FDB-A418-1CE957D2B1D4}" destId="{E7FB83A1-2444-4899-A7DB-CEB33B612E81}" srcOrd="2" destOrd="0" presId="urn:microsoft.com/office/officeart/2018/2/layout/IconCircleList"/>
    <dgm:cxn modelId="{F09E32A6-9B08-4CA8-80EF-04660B61BC29}" type="presParOf" srcId="{10E0BAD0-52DD-4FDB-A418-1CE957D2B1D4}" destId="{ABFD1C9B-235D-44D5-924F-9BEDF06F2BF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DFA54E-775F-4772-BA21-B3DCCF7BB31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4773C1-4B27-4D0B-A293-05A4258F9E67}">
      <dgm:prSet/>
      <dgm:spPr/>
      <dgm:t>
        <a:bodyPr/>
        <a:lstStyle/>
        <a:p>
          <a:pPr>
            <a:lnSpc>
              <a:spcPct val="100000"/>
            </a:lnSpc>
            <a:defRPr cap="all"/>
          </a:pPr>
          <a:r>
            <a:rPr lang="en-US"/>
            <a:t>Software breaks Software</a:t>
          </a:r>
        </a:p>
      </dgm:t>
    </dgm:pt>
    <dgm:pt modelId="{B7244CE5-C93C-4C26-B0C1-21836571DFFD}" type="parTrans" cxnId="{B991981B-2A87-4BB0-A3A7-17F0D89714AF}">
      <dgm:prSet/>
      <dgm:spPr/>
      <dgm:t>
        <a:bodyPr/>
        <a:lstStyle/>
        <a:p>
          <a:endParaRPr lang="en-US"/>
        </a:p>
      </dgm:t>
    </dgm:pt>
    <dgm:pt modelId="{929E9C00-2132-443E-8421-4FB6A2F69E66}" type="sibTrans" cxnId="{B991981B-2A87-4BB0-A3A7-17F0D89714AF}">
      <dgm:prSet/>
      <dgm:spPr/>
      <dgm:t>
        <a:bodyPr/>
        <a:lstStyle/>
        <a:p>
          <a:endParaRPr lang="en-US"/>
        </a:p>
      </dgm:t>
    </dgm:pt>
    <dgm:pt modelId="{D472770C-713C-4C42-96FB-9086BC1F5943}">
      <dgm:prSet/>
      <dgm:spPr/>
      <dgm:t>
        <a:bodyPr/>
        <a:lstStyle/>
        <a:p>
          <a:pPr>
            <a:lnSpc>
              <a:spcPct val="100000"/>
            </a:lnSpc>
            <a:defRPr cap="all"/>
          </a:pPr>
          <a:r>
            <a:rPr lang="en-US"/>
            <a:t>Features break Customizations</a:t>
          </a:r>
        </a:p>
      </dgm:t>
    </dgm:pt>
    <dgm:pt modelId="{8C4F07FF-D4C2-4819-825A-32C12C1FC925}" type="parTrans" cxnId="{7088B9F8-7631-4744-B53C-3E9EF1F93B3E}">
      <dgm:prSet/>
      <dgm:spPr/>
      <dgm:t>
        <a:bodyPr/>
        <a:lstStyle/>
        <a:p>
          <a:endParaRPr lang="en-US"/>
        </a:p>
      </dgm:t>
    </dgm:pt>
    <dgm:pt modelId="{8DBB682C-A246-4A9E-8C62-B32C13663F44}" type="sibTrans" cxnId="{7088B9F8-7631-4744-B53C-3E9EF1F93B3E}">
      <dgm:prSet/>
      <dgm:spPr/>
      <dgm:t>
        <a:bodyPr/>
        <a:lstStyle/>
        <a:p>
          <a:endParaRPr lang="en-US"/>
        </a:p>
      </dgm:t>
    </dgm:pt>
    <dgm:pt modelId="{0362373C-A5F9-4E7A-99BC-4E150B2B0EF0}">
      <dgm:prSet/>
      <dgm:spPr/>
      <dgm:t>
        <a:bodyPr/>
        <a:lstStyle/>
        <a:p>
          <a:pPr>
            <a:lnSpc>
              <a:spcPct val="100000"/>
            </a:lnSpc>
            <a:defRPr cap="all"/>
          </a:pPr>
          <a:r>
            <a:rPr lang="en-US"/>
            <a:t>Security breaks Workflow</a:t>
          </a:r>
        </a:p>
      </dgm:t>
    </dgm:pt>
    <dgm:pt modelId="{BE440AE9-8E73-49FE-BA38-E91ED70F5092}" type="parTrans" cxnId="{7EDCCA98-C3EC-4938-B8C6-9D21F930D4D1}">
      <dgm:prSet/>
      <dgm:spPr/>
      <dgm:t>
        <a:bodyPr/>
        <a:lstStyle/>
        <a:p>
          <a:endParaRPr lang="en-US"/>
        </a:p>
      </dgm:t>
    </dgm:pt>
    <dgm:pt modelId="{E40CAFDC-B36B-4F24-AA96-F4CB14D3D260}" type="sibTrans" cxnId="{7EDCCA98-C3EC-4938-B8C6-9D21F930D4D1}">
      <dgm:prSet/>
      <dgm:spPr/>
      <dgm:t>
        <a:bodyPr/>
        <a:lstStyle/>
        <a:p>
          <a:endParaRPr lang="en-US"/>
        </a:p>
      </dgm:t>
    </dgm:pt>
    <dgm:pt modelId="{92B8D6C0-80D9-427B-9564-C31482906F72}" type="pres">
      <dgm:prSet presAssocID="{E8DFA54E-775F-4772-BA21-B3DCCF7BB314}" presName="root" presStyleCnt="0">
        <dgm:presLayoutVars>
          <dgm:dir/>
          <dgm:resizeHandles val="exact"/>
        </dgm:presLayoutVars>
      </dgm:prSet>
      <dgm:spPr/>
    </dgm:pt>
    <dgm:pt modelId="{EEF1D374-3C8B-4642-B011-9E177B12680A}" type="pres">
      <dgm:prSet presAssocID="{7D4773C1-4B27-4D0B-A293-05A4258F9E67}" presName="compNode" presStyleCnt="0"/>
      <dgm:spPr/>
    </dgm:pt>
    <dgm:pt modelId="{8EA5D99F-D295-4089-B268-B38D1808B478}" type="pres">
      <dgm:prSet presAssocID="{7D4773C1-4B27-4D0B-A293-05A4258F9E67}" presName="iconBgRect" presStyleLbl="bgShp" presStyleIdx="0" presStyleCnt="3"/>
      <dgm:spPr/>
    </dgm:pt>
    <dgm:pt modelId="{16D8B36B-39D7-4F15-8085-17B3C4D6257A}" type="pres">
      <dgm:prSet presAssocID="{7D4773C1-4B27-4D0B-A293-05A4258F9E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46A71F1-C9B9-4106-92CC-69807E4B2BD1}" type="pres">
      <dgm:prSet presAssocID="{7D4773C1-4B27-4D0B-A293-05A4258F9E67}" presName="spaceRect" presStyleCnt="0"/>
      <dgm:spPr/>
    </dgm:pt>
    <dgm:pt modelId="{A50CD2F6-327E-4EB9-9BF0-ED6E1A86A90F}" type="pres">
      <dgm:prSet presAssocID="{7D4773C1-4B27-4D0B-A293-05A4258F9E67}" presName="textRect" presStyleLbl="revTx" presStyleIdx="0" presStyleCnt="3">
        <dgm:presLayoutVars>
          <dgm:chMax val="1"/>
          <dgm:chPref val="1"/>
        </dgm:presLayoutVars>
      </dgm:prSet>
      <dgm:spPr/>
    </dgm:pt>
    <dgm:pt modelId="{EB4195BA-9032-4FEA-B84D-C535B22AE63A}" type="pres">
      <dgm:prSet presAssocID="{929E9C00-2132-443E-8421-4FB6A2F69E66}" presName="sibTrans" presStyleCnt="0"/>
      <dgm:spPr/>
    </dgm:pt>
    <dgm:pt modelId="{16F339E7-B828-4E7F-AE8F-2F7389714DE7}" type="pres">
      <dgm:prSet presAssocID="{D472770C-713C-4C42-96FB-9086BC1F5943}" presName="compNode" presStyleCnt="0"/>
      <dgm:spPr/>
    </dgm:pt>
    <dgm:pt modelId="{9CF8E21F-F2EA-406D-B02C-082C683A7461}" type="pres">
      <dgm:prSet presAssocID="{D472770C-713C-4C42-96FB-9086BC1F5943}" presName="iconBgRect" presStyleLbl="bgShp" presStyleIdx="1" presStyleCnt="3"/>
      <dgm:spPr/>
    </dgm:pt>
    <dgm:pt modelId="{8217F234-9C63-49D3-A4E9-2C708D2155DB}" type="pres">
      <dgm:prSet presAssocID="{D472770C-713C-4C42-96FB-9086BC1F59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DCCA1E0-6D2D-40D3-8EE1-1CE4946A9F98}" type="pres">
      <dgm:prSet presAssocID="{D472770C-713C-4C42-96FB-9086BC1F5943}" presName="spaceRect" presStyleCnt="0"/>
      <dgm:spPr/>
    </dgm:pt>
    <dgm:pt modelId="{B30BBC83-929F-4AB0-9D7B-13DE838464D8}" type="pres">
      <dgm:prSet presAssocID="{D472770C-713C-4C42-96FB-9086BC1F5943}" presName="textRect" presStyleLbl="revTx" presStyleIdx="1" presStyleCnt="3">
        <dgm:presLayoutVars>
          <dgm:chMax val="1"/>
          <dgm:chPref val="1"/>
        </dgm:presLayoutVars>
      </dgm:prSet>
      <dgm:spPr/>
    </dgm:pt>
    <dgm:pt modelId="{49ED9BD8-E253-49AD-9DD2-1C0A6A6074DB}" type="pres">
      <dgm:prSet presAssocID="{8DBB682C-A246-4A9E-8C62-B32C13663F44}" presName="sibTrans" presStyleCnt="0"/>
      <dgm:spPr/>
    </dgm:pt>
    <dgm:pt modelId="{71127088-C229-4982-9DF0-0E44F8C6B3FD}" type="pres">
      <dgm:prSet presAssocID="{0362373C-A5F9-4E7A-99BC-4E150B2B0EF0}" presName="compNode" presStyleCnt="0"/>
      <dgm:spPr/>
    </dgm:pt>
    <dgm:pt modelId="{9AE8E0A9-361B-4095-A1CA-F1DF7D6122DD}" type="pres">
      <dgm:prSet presAssocID="{0362373C-A5F9-4E7A-99BC-4E150B2B0EF0}" presName="iconBgRect" presStyleLbl="bgShp" presStyleIdx="2" presStyleCnt="3"/>
      <dgm:spPr/>
    </dgm:pt>
    <dgm:pt modelId="{DC9A19FE-61D9-4932-8D11-F74C9F358263}" type="pres">
      <dgm:prSet presAssocID="{0362373C-A5F9-4E7A-99BC-4E150B2B0E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D9FC04B-B6D4-4880-AF66-C61097D12ECD}" type="pres">
      <dgm:prSet presAssocID="{0362373C-A5F9-4E7A-99BC-4E150B2B0EF0}" presName="spaceRect" presStyleCnt="0"/>
      <dgm:spPr/>
    </dgm:pt>
    <dgm:pt modelId="{20008EA5-B911-42EA-A6D0-36C2934A1E2B}" type="pres">
      <dgm:prSet presAssocID="{0362373C-A5F9-4E7A-99BC-4E150B2B0EF0}" presName="textRect" presStyleLbl="revTx" presStyleIdx="2" presStyleCnt="3">
        <dgm:presLayoutVars>
          <dgm:chMax val="1"/>
          <dgm:chPref val="1"/>
        </dgm:presLayoutVars>
      </dgm:prSet>
      <dgm:spPr/>
    </dgm:pt>
  </dgm:ptLst>
  <dgm:cxnLst>
    <dgm:cxn modelId="{C4FD0C11-85A2-44FA-9B4F-956DBB5311B2}" type="presOf" srcId="{E8DFA54E-775F-4772-BA21-B3DCCF7BB314}" destId="{92B8D6C0-80D9-427B-9564-C31482906F72}" srcOrd="0" destOrd="0" presId="urn:microsoft.com/office/officeart/2018/5/layout/IconCircleLabelList"/>
    <dgm:cxn modelId="{020D971A-CAB4-4D94-A591-B522CDDF1E8B}" type="presOf" srcId="{D472770C-713C-4C42-96FB-9086BC1F5943}" destId="{B30BBC83-929F-4AB0-9D7B-13DE838464D8}" srcOrd="0" destOrd="0" presId="urn:microsoft.com/office/officeart/2018/5/layout/IconCircleLabelList"/>
    <dgm:cxn modelId="{B991981B-2A87-4BB0-A3A7-17F0D89714AF}" srcId="{E8DFA54E-775F-4772-BA21-B3DCCF7BB314}" destId="{7D4773C1-4B27-4D0B-A293-05A4258F9E67}" srcOrd="0" destOrd="0" parTransId="{B7244CE5-C93C-4C26-B0C1-21836571DFFD}" sibTransId="{929E9C00-2132-443E-8421-4FB6A2F69E66}"/>
    <dgm:cxn modelId="{EC8C994A-E1D5-44FE-BB3F-A6A4E49CCCC5}" type="presOf" srcId="{0362373C-A5F9-4E7A-99BC-4E150B2B0EF0}" destId="{20008EA5-B911-42EA-A6D0-36C2934A1E2B}" srcOrd="0" destOrd="0" presId="urn:microsoft.com/office/officeart/2018/5/layout/IconCircleLabelList"/>
    <dgm:cxn modelId="{9DB33B7A-CB55-4DE7-8838-DA4EBD788952}" type="presOf" srcId="{7D4773C1-4B27-4D0B-A293-05A4258F9E67}" destId="{A50CD2F6-327E-4EB9-9BF0-ED6E1A86A90F}" srcOrd="0" destOrd="0" presId="urn:microsoft.com/office/officeart/2018/5/layout/IconCircleLabelList"/>
    <dgm:cxn modelId="{7EDCCA98-C3EC-4938-B8C6-9D21F930D4D1}" srcId="{E8DFA54E-775F-4772-BA21-B3DCCF7BB314}" destId="{0362373C-A5F9-4E7A-99BC-4E150B2B0EF0}" srcOrd="2" destOrd="0" parTransId="{BE440AE9-8E73-49FE-BA38-E91ED70F5092}" sibTransId="{E40CAFDC-B36B-4F24-AA96-F4CB14D3D260}"/>
    <dgm:cxn modelId="{7088B9F8-7631-4744-B53C-3E9EF1F93B3E}" srcId="{E8DFA54E-775F-4772-BA21-B3DCCF7BB314}" destId="{D472770C-713C-4C42-96FB-9086BC1F5943}" srcOrd="1" destOrd="0" parTransId="{8C4F07FF-D4C2-4819-825A-32C12C1FC925}" sibTransId="{8DBB682C-A246-4A9E-8C62-B32C13663F44}"/>
    <dgm:cxn modelId="{12057C0E-A761-4CF3-8CB2-80626034E4C1}" type="presParOf" srcId="{92B8D6C0-80D9-427B-9564-C31482906F72}" destId="{EEF1D374-3C8B-4642-B011-9E177B12680A}" srcOrd="0" destOrd="0" presId="urn:microsoft.com/office/officeart/2018/5/layout/IconCircleLabelList"/>
    <dgm:cxn modelId="{E0B8AF7D-5D95-49CF-9DC0-C39FEA3D86C7}" type="presParOf" srcId="{EEF1D374-3C8B-4642-B011-9E177B12680A}" destId="{8EA5D99F-D295-4089-B268-B38D1808B478}" srcOrd="0" destOrd="0" presId="urn:microsoft.com/office/officeart/2018/5/layout/IconCircleLabelList"/>
    <dgm:cxn modelId="{A4624D34-B90F-4407-B84C-B9AF2B05CA09}" type="presParOf" srcId="{EEF1D374-3C8B-4642-B011-9E177B12680A}" destId="{16D8B36B-39D7-4F15-8085-17B3C4D6257A}" srcOrd="1" destOrd="0" presId="urn:microsoft.com/office/officeart/2018/5/layout/IconCircleLabelList"/>
    <dgm:cxn modelId="{2E2FE0B0-A876-43EC-8AAD-909A0DA07E5A}" type="presParOf" srcId="{EEF1D374-3C8B-4642-B011-9E177B12680A}" destId="{446A71F1-C9B9-4106-92CC-69807E4B2BD1}" srcOrd="2" destOrd="0" presId="urn:microsoft.com/office/officeart/2018/5/layout/IconCircleLabelList"/>
    <dgm:cxn modelId="{2FE1F218-5CFA-4C3F-A393-F70587671DB3}" type="presParOf" srcId="{EEF1D374-3C8B-4642-B011-9E177B12680A}" destId="{A50CD2F6-327E-4EB9-9BF0-ED6E1A86A90F}" srcOrd="3" destOrd="0" presId="urn:microsoft.com/office/officeart/2018/5/layout/IconCircleLabelList"/>
    <dgm:cxn modelId="{2DC2DB9A-C6A0-4816-B8A2-BE89287AB340}" type="presParOf" srcId="{92B8D6C0-80D9-427B-9564-C31482906F72}" destId="{EB4195BA-9032-4FEA-B84D-C535B22AE63A}" srcOrd="1" destOrd="0" presId="urn:microsoft.com/office/officeart/2018/5/layout/IconCircleLabelList"/>
    <dgm:cxn modelId="{9DC8643C-8684-4FF4-AF15-0FCE335027D0}" type="presParOf" srcId="{92B8D6C0-80D9-427B-9564-C31482906F72}" destId="{16F339E7-B828-4E7F-AE8F-2F7389714DE7}" srcOrd="2" destOrd="0" presId="urn:microsoft.com/office/officeart/2018/5/layout/IconCircleLabelList"/>
    <dgm:cxn modelId="{F306892D-B6E8-49FC-8E9A-D4072B1B8711}" type="presParOf" srcId="{16F339E7-B828-4E7F-AE8F-2F7389714DE7}" destId="{9CF8E21F-F2EA-406D-B02C-082C683A7461}" srcOrd="0" destOrd="0" presId="urn:microsoft.com/office/officeart/2018/5/layout/IconCircleLabelList"/>
    <dgm:cxn modelId="{377749BC-8B10-450D-B788-2BC922B292B9}" type="presParOf" srcId="{16F339E7-B828-4E7F-AE8F-2F7389714DE7}" destId="{8217F234-9C63-49D3-A4E9-2C708D2155DB}" srcOrd="1" destOrd="0" presId="urn:microsoft.com/office/officeart/2018/5/layout/IconCircleLabelList"/>
    <dgm:cxn modelId="{45509C64-1B20-4049-A914-01037C8358E4}" type="presParOf" srcId="{16F339E7-B828-4E7F-AE8F-2F7389714DE7}" destId="{3DCCA1E0-6D2D-40D3-8EE1-1CE4946A9F98}" srcOrd="2" destOrd="0" presId="urn:microsoft.com/office/officeart/2018/5/layout/IconCircleLabelList"/>
    <dgm:cxn modelId="{752AF670-1CDC-46FD-B261-6AAB8A627BC4}" type="presParOf" srcId="{16F339E7-B828-4E7F-AE8F-2F7389714DE7}" destId="{B30BBC83-929F-4AB0-9D7B-13DE838464D8}" srcOrd="3" destOrd="0" presId="urn:microsoft.com/office/officeart/2018/5/layout/IconCircleLabelList"/>
    <dgm:cxn modelId="{B2054AD6-63DF-4298-A8B6-D34EA5013AE8}" type="presParOf" srcId="{92B8D6C0-80D9-427B-9564-C31482906F72}" destId="{49ED9BD8-E253-49AD-9DD2-1C0A6A6074DB}" srcOrd="3" destOrd="0" presId="urn:microsoft.com/office/officeart/2018/5/layout/IconCircleLabelList"/>
    <dgm:cxn modelId="{0D92727F-9EAD-49E9-A775-D6E9DF161270}" type="presParOf" srcId="{92B8D6C0-80D9-427B-9564-C31482906F72}" destId="{71127088-C229-4982-9DF0-0E44F8C6B3FD}" srcOrd="4" destOrd="0" presId="urn:microsoft.com/office/officeart/2018/5/layout/IconCircleLabelList"/>
    <dgm:cxn modelId="{CAC10DBD-A0CC-471E-B67D-6DBFB15CFD5C}" type="presParOf" srcId="{71127088-C229-4982-9DF0-0E44F8C6B3FD}" destId="{9AE8E0A9-361B-4095-A1CA-F1DF7D6122DD}" srcOrd="0" destOrd="0" presId="urn:microsoft.com/office/officeart/2018/5/layout/IconCircleLabelList"/>
    <dgm:cxn modelId="{0519A600-DE88-46BB-B95B-22BD0AB13CF4}" type="presParOf" srcId="{71127088-C229-4982-9DF0-0E44F8C6B3FD}" destId="{DC9A19FE-61D9-4932-8D11-F74C9F358263}" srcOrd="1" destOrd="0" presId="urn:microsoft.com/office/officeart/2018/5/layout/IconCircleLabelList"/>
    <dgm:cxn modelId="{C5DEE1BB-8E57-4EE2-BB95-4E9D19F2120C}" type="presParOf" srcId="{71127088-C229-4982-9DF0-0E44F8C6B3FD}" destId="{DD9FC04B-B6D4-4880-AF66-C61097D12ECD}" srcOrd="2" destOrd="0" presId="urn:microsoft.com/office/officeart/2018/5/layout/IconCircleLabelList"/>
    <dgm:cxn modelId="{87350067-055E-4BA0-B656-EDCEEA4CF0C0}" type="presParOf" srcId="{71127088-C229-4982-9DF0-0E44F8C6B3FD}" destId="{20008EA5-B911-42EA-A6D0-36C2934A1E2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DFA54E-775F-4772-BA21-B3DCCF7BB31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4773C1-4B27-4D0B-A293-05A4258F9E67}">
      <dgm:prSet/>
      <dgm:spPr/>
      <dgm:t>
        <a:bodyPr/>
        <a:lstStyle/>
        <a:p>
          <a:pPr rtl="0">
            <a:lnSpc>
              <a:spcPct val="100000"/>
            </a:lnSpc>
            <a:defRPr cap="all"/>
          </a:pPr>
          <a:r>
            <a:rPr lang="en-US">
              <a:latin typeface="Calibri Light" panose="020F0302020204030204"/>
            </a:rPr>
            <a:t>New Features reflect</a:t>
          </a:r>
          <a:r>
            <a:rPr lang="en-US" b="0" i="0" u="none" strike="noStrike" cap="all" baseline="0" noProof="0">
              <a:solidFill>
                <a:srgbClr val="010000"/>
              </a:solidFill>
              <a:latin typeface="Calibri Light"/>
              <a:cs typeface="Calibri Light"/>
            </a:rPr>
            <a:t> our own experience</a:t>
          </a:r>
        </a:p>
      </dgm:t>
    </dgm:pt>
    <dgm:pt modelId="{B7244CE5-C93C-4C26-B0C1-21836571DFFD}" type="parTrans" cxnId="{B991981B-2A87-4BB0-A3A7-17F0D89714AF}">
      <dgm:prSet/>
      <dgm:spPr/>
      <dgm:t>
        <a:bodyPr/>
        <a:lstStyle/>
        <a:p>
          <a:endParaRPr lang="en-US"/>
        </a:p>
      </dgm:t>
    </dgm:pt>
    <dgm:pt modelId="{929E9C00-2132-443E-8421-4FB6A2F69E66}" type="sibTrans" cxnId="{B991981B-2A87-4BB0-A3A7-17F0D89714AF}">
      <dgm:prSet/>
      <dgm:spPr/>
      <dgm:t>
        <a:bodyPr/>
        <a:lstStyle/>
        <a:p>
          <a:endParaRPr lang="en-US"/>
        </a:p>
      </dgm:t>
    </dgm:pt>
    <dgm:pt modelId="{D472770C-713C-4C42-96FB-9086BC1F5943}">
      <dgm:prSet/>
      <dgm:spPr/>
      <dgm:t>
        <a:bodyPr/>
        <a:lstStyle/>
        <a:p>
          <a:pPr rtl="0">
            <a:lnSpc>
              <a:spcPct val="100000"/>
            </a:lnSpc>
            <a:defRPr cap="all"/>
          </a:pPr>
          <a:r>
            <a:rPr lang="en-US">
              <a:latin typeface="Calibri Light" panose="020F0302020204030204"/>
            </a:rPr>
            <a:t>Recruitment &amp; Retention</a:t>
          </a:r>
          <a:endParaRPr lang="en-US"/>
        </a:p>
      </dgm:t>
    </dgm:pt>
    <dgm:pt modelId="{8C4F07FF-D4C2-4819-825A-32C12C1FC925}" type="parTrans" cxnId="{7088B9F8-7631-4744-B53C-3E9EF1F93B3E}">
      <dgm:prSet/>
      <dgm:spPr/>
      <dgm:t>
        <a:bodyPr/>
        <a:lstStyle/>
        <a:p>
          <a:endParaRPr lang="en-US"/>
        </a:p>
      </dgm:t>
    </dgm:pt>
    <dgm:pt modelId="{8DBB682C-A246-4A9E-8C62-B32C13663F44}" type="sibTrans" cxnId="{7088B9F8-7631-4744-B53C-3E9EF1F93B3E}">
      <dgm:prSet/>
      <dgm:spPr/>
      <dgm:t>
        <a:bodyPr/>
        <a:lstStyle/>
        <a:p>
          <a:endParaRPr lang="en-US"/>
        </a:p>
      </dgm:t>
    </dgm:pt>
    <dgm:pt modelId="{0362373C-A5F9-4E7A-99BC-4E150B2B0EF0}">
      <dgm:prSet phldr="0"/>
      <dgm:spPr/>
      <dgm:t>
        <a:bodyPr/>
        <a:lstStyle/>
        <a:p>
          <a:pPr rtl="0">
            <a:lnSpc>
              <a:spcPct val="100000"/>
            </a:lnSpc>
            <a:defRPr cap="all"/>
          </a:pPr>
          <a:r>
            <a:rPr lang="en-US">
              <a:latin typeface="Calibri Light" panose="020F0302020204030204"/>
            </a:rPr>
            <a:t>Success</a:t>
          </a:r>
          <a:endParaRPr lang="en-US"/>
        </a:p>
      </dgm:t>
    </dgm:pt>
    <dgm:pt modelId="{BE440AE9-8E73-49FE-BA38-E91ED70F5092}" type="parTrans" cxnId="{7EDCCA98-C3EC-4938-B8C6-9D21F930D4D1}">
      <dgm:prSet/>
      <dgm:spPr/>
      <dgm:t>
        <a:bodyPr/>
        <a:lstStyle/>
        <a:p>
          <a:endParaRPr lang="en-US"/>
        </a:p>
      </dgm:t>
    </dgm:pt>
    <dgm:pt modelId="{E40CAFDC-B36B-4F24-AA96-F4CB14D3D260}" type="sibTrans" cxnId="{7EDCCA98-C3EC-4938-B8C6-9D21F930D4D1}">
      <dgm:prSet/>
      <dgm:spPr/>
      <dgm:t>
        <a:bodyPr/>
        <a:lstStyle/>
        <a:p>
          <a:endParaRPr lang="en-US"/>
        </a:p>
      </dgm:t>
    </dgm:pt>
    <dgm:pt modelId="{92B8D6C0-80D9-427B-9564-C31482906F72}" type="pres">
      <dgm:prSet presAssocID="{E8DFA54E-775F-4772-BA21-B3DCCF7BB314}" presName="root" presStyleCnt="0">
        <dgm:presLayoutVars>
          <dgm:dir/>
          <dgm:resizeHandles val="exact"/>
        </dgm:presLayoutVars>
      </dgm:prSet>
      <dgm:spPr/>
    </dgm:pt>
    <dgm:pt modelId="{EEF1D374-3C8B-4642-B011-9E177B12680A}" type="pres">
      <dgm:prSet presAssocID="{7D4773C1-4B27-4D0B-A293-05A4258F9E67}" presName="compNode" presStyleCnt="0"/>
      <dgm:spPr/>
    </dgm:pt>
    <dgm:pt modelId="{8EA5D99F-D295-4089-B268-B38D1808B478}" type="pres">
      <dgm:prSet presAssocID="{7D4773C1-4B27-4D0B-A293-05A4258F9E67}" presName="iconBgRect" presStyleLbl="bgShp" presStyleIdx="0" presStyleCnt="3"/>
      <dgm:spPr/>
    </dgm:pt>
    <dgm:pt modelId="{16D8B36B-39D7-4F15-8085-17B3C4D6257A}" type="pres">
      <dgm:prSet presAssocID="{7D4773C1-4B27-4D0B-A293-05A4258F9E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46A71F1-C9B9-4106-92CC-69807E4B2BD1}" type="pres">
      <dgm:prSet presAssocID="{7D4773C1-4B27-4D0B-A293-05A4258F9E67}" presName="spaceRect" presStyleCnt="0"/>
      <dgm:spPr/>
    </dgm:pt>
    <dgm:pt modelId="{A50CD2F6-327E-4EB9-9BF0-ED6E1A86A90F}" type="pres">
      <dgm:prSet presAssocID="{7D4773C1-4B27-4D0B-A293-05A4258F9E67}" presName="textRect" presStyleLbl="revTx" presStyleIdx="0" presStyleCnt="3">
        <dgm:presLayoutVars>
          <dgm:chMax val="1"/>
          <dgm:chPref val="1"/>
        </dgm:presLayoutVars>
      </dgm:prSet>
      <dgm:spPr/>
    </dgm:pt>
    <dgm:pt modelId="{EB4195BA-9032-4FEA-B84D-C535B22AE63A}" type="pres">
      <dgm:prSet presAssocID="{929E9C00-2132-443E-8421-4FB6A2F69E66}" presName="sibTrans" presStyleCnt="0"/>
      <dgm:spPr/>
    </dgm:pt>
    <dgm:pt modelId="{16F339E7-B828-4E7F-AE8F-2F7389714DE7}" type="pres">
      <dgm:prSet presAssocID="{D472770C-713C-4C42-96FB-9086BC1F5943}" presName="compNode" presStyleCnt="0"/>
      <dgm:spPr/>
    </dgm:pt>
    <dgm:pt modelId="{9CF8E21F-F2EA-406D-B02C-082C683A7461}" type="pres">
      <dgm:prSet presAssocID="{D472770C-713C-4C42-96FB-9086BC1F5943}" presName="iconBgRect" presStyleLbl="bgShp" presStyleIdx="1" presStyleCnt="3"/>
      <dgm:spPr/>
    </dgm:pt>
    <dgm:pt modelId="{8217F234-9C63-49D3-A4E9-2C708D2155DB}" type="pres">
      <dgm:prSet presAssocID="{D472770C-713C-4C42-96FB-9086BC1F59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3DCCA1E0-6D2D-40D3-8EE1-1CE4946A9F98}" type="pres">
      <dgm:prSet presAssocID="{D472770C-713C-4C42-96FB-9086BC1F5943}" presName="spaceRect" presStyleCnt="0"/>
      <dgm:spPr/>
    </dgm:pt>
    <dgm:pt modelId="{B30BBC83-929F-4AB0-9D7B-13DE838464D8}" type="pres">
      <dgm:prSet presAssocID="{D472770C-713C-4C42-96FB-9086BC1F5943}" presName="textRect" presStyleLbl="revTx" presStyleIdx="1" presStyleCnt="3">
        <dgm:presLayoutVars>
          <dgm:chMax val="1"/>
          <dgm:chPref val="1"/>
        </dgm:presLayoutVars>
      </dgm:prSet>
      <dgm:spPr/>
    </dgm:pt>
    <dgm:pt modelId="{49ED9BD8-E253-49AD-9DD2-1C0A6A6074DB}" type="pres">
      <dgm:prSet presAssocID="{8DBB682C-A246-4A9E-8C62-B32C13663F44}" presName="sibTrans" presStyleCnt="0"/>
      <dgm:spPr/>
    </dgm:pt>
    <dgm:pt modelId="{71127088-C229-4982-9DF0-0E44F8C6B3FD}" type="pres">
      <dgm:prSet presAssocID="{0362373C-A5F9-4E7A-99BC-4E150B2B0EF0}" presName="compNode" presStyleCnt="0"/>
      <dgm:spPr/>
    </dgm:pt>
    <dgm:pt modelId="{9AE8E0A9-361B-4095-A1CA-F1DF7D6122DD}" type="pres">
      <dgm:prSet presAssocID="{0362373C-A5F9-4E7A-99BC-4E150B2B0EF0}" presName="iconBgRect" presStyleLbl="bgShp" presStyleIdx="2" presStyleCnt="3"/>
      <dgm:spPr/>
    </dgm:pt>
    <dgm:pt modelId="{DC9A19FE-61D9-4932-8D11-F74C9F358263}" type="pres">
      <dgm:prSet presAssocID="{0362373C-A5F9-4E7A-99BC-4E150B2B0E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ophy"/>
        </a:ext>
      </dgm:extLst>
    </dgm:pt>
    <dgm:pt modelId="{DD9FC04B-B6D4-4880-AF66-C61097D12ECD}" type="pres">
      <dgm:prSet presAssocID="{0362373C-A5F9-4E7A-99BC-4E150B2B0EF0}" presName="spaceRect" presStyleCnt="0"/>
      <dgm:spPr/>
    </dgm:pt>
    <dgm:pt modelId="{20008EA5-B911-42EA-A6D0-36C2934A1E2B}" type="pres">
      <dgm:prSet presAssocID="{0362373C-A5F9-4E7A-99BC-4E150B2B0EF0}" presName="textRect" presStyleLbl="revTx" presStyleIdx="2" presStyleCnt="3">
        <dgm:presLayoutVars>
          <dgm:chMax val="1"/>
          <dgm:chPref val="1"/>
        </dgm:presLayoutVars>
      </dgm:prSet>
      <dgm:spPr/>
    </dgm:pt>
  </dgm:ptLst>
  <dgm:cxnLst>
    <dgm:cxn modelId="{C4FD0C11-85A2-44FA-9B4F-956DBB5311B2}" type="presOf" srcId="{E8DFA54E-775F-4772-BA21-B3DCCF7BB314}" destId="{92B8D6C0-80D9-427B-9564-C31482906F72}" srcOrd="0" destOrd="0" presId="urn:microsoft.com/office/officeart/2018/5/layout/IconCircleLabelList"/>
    <dgm:cxn modelId="{020D971A-CAB4-4D94-A591-B522CDDF1E8B}" type="presOf" srcId="{D472770C-713C-4C42-96FB-9086BC1F5943}" destId="{B30BBC83-929F-4AB0-9D7B-13DE838464D8}" srcOrd="0" destOrd="0" presId="urn:microsoft.com/office/officeart/2018/5/layout/IconCircleLabelList"/>
    <dgm:cxn modelId="{B991981B-2A87-4BB0-A3A7-17F0D89714AF}" srcId="{E8DFA54E-775F-4772-BA21-B3DCCF7BB314}" destId="{7D4773C1-4B27-4D0B-A293-05A4258F9E67}" srcOrd="0" destOrd="0" parTransId="{B7244CE5-C93C-4C26-B0C1-21836571DFFD}" sibTransId="{929E9C00-2132-443E-8421-4FB6A2F69E66}"/>
    <dgm:cxn modelId="{EC8C994A-E1D5-44FE-BB3F-A6A4E49CCCC5}" type="presOf" srcId="{0362373C-A5F9-4E7A-99BC-4E150B2B0EF0}" destId="{20008EA5-B911-42EA-A6D0-36C2934A1E2B}" srcOrd="0" destOrd="0" presId="urn:microsoft.com/office/officeart/2018/5/layout/IconCircleLabelList"/>
    <dgm:cxn modelId="{9DB33B7A-CB55-4DE7-8838-DA4EBD788952}" type="presOf" srcId="{7D4773C1-4B27-4D0B-A293-05A4258F9E67}" destId="{A50CD2F6-327E-4EB9-9BF0-ED6E1A86A90F}" srcOrd="0" destOrd="0" presId="urn:microsoft.com/office/officeart/2018/5/layout/IconCircleLabelList"/>
    <dgm:cxn modelId="{7EDCCA98-C3EC-4938-B8C6-9D21F930D4D1}" srcId="{E8DFA54E-775F-4772-BA21-B3DCCF7BB314}" destId="{0362373C-A5F9-4E7A-99BC-4E150B2B0EF0}" srcOrd="2" destOrd="0" parTransId="{BE440AE9-8E73-49FE-BA38-E91ED70F5092}" sibTransId="{E40CAFDC-B36B-4F24-AA96-F4CB14D3D260}"/>
    <dgm:cxn modelId="{7088B9F8-7631-4744-B53C-3E9EF1F93B3E}" srcId="{E8DFA54E-775F-4772-BA21-B3DCCF7BB314}" destId="{D472770C-713C-4C42-96FB-9086BC1F5943}" srcOrd="1" destOrd="0" parTransId="{8C4F07FF-D4C2-4819-825A-32C12C1FC925}" sibTransId="{8DBB682C-A246-4A9E-8C62-B32C13663F44}"/>
    <dgm:cxn modelId="{12057C0E-A761-4CF3-8CB2-80626034E4C1}" type="presParOf" srcId="{92B8D6C0-80D9-427B-9564-C31482906F72}" destId="{EEF1D374-3C8B-4642-B011-9E177B12680A}" srcOrd="0" destOrd="0" presId="urn:microsoft.com/office/officeart/2018/5/layout/IconCircleLabelList"/>
    <dgm:cxn modelId="{E0B8AF7D-5D95-49CF-9DC0-C39FEA3D86C7}" type="presParOf" srcId="{EEF1D374-3C8B-4642-B011-9E177B12680A}" destId="{8EA5D99F-D295-4089-B268-B38D1808B478}" srcOrd="0" destOrd="0" presId="urn:microsoft.com/office/officeart/2018/5/layout/IconCircleLabelList"/>
    <dgm:cxn modelId="{A4624D34-B90F-4407-B84C-B9AF2B05CA09}" type="presParOf" srcId="{EEF1D374-3C8B-4642-B011-9E177B12680A}" destId="{16D8B36B-39D7-4F15-8085-17B3C4D6257A}" srcOrd="1" destOrd="0" presId="urn:microsoft.com/office/officeart/2018/5/layout/IconCircleLabelList"/>
    <dgm:cxn modelId="{2E2FE0B0-A876-43EC-8AAD-909A0DA07E5A}" type="presParOf" srcId="{EEF1D374-3C8B-4642-B011-9E177B12680A}" destId="{446A71F1-C9B9-4106-92CC-69807E4B2BD1}" srcOrd="2" destOrd="0" presId="urn:microsoft.com/office/officeart/2018/5/layout/IconCircleLabelList"/>
    <dgm:cxn modelId="{2FE1F218-5CFA-4C3F-A393-F70587671DB3}" type="presParOf" srcId="{EEF1D374-3C8B-4642-B011-9E177B12680A}" destId="{A50CD2F6-327E-4EB9-9BF0-ED6E1A86A90F}" srcOrd="3" destOrd="0" presId="urn:microsoft.com/office/officeart/2018/5/layout/IconCircleLabelList"/>
    <dgm:cxn modelId="{2DC2DB9A-C6A0-4816-B8A2-BE89287AB340}" type="presParOf" srcId="{92B8D6C0-80D9-427B-9564-C31482906F72}" destId="{EB4195BA-9032-4FEA-B84D-C535B22AE63A}" srcOrd="1" destOrd="0" presId="urn:microsoft.com/office/officeart/2018/5/layout/IconCircleLabelList"/>
    <dgm:cxn modelId="{9DC8643C-8684-4FF4-AF15-0FCE335027D0}" type="presParOf" srcId="{92B8D6C0-80D9-427B-9564-C31482906F72}" destId="{16F339E7-B828-4E7F-AE8F-2F7389714DE7}" srcOrd="2" destOrd="0" presId="urn:microsoft.com/office/officeart/2018/5/layout/IconCircleLabelList"/>
    <dgm:cxn modelId="{F306892D-B6E8-49FC-8E9A-D4072B1B8711}" type="presParOf" srcId="{16F339E7-B828-4E7F-AE8F-2F7389714DE7}" destId="{9CF8E21F-F2EA-406D-B02C-082C683A7461}" srcOrd="0" destOrd="0" presId="urn:microsoft.com/office/officeart/2018/5/layout/IconCircleLabelList"/>
    <dgm:cxn modelId="{377749BC-8B10-450D-B788-2BC922B292B9}" type="presParOf" srcId="{16F339E7-B828-4E7F-AE8F-2F7389714DE7}" destId="{8217F234-9C63-49D3-A4E9-2C708D2155DB}" srcOrd="1" destOrd="0" presId="urn:microsoft.com/office/officeart/2018/5/layout/IconCircleLabelList"/>
    <dgm:cxn modelId="{45509C64-1B20-4049-A914-01037C8358E4}" type="presParOf" srcId="{16F339E7-B828-4E7F-AE8F-2F7389714DE7}" destId="{3DCCA1E0-6D2D-40D3-8EE1-1CE4946A9F98}" srcOrd="2" destOrd="0" presId="urn:microsoft.com/office/officeart/2018/5/layout/IconCircleLabelList"/>
    <dgm:cxn modelId="{752AF670-1CDC-46FD-B261-6AAB8A627BC4}" type="presParOf" srcId="{16F339E7-B828-4E7F-AE8F-2F7389714DE7}" destId="{B30BBC83-929F-4AB0-9D7B-13DE838464D8}" srcOrd="3" destOrd="0" presId="urn:microsoft.com/office/officeart/2018/5/layout/IconCircleLabelList"/>
    <dgm:cxn modelId="{B2054AD6-63DF-4298-A8B6-D34EA5013AE8}" type="presParOf" srcId="{92B8D6C0-80D9-427B-9564-C31482906F72}" destId="{49ED9BD8-E253-49AD-9DD2-1C0A6A6074DB}" srcOrd="3" destOrd="0" presId="urn:microsoft.com/office/officeart/2018/5/layout/IconCircleLabelList"/>
    <dgm:cxn modelId="{0D92727F-9EAD-49E9-A775-D6E9DF161270}" type="presParOf" srcId="{92B8D6C0-80D9-427B-9564-C31482906F72}" destId="{71127088-C229-4982-9DF0-0E44F8C6B3FD}" srcOrd="4" destOrd="0" presId="urn:microsoft.com/office/officeart/2018/5/layout/IconCircleLabelList"/>
    <dgm:cxn modelId="{CAC10DBD-A0CC-471E-B67D-6DBFB15CFD5C}" type="presParOf" srcId="{71127088-C229-4982-9DF0-0E44F8C6B3FD}" destId="{9AE8E0A9-361B-4095-A1CA-F1DF7D6122DD}" srcOrd="0" destOrd="0" presId="urn:microsoft.com/office/officeart/2018/5/layout/IconCircleLabelList"/>
    <dgm:cxn modelId="{0519A600-DE88-46BB-B95B-22BD0AB13CF4}" type="presParOf" srcId="{71127088-C229-4982-9DF0-0E44F8C6B3FD}" destId="{DC9A19FE-61D9-4932-8D11-F74C9F358263}" srcOrd="1" destOrd="0" presId="urn:microsoft.com/office/officeart/2018/5/layout/IconCircleLabelList"/>
    <dgm:cxn modelId="{C5DEE1BB-8E57-4EE2-BB95-4E9D19F2120C}" type="presParOf" srcId="{71127088-C229-4982-9DF0-0E44F8C6B3FD}" destId="{DD9FC04B-B6D4-4880-AF66-C61097D12ECD}" srcOrd="2" destOrd="0" presId="urn:microsoft.com/office/officeart/2018/5/layout/IconCircleLabelList"/>
    <dgm:cxn modelId="{87350067-055E-4BA0-B656-EDCEEA4CF0C0}" type="presParOf" srcId="{71127088-C229-4982-9DF0-0E44F8C6B3FD}" destId="{20008EA5-B911-42EA-A6D0-36C2934A1E2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D578D5-DBED-4AC2-8B7C-D09B3A7B954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EE354C2-0186-4E1B-9825-6472046FFCB4}">
      <dgm:prSet/>
      <dgm:spPr/>
      <dgm:t>
        <a:bodyPr/>
        <a:lstStyle/>
        <a:p>
          <a:pPr>
            <a:defRPr cap="all"/>
          </a:pPr>
          <a:r>
            <a:rPr lang="en-US"/>
            <a:t>Ad-Hoc Maintenance</a:t>
          </a:r>
        </a:p>
      </dgm:t>
    </dgm:pt>
    <dgm:pt modelId="{61000ED6-83E8-4BAD-A60C-93481B29442A}" type="parTrans" cxnId="{50E3B36D-3841-47E5-BFAB-EA03DA6C3317}">
      <dgm:prSet/>
      <dgm:spPr/>
      <dgm:t>
        <a:bodyPr/>
        <a:lstStyle/>
        <a:p>
          <a:endParaRPr lang="en-US"/>
        </a:p>
      </dgm:t>
    </dgm:pt>
    <dgm:pt modelId="{71D912AD-B6CF-4E64-9FA9-8FEF52A39CA9}" type="sibTrans" cxnId="{50E3B36D-3841-47E5-BFAB-EA03DA6C3317}">
      <dgm:prSet/>
      <dgm:spPr/>
      <dgm:t>
        <a:bodyPr/>
        <a:lstStyle/>
        <a:p>
          <a:endParaRPr lang="en-US"/>
        </a:p>
      </dgm:t>
    </dgm:pt>
    <dgm:pt modelId="{B71822EE-19EA-4FDA-A872-6F1A85F826E4}">
      <dgm:prSet/>
      <dgm:spPr/>
      <dgm:t>
        <a:bodyPr/>
        <a:lstStyle/>
        <a:p>
          <a:pPr>
            <a:defRPr cap="all"/>
          </a:pPr>
          <a:r>
            <a:rPr lang="en-US"/>
            <a:t>Negotiated Downtimes</a:t>
          </a:r>
        </a:p>
      </dgm:t>
    </dgm:pt>
    <dgm:pt modelId="{7E154F88-E2D5-4463-940F-6308DAB8D5BA}" type="parTrans" cxnId="{6644D8B2-C48C-413B-9C54-FB6371C2CA25}">
      <dgm:prSet/>
      <dgm:spPr/>
      <dgm:t>
        <a:bodyPr/>
        <a:lstStyle/>
        <a:p>
          <a:endParaRPr lang="en-US"/>
        </a:p>
      </dgm:t>
    </dgm:pt>
    <dgm:pt modelId="{D1645D79-807F-4333-999B-A21AF7D5A031}" type="sibTrans" cxnId="{6644D8B2-C48C-413B-9C54-FB6371C2CA25}">
      <dgm:prSet/>
      <dgm:spPr/>
      <dgm:t>
        <a:bodyPr/>
        <a:lstStyle/>
        <a:p>
          <a:endParaRPr lang="en-US"/>
        </a:p>
      </dgm:t>
    </dgm:pt>
    <dgm:pt modelId="{9D1376F0-9BA1-4D82-BC4B-28B9768C6B1E}">
      <dgm:prSet/>
      <dgm:spPr/>
      <dgm:t>
        <a:bodyPr/>
        <a:lstStyle/>
        <a:p>
          <a:pPr>
            <a:defRPr cap="all"/>
          </a:pPr>
          <a:r>
            <a:rPr lang="en-US"/>
            <a:t>Neglected Services</a:t>
          </a:r>
        </a:p>
      </dgm:t>
    </dgm:pt>
    <dgm:pt modelId="{EE35D409-7950-47AE-BE70-AFC6FBABBC2E}" type="parTrans" cxnId="{4853B45D-872C-4E14-8C00-749E56B1392E}">
      <dgm:prSet/>
      <dgm:spPr/>
      <dgm:t>
        <a:bodyPr/>
        <a:lstStyle/>
        <a:p>
          <a:endParaRPr lang="en-US"/>
        </a:p>
      </dgm:t>
    </dgm:pt>
    <dgm:pt modelId="{CBD36CB7-5B03-4BCD-B358-7370BE7A1CDD}" type="sibTrans" cxnId="{4853B45D-872C-4E14-8C00-749E56B1392E}">
      <dgm:prSet/>
      <dgm:spPr/>
      <dgm:t>
        <a:bodyPr/>
        <a:lstStyle/>
        <a:p>
          <a:endParaRPr lang="en-US"/>
        </a:p>
      </dgm:t>
    </dgm:pt>
    <dgm:pt modelId="{D875E314-6FD4-4E66-94E3-7706317F824E}">
      <dgm:prSet/>
      <dgm:spPr/>
      <dgm:t>
        <a:bodyPr/>
        <a:lstStyle/>
        <a:p>
          <a:pPr>
            <a:defRPr cap="all"/>
          </a:pPr>
          <a:r>
            <a:rPr lang="en-US"/>
            <a:t>Intolerance to Disruption</a:t>
          </a:r>
        </a:p>
      </dgm:t>
    </dgm:pt>
    <dgm:pt modelId="{4EEA2A82-9D6F-4329-B4D0-1B633A29C767}" type="parTrans" cxnId="{110188B3-62E2-4157-BA36-4232E8B1F47E}">
      <dgm:prSet/>
      <dgm:spPr/>
      <dgm:t>
        <a:bodyPr/>
        <a:lstStyle/>
        <a:p>
          <a:endParaRPr lang="en-US"/>
        </a:p>
      </dgm:t>
    </dgm:pt>
    <dgm:pt modelId="{E45B719A-0DE0-473E-A354-3CDAEB714EAE}" type="sibTrans" cxnId="{110188B3-62E2-4157-BA36-4232E8B1F47E}">
      <dgm:prSet/>
      <dgm:spPr/>
      <dgm:t>
        <a:bodyPr/>
        <a:lstStyle/>
        <a:p>
          <a:endParaRPr lang="en-US"/>
        </a:p>
      </dgm:t>
    </dgm:pt>
    <dgm:pt modelId="{4E087F3F-D39D-4E2C-823A-10CDBD9ECF19}" type="pres">
      <dgm:prSet presAssocID="{06D578D5-DBED-4AC2-8B7C-D09B3A7B9548}" presName="root" presStyleCnt="0">
        <dgm:presLayoutVars>
          <dgm:dir/>
          <dgm:resizeHandles val="exact"/>
        </dgm:presLayoutVars>
      </dgm:prSet>
      <dgm:spPr/>
    </dgm:pt>
    <dgm:pt modelId="{8A8D044A-5EE6-45D6-9C1E-FA5C2E3314E8}" type="pres">
      <dgm:prSet presAssocID="{EEE354C2-0186-4E1B-9825-6472046FFCB4}" presName="compNode" presStyleCnt="0"/>
      <dgm:spPr/>
    </dgm:pt>
    <dgm:pt modelId="{4647CE67-B1B1-4E14-9218-90D3F81B85B4}" type="pres">
      <dgm:prSet presAssocID="{EEE354C2-0186-4E1B-9825-6472046FFCB4}" presName="iconBgRect" presStyleLbl="bgShp" presStyleIdx="0" presStyleCnt="4"/>
      <dgm:spPr/>
    </dgm:pt>
    <dgm:pt modelId="{7952184B-38F0-4613-894B-C638B7FD5EF4}" type="pres">
      <dgm:prSet presAssocID="{EEE354C2-0186-4E1B-9825-6472046FFC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CD9D308E-C01D-41F6-B1A1-66F891D361FD}" type="pres">
      <dgm:prSet presAssocID="{EEE354C2-0186-4E1B-9825-6472046FFCB4}" presName="spaceRect" presStyleCnt="0"/>
      <dgm:spPr/>
    </dgm:pt>
    <dgm:pt modelId="{8EAA0315-8684-4AD7-A26F-0E6BB425EE74}" type="pres">
      <dgm:prSet presAssocID="{EEE354C2-0186-4E1B-9825-6472046FFCB4}" presName="textRect" presStyleLbl="revTx" presStyleIdx="0" presStyleCnt="4">
        <dgm:presLayoutVars>
          <dgm:chMax val="1"/>
          <dgm:chPref val="1"/>
        </dgm:presLayoutVars>
      </dgm:prSet>
      <dgm:spPr/>
    </dgm:pt>
    <dgm:pt modelId="{BF4129DC-4F73-44CF-B473-1F271378A737}" type="pres">
      <dgm:prSet presAssocID="{71D912AD-B6CF-4E64-9FA9-8FEF52A39CA9}" presName="sibTrans" presStyleCnt="0"/>
      <dgm:spPr/>
    </dgm:pt>
    <dgm:pt modelId="{7B85E2D3-6DE0-4CA4-B0C2-2078C5CE7E0C}" type="pres">
      <dgm:prSet presAssocID="{B71822EE-19EA-4FDA-A872-6F1A85F826E4}" presName="compNode" presStyleCnt="0"/>
      <dgm:spPr/>
    </dgm:pt>
    <dgm:pt modelId="{93463E31-6E81-40FB-832E-2337A9905055}" type="pres">
      <dgm:prSet presAssocID="{B71822EE-19EA-4FDA-A872-6F1A85F826E4}" presName="iconBgRect" presStyleLbl="bgShp" presStyleIdx="1" presStyleCnt="4"/>
      <dgm:spPr/>
    </dgm:pt>
    <dgm:pt modelId="{1DE4CCFE-D18E-43CB-81D1-65A5E2819C12}" type="pres">
      <dgm:prSet presAssocID="{B71822EE-19EA-4FDA-A872-6F1A85F826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3A04AE56-EAFE-4C19-BAF7-1631F4DFF951}" type="pres">
      <dgm:prSet presAssocID="{B71822EE-19EA-4FDA-A872-6F1A85F826E4}" presName="spaceRect" presStyleCnt="0"/>
      <dgm:spPr/>
    </dgm:pt>
    <dgm:pt modelId="{7D97DE98-5182-4894-83FE-A0B1E417E478}" type="pres">
      <dgm:prSet presAssocID="{B71822EE-19EA-4FDA-A872-6F1A85F826E4}" presName="textRect" presStyleLbl="revTx" presStyleIdx="1" presStyleCnt="4">
        <dgm:presLayoutVars>
          <dgm:chMax val="1"/>
          <dgm:chPref val="1"/>
        </dgm:presLayoutVars>
      </dgm:prSet>
      <dgm:spPr/>
    </dgm:pt>
    <dgm:pt modelId="{539E1E5E-2D0A-4693-B092-7CB777B8203A}" type="pres">
      <dgm:prSet presAssocID="{D1645D79-807F-4333-999B-A21AF7D5A031}" presName="sibTrans" presStyleCnt="0"/>
      <dgm:spPr/>
    </dgm:pt>
    <dgm:pt modelId="{E2888203-FFB7-4337-A7E2-CDBB86BAE4D7}" type="pres">
      <dgm:prSet presAssocID="{9D1376F0-9BA1-4D82-BC4B-28B9768C6B1E}" presName="compNode" presStyleCnt="0"/>
      <dgm:spPr/>
    </dgm:pt>
    <dgm:pt modelId="{A96C695E-58F8-4842-ADD9-FB5D8CCD414B}" type="pres">
      <dgm:prSet presAssocID="{9D1376F0-9BA1-4D82-BC4B-28B9768C6B1E}" presName="iconBgRect" presStyleLbl="bgShp" presStyleIdx="2" presStyleCnt="4"/>
      <dgm:spPr/>
    </dgm:pt>
    <dgm:pt modelId="{95CBCB64-A394-48F7-AF5E-A1162891B78D}" type="pres">
      <dgm:prSet presAssocID="{9D1376F0-9BA1-4D82-BC4B-28B9768C6B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host"/>
        </a:ext>
      </dgm:extLst>
    </dgm:pt>
    <dgm:pt modelId="{52390B76-2D3F-4697-8A9F-2659EAA8F239}" type="pres">
      <dgm:prSet presAssocID="{9D1376F0-9BA1-4D82-BC4B-28B9768C6B1E}" presName="spaceRect" presStyleCnt="0"/>
      <dgm:spPr/>
    </dgm:pt>
    <dgm:pt modelId="{7EA9A2E7-CD0E-477D-9C23-0E3D646A3B76}" type="pres">
      <dgm:prSet presAssocID="{9D1376F0-9BA1-4D82-BC4B-28B9768C6B1E}" presName="textRect" presStyleLbl="revTx" presStyleIdx="2" presStyleCnt="4">
        <dgm:presLayoutVars>
          <dgm:chMax val="1"/>
          <dgm:chPref val="1"/>
        </dgm:presLayoutVars>
      </dgm:prSet>
      <dgm:spPr/>
    </dgm:pt>
    <dgm:pt modelId="{8E7E9753-060C-4074-8B7C-49554BB22D34}" type="pres">
      <dgm:prSet presAssocID="{CBD36CB7-5B03-4BCD-B358-7370BE7A1CDD}" presName="sibTrans" presStyleCnt="0"/>
      <dgm:spPr/>
    </dgm:pt>
    <dgm:pt modelId="{2412625D-1D56-4928-AFF2-BB3C989595F0}" type="pres">
      <dgm:prSet presAssocID="{D875E314-6FD4-4E66-94E3-7706317F824E}" presName="compNode" presStyleCnt="0"/>
      <dgm:spPr/>
    </dgm:pt>
    <dgm:pt modelId="{DF9A027F-08E2-419B-89F8-074F4E51FE93}" type="pres">
      <dgm:prSet presAssocID="{D875E314-6FD4-4E66-94E3-7706317F824E}" presName="iconBgRect" presStyleLbl="bgShp" presStyleIdx="3" presStyleCnt="4"/>
      <dgm:spPr/>
    </dgm:pt>
    <dgm:pt modelId="{469A223A-2200-45E2-8B09-1EEA4DFF02F0}" type="pres">
      <dgm:prSet presAssocID="{D875E314-6FD4-4E66-94E3-7706317F82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9C8BDC3F-D7A0-4EA7-9E4D-8235115F0627}" type="pres">
      <dgm:prSet presAssocID="{D875E314-6FD4-4E66-94E3-7706317F824E}" presName="spaceRect" presStyleCnt="0"/>
      <dgm:spPr/>
    </dgm:pt>
    <dgm:pt modelId="{8413890B-C417-4ECB-AA82-3804FB47CD90}" type="pres">
      <dgm:prSet presAssocID="{D875E314-6FD4-4E66-94E3-7706317F824E}" presName="textRect" presStyleLbl="revTx" presStyleIdx="3" presStyleCnt="4">
        <dgm:presLayoutVars>
          <dgm:chMax val="1"/>
          <dgm:chPref val="1"/>
        </dgm:presLayoutVars>
      </dgm:prSet>
      <dgm:spPr/>
    </dgm:pt>
  </dgm:ptLst>
  <dgm:cxnLst>
    <dgm:cxn modelId="{159F3D23-38A2-4B00-9255-A2C69A34AB8C}" type="presOf" srcId="{06D578D5-DBED-4AC2-8B7C-D09B3A7B9548}" destId="{4E087F3F-D39D-4E2C-823A-10CDBD9ECF19}" srcOrd="0" destOrd="0" presId="urn:microsoft.com/office/officeart/2018/5/layout/IconCircleLabelList"/>
    <dgm:cxn modelId="{4853B45D-872C-4E14-8C00-749E56B1392E}" srcId="{06D578D5-DBED-4AC2-8B7C-D09B3A7B9548}" destId="{9D1376F0-9BA1-4D82-BC4B-28B9768C6B1E}" srcOrd="2" destOrd="0" parTransId="{EE35D409-7950-47AE-BE70-AFC6FBABBC2E}" sibTransId="{CBD36CB7-5B03-4BCD-B358-7370BE7A1CDD}"/>
    <dgm:cxn modelId="{50E3B36D-3841-47E5-BFAB-EA03DA6C3317}" srcId="{06D578D5-DBED-4AC2-8B7C-D09B3A7B9548}" destId="{EEE354C2-0186-4E1B-9825-6472046FFCB4}" srcOrd="0" destOrd="0" parTransId="{61000ED6-83E8-4BAD-A60C-93481B29442A}" sibTransId="{71D912AD-B6CF-4E64-9FA9-8FEF52A39CA9}"/>
    <dgm:cxn modelId="{5459B195-5E73-41CA-8260-D8F2CB7DEB66}" type="presOf" srcId="{9D1376F0-9BA1-4D82-BC4B-28B9768C6B1E}" destId="{7EA9A2E7-CD0E-477D-9C23-0E3D646A3B76}" srcOrd="0" destOrd="0" presId="urn:microsoft.com/office/officeart/2018/5/layout/IconCircleLabelList"/>
    <dgm:cxn modelId="{0CD979A4-1D61-48A2-8D73-703F8E34CE34}" type="presOf" srcId="{EEE354C2-0186-4E1B-9825-6472046FFCB4}" destId="{8EAA0315-8684-4AD7-A26F-0E6BB425EE74}" srcOrd="0" destOrd="0" presId="urn:microsoft.com/office/officeart/2018/5/layout/IconCircleLabelList"/>
    <dgm:cxn modelId="{6644D8B2-C48C-413B-9C54-FB6371C2CA25}" srcId="{06D578D5-DBED-4AC2-8B7C-D09B3A7B9548}" destId="{B71822EE-19EA-4FDA-A872-6F1A85F826E4}" srcOrd="1" destOrd="0" parTransId="{7E154F88-E2D5-4463-940F-6308DAB8D5BA}" sibTransId="{D1645D79-807F-4333-999B-A21AF7D5A031}"/>
    <dgm:cxn modelId="{110188B3-62E2-4157-BA36-4232E8B1F47E}" srcId="{06D578D5-DBED-4AC2-8B7C-D09B3A7B9548}" destId="{D875E314-6FD4-4E66-94E3-7706317F824E}" srcOrd="3" destOrd="0" parTransId="{4EEA2A82-9D6F-4329-B4D0-1B633A29C767}" sibTransId="{E45B719A-0DE0-473E-A354-3CDAEB714EAE}"/>
    <dgm:cxn modelId="{B27414BC-473A-4540-9D43-561524F2F9BE}" type="presOf" srcId="{D875E314-6FD4-4E66-94E3-7706317F824E}" destId="{8413890B-C417-4ECB-AA82-3804FB47CD90}" srcOrd="0" destOrd="0" presId="urn:microsoft.com/office/officeart/2018/5/layout/IconCircleLabelList"/>
    <dgm:cxn modelId="{7335B8C7-B467-404D-BB6B-CA2A608686A4}" type="presOf" srcId="{B71822EE-19EA-4FDA-A872-6F1A85F826E4}" destId="{7D97DE98-5182-4894-83FE-A0B1E417E478}" srcOrd="0" destOrd="0" presId="urn:microsoft.com/office/officeart/2018/5/layout/IconCircleLabelList"/>
    <dgm:cxn modelId="{72A2F261-15A6-4231-8FF3-0D0969A2D44D}" type="presParOf" srcId="{4E087F3F-D39D-4E2C-823A-10CDBD9ECF19}" destId="{8A8D044A-5EE6-45D6-9C1E-FA5C2E3314E8}" srcOrd="0" destOrd="0" presId="urn:microsoft.com/office/officeart/2018/5/layout/IconCircleLabelList"/>
    <dgm:cxn modelId="{D3BA6123-EDB7-4137-896D-A7EBB6DE0898}" type="presParOf" srcId="{8A8D044A-5EE6-45D6-9C1E-FA5C2E3314E8}" destId="{4647CE67-B1B1-4E14-9218-90D3F81B85B4}" srcOrd="0" destOrd="0" presId="urn:microsoft.com/office/officeart/2018/5/layout/IconCircleLabelList"/>
    <dgm:cxn modelId="{ED121619-25E3-4C31-99EB-476AB50B44BA}" type="presParOf" srcId="{8A8D044A-5EE6-45D6-9C1E-FA5C2E3314E8}" destId="{7952184B-38F0-4613-894B-C638B7FD5EF4}" srcOrd="1" destOrd="0" presId="urn:microsoft.com/office/officeart/2018/5/layout/IconCircleLabelList"/>
    <dgm:cxn modelId="{9287B62E-498E-48AD-9C7A-78F16203A423}" type="presParOf" srcId="{8A8D044A-5EE6-45D6-9C1E-FA5C2E3314E8}" destId="{CD9D308E-C01D-41F6-B1A1-66F891D361FD}" srcOrd="2" destOrd="0" presId="urn:microsoft.com/office/officeart/2018/5/layout/IconCircleLabelList"/>
    <dgm:cxn modelId="{F8C8DCC3-64A2-4FA7-8467-43B908C8AAC1}" type="presParOf" srcId="{8A8D044A-5EE6-45D6-9C1E-FA5C2E3314E8}" destId="{8EAA0315-8684-4AD7-A26F-0E6BB425EE74}" srcOrd="3" destOrd="0" presId="urn:microsoft.com/office/officeart/2018/5/layout/IconCircleLabelList"/>
    <dgm:cxn modelId="{597E50D1-3EAC-4B31-97E0-ED4141C8C913}" type="presParOf" srcId="{4E087F3F-D39D-4E2C-823A-10CDBD9ECF19}" destId="{BF4129DC-4F73-44CF-B473-1F271378A737}" srcOrd="1" destOrd="0" presId="urn:microsoft.com/office/officeart/2018/5/layout/IconCircleLabelList"/>
    <dgm:cxn modelId="{492823ED-746B-4A60-933D-2301EA13B368}" type="presParOf" srcId="{4E087F3F-D39D-4E2C-823A-10CDBD9ECF19}" destId="{7B85E2D3-6DE0-4CA4-B0C2-2078C5CE7E0C}" srcOrd="2" destOrd="0" presId="urn:microsoft.com/office/officeart/2018/5/layout/IconCircleLabelList"/>
    <dgm:cxn modelId="{878A5003-9EE6-4FD2-A68C-D7D24FC94113}" type="presParOf" srcId="{7B85E2D3-6DE0-4CA4-B0C2-2078C5CE7E0C}" destId="{93463E31-6E81-40FB-832E-2337A9905055}" srcOrd="0" destOrd="0" presId="urn:microsoft.com/office/officeart/2018/5/layout/IconCircleLabelList"/>
    <dgm:cxn modelId="{47790A55-054A-44FB-AF7A-A47DDE93938C}" type="presParOf" srcId="{7B85E2D3-6DE0-4CA4-B0C2-2078C5CE7E0C}" destId="{1DE4CCFE-D18E-43CB-81D1-65A5E2819C12}" srcOrd="1" destOrd="0" presId="urn:microsoft.com/office/officeart/2018/5/layout/IconCircleLabelList"/>
    <dgm:cxn modelId="{AC0CA854-0AD1-436B-BA6C-96DC405047C7}" type="presParOf" srcId="{7B85E2D3-6DE0-4CA4-B0C2-2078C5CE7E0C}" destId="{3A04AE56-EAFE-4C19-BAF7-1631F4DFF951}" srcOrd="2" destOrd="0" presId="urn:microsoft.com/office/officeart/2018/5/layout/IconCircleLabelList"/>
    <dgm:cxn modelId="{26BAFEB0-97A1-49F0-8248-FC0363807C1E}" type="presParOf" srcId="{7B85E2D3-6DE0-4CA4-B0C2-2078C5CE7E0C}" destId="{7D97DE98-5182-4894-83FE-A0B1E417E478}" srcOrd="3" destOrd="0" presId="urn:microsoft.com/office/officeart/2018/5/layout/IconCircleLabelList"/>
    <dgm:cxn modelId="{5C6AC639-EBF1-4194-B87A-2739440EA550}" type="presParOf" srcId="{4E087F3F-D39D-4E2C-823A-10CDBD9ECF19}" destId="{539E1E5E-2D0A-4693-B092-7CB777B8203A}" srcOrd="3" destOrd="0" presId="urn:microsoft.com/office/officeart/2018/5/layout/IconCircleLabelList"/>
    <dgm:cxn modelId="{0A3925C6-2C3A-4DC0-9B73-BBBAF92DBDBC}" type="presParOf" srcId="{4E087F3F-D39D-4E2C-823A-10CDBD9ECF19}" destId="{E2888203-FFB7-4337-A7E2-CDBB86BAE4D7}" srcOrd="4" destOrd="0" presId="urn:microsoft.com/office/officeart/2018/5/layout/IconCircleLabelList"/>
    <dgm:cxn modelId="{80E8264C-A172-4169-8ABD-1FFA5A19ACE7}" type="presParOf" srcId="{E2888203-FFB7-4337-A7E2-CDBB86BAE4D7}" destId="{A96C695E-58F8-4842-ADD9-FB5D8CCD414B}" srcOrd="0" destOrd="0" presId="urn:microsoft.com/office/officeart/2018/5/layout/IconCircleLabelList"/>
    <dgm:cxn modelId="{AE038A64-450B-4CCD-8195-5F56CF86A691}" type="presParOf" srcId="{E2888203-FFB7-4337-A7E2-CDBB86BAE4D7}" destId="{95CBCB64-A394-48F7-AF5E-A1162891B78D}" srcOrd="1" destOrd="0" presId="urn:microsoft.com/office/officeart/2018/5/layout/IconCircleLabelList"/>
    <dgm:cxn modelId="{86056642-CB21-4A8A-8780-E935BB6AC500}" type="presParOf" srcId="{E2888203-FFB7-4337-A7E2-CDBB86BAE4D7}" destId="{52390B76-2D3F-4697-8A9F-2659EAA8F239}" srcOrd="2" destOrd="0" presId="urn:microsoft.com/office/officeart/2018/5/layout/IconCircleLabelList"/>
    <dgm:cxn modelId="{BA4C0222-D387-49E0-9A87-FD19DAC358A1}" type="presParOf" srcId="{E2888203-FFB7-4337-A7E2-CDBB86BAE4D7}" destId="{7EA9A2E7-CD0E-477D-9C23-0E3D646A3B76}" srcOrd="3" destOrd="0" presId="urn:microsoft.com/office/officeart/2018/5/layout/IconCircleLabelList"/>
    <dgm:cxn modelId="{5F4DDFED-2443-46DB-B3EF-619BB655B8F6}" type="presParOf" srcId="{4E087F3F-D39D-4E2C-823A-10CDBD9ECF19}" destId="{8E7E9753-060C-4074-8B7C-49554BB22D34}" srcOrd="5" destOrd="0" presId="urn:microsoft.com/office/officeart/2018/5/layout/IconCircleLabelList"/>
    <dgm:cxn modelId="{603BEFEC-9EFA-475B-B2C3-D828DA2E92CD}" type="presParOf" srcId="{4E087F3F-D39D-4E2C-823A-10CDBD9ECF19}" destId="{2412625D-1D56-4928-AFF2-BB3C989595F0}" srcOrd="6" destOrd="0" presId="urn:microsoft.com/office/officeart/2018/5/layout/IconCircleLabelList"/>
    <dgm:cxn modelId="{B0C18785-8D30-421B-8D88-E1E97D161A43}" type="presParOf" srcId="{2412625D-1D56-4928-AFF2-BB3C989595F0}" destId="{DF9A027F-08E2-419B-89F8-074F4E51FE93}" srcOrd="0" destOrd="0" presId="urn:microsoft.com/office/officeart/2018/5/layout/IconCircleLabelList"/>
    <dgm:cxn modelId="{60AE4294-5EDD-464D-8B2F-E64F9DB4F975}" type="presParOf" srcId="{2412625D-1D56-4928-AFF2-BB3C989595F0}" destId="{469A223A-2200-45E2-8B09-1EEA4DFF02F0}" srcOrd="1" destOrd="0" presId="urn:microsoft.com/office/officeart/2018/5/layout/IconCircleLabelList"/>
    <dgm:cxn modelId="{0924428B-B59F-469A-A0D5-223EC8E60274}" type="presParOf" srcId="{2412625D-1D56-4928-AFF2-BB3C989595F0}" destId="{9C8BDC3F-D7A0-4EA7-9E4D-8235115F0627}" srcOrd="2" destOrd="0" presId="urn:microsoft.com/office/officeart/2018/5/layout/IconCircleLabelList"/>
    <dgm:cxn modelId="{EF54D0D5-A0BA-4A34-91AB-10BD253AC8DB}" type="presParOf" srcId="{2412625D-1D56-4928-AFF2-BB3C989595F0}" destId="{8413890B-C417-4ECB-AA82-3804FB47CD9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BFEAE4-4B03-4B81-87B9-FAFEE30C0953}"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1B1DFEC-D75F-4B20-8408-6239523ABB03}">
      <dgm:prSet/>
      <dgm:spPr/>
      <dgm:t>
        <a:bodyPr/>
        <a:lstStyle/>
        <a:p>
          <a:pPr>
            <a:defRPr cap="all"/>
          </a:pPr>
          <a:r>
            <a:rPr lang="en-US"/>
            <a:t>Simplicity</a:t>
          </a:r>
        </a:p>
      </dgm:t>
    </dgm:pt>
    <dgm:pt modelId="{C000A67F-F4D0-4649-8633-C7A379D12933}" type="parTrans" cxnId="{49D9D44C-6BE0-4EB1-A1C2-7D8C1A492392}">
      <dgm:prSet/>
      <dgm:spPr/>
      <dgm:t>
        <a:bodyPr/>
        <a:lstStyle/>
        <a:p>
          <a:endParaRPr lang="en-US"/>
        </a:p>
      </dgm:t>
    </dgm:pt>
    <dgm:pt modelId="{9AF95831-3A62-47C1-8F16-78324AD14A93}" type="sibTrans" cxnId="{49D9D44C-6BE0-4EB1-A1C2-7D8C1A492392}">
      <dgm:prSet/>
      <dgm:spPr/>
      <dgm:t>
        <a:bodyPr/>
        <a:lstStyle/>
        <a:p>
          <a:endParaRPr lang="en-US"/>
        </a:p>
      </dgm:t>
    </dgm:pt>
    <dgm:pt modelId="{25E64D9B-517A-4869-8B8C-71C2C324731C}">
      <dgm:prSet/>
      <dgm:spPr/>
      <dgm:t>
        <a:bodyPr/>
        <a:lstStyle/>
        <a:p>
          <a:pPr>
            <a:defRPr cap="all"/>
          </a:pPr>
          <a:r>
            <a:rPr lang="en-US"/>
            <a:t>Consistency</a:t>
          </a:r>
        </a:p>
      </dgm:t>
    </dgm:pt>
    <dgm:pt modelId="{B1FC464D-9BAB-4E07-8F2F-4AB019F66BD2}" type="parTrans" cxnId="{1727D8FB-B363-45CE-8BF9-E203CC3CF0DF}">
      <dgm:prSet/>
      <dgm:spPr/>
      <dgm:t>
        <a:bodyPr/>
        <a:lstStyle/>
        <a:p>
          <a:endParaRPr lang="en-US"/>
        </a:p>
      </dgm:t>
    </dgm:pt>
    <dgm:pt modelId="{89993B56-7D06-4929-B976-1A4C119538F1}" type="sibTrans" cxnId="{1727D8FB-B363-45CE-8BF9-E203CC3CF0DF}">
      <dgm:prSet/>
      <dgm:spPr/>
      <dgm:t>
        <a:bodyPr/>
        <a:lstStyle/>
        <a:p>
          <a:endParaRPr lang="en-US"/>
        </a:p>
      </dgm:t>
    </dgm:pt>
    <dgm:pt modelId="{A13AADAC-BEC2-47C7-9CF9-A59718010C2A}">
      <dgm:prSet/>
      <dgm:spPr/>
      <dgm:t>
        <a:bodyPr/>
        <a:lstStyle/>
        <a:p>
          <a:pPr>
            <a:defRPr cap="all"/>
          </a:pPr>
          <a:r>
            <a:rPr lang="en-US"/>
            <a:t>Agility</a:t>
          </a:r>
        </a:p>
      </dgm:t>
    </dgm:pt>
    <dgm:pt modelId="{FF2F9028-9BCB-442D-9F81-118B6EDE4860}" type="parTrans" cxnId="{1C2EFC5C-6217-4B69-B2DF-6014E85AFF15}">
      <dgm:prSet/>
      <dgm:spPr/>
      <dgm:t>
        <a:bodyPr/>
        <a:lstStyle/>
        <a:p>
          <a:endParaRPr lang="en-US"/>
        </a:p>
      </dgm:t>
    </dgm:pt>
    <dgm:pt modelId="{4B65D89D-D80B-4530-B434-75B0A2243968}" type="sibTrans" cxnId="{1C2EFC5C-6217-4B69-B2DF-6014E85AFF15}">
      <dgm:prSet/>
      <dgm:spPr/>
      <dgm:t>
        <a:bodyPr/>
        <a:lstStyle/>
        <a:p>
          <a:endParaRPr lang="en-US"/>
        </a:p>
      </dgm:t>
    </dgm:pt>
    <dgm:pt modelId="{C08F8AB2-0AE4-4ED3-BC7E-B4D333F65D89}" type="pres">
      <dgm:prSet presAssocID="{77BFEAE4-4B03-4B81-87B9-FAFEE30C0953}" presName="root" presStyleCnt="0">
        <dgm:presLayoutVars>
          <dgm:dir/>
          <dgm:resizeHandles val="exact"/>
        </dgm:presLayoutVars>
      </dgm:prSet>
      <dgm:spPr/>
    </dgm:pt>
    <dgm:pt modelId="{5D5CE98D-7DCC-4AA2-9BB9-7916F110516E}" type="pres">
      <dgm:prSet presAssocID="{91B1DFEC-D75F-4B20-8408-6239523ABB03}" presName="compNode" presStyleCnt="0"/>
      <dgm:spPr/>
    </dgm:pt>
    <dgm:pt modelId="{54031B0A-1350-4B9B-8EC0-653E78FA182F}" type="pres">
      <dgm:prSet presAssocID="{91B1DFEC-D75F-4B20-8408-6239523ABB03}" presName="iconBgRect" presStyleLbl="bgShp" presStyleIdx="0" presStyleCnt="3"/>
      <dgm:spPr>
        <a:prstGeom prst="round2DiagRect">
          <a:avLst>
            <a:gd name="adj1" fmla="val 29727"/>
            <a:gd name="adj2" fmla="val 0"/>
          </a:avLst>
        </a:prstGeom>
      </dgm:spPr>
    </dgm:pt>
    <dgm:pt modelId="{CF8B38CA-CAE3-40C3-8302-88819685294F}" type="pres">
      <dgm:prSet presAssocID="{91B1DFEC-D75F-4B20-8408-6239523ABB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82930DA-1072-4C9F-B152-8AB456D650C2}" type="pres">
      <dgm:prSet presAssocID="{91B1DFEC-D75F-4B20-8408-6239523ABB03}" presName="spaceRect" presStyleCnt="0"/>
      <dgm:spPr/>
    </dgm:pt>
    <dgm:pt modelId="{41118D7D-163B-42DA-BECE-8BBA61C42D5E}" type="pres">
      <dgm:prSet presAssocID="{91B1DFEC-D75F-4B20-8408-6239523ABB03}" presName="textRect" presStyleLbl="revTx" presStyleIdx="0" presStyleCnt="3">
        <dgm:presLayoutVars>
          <dgm:chMax val="1"/>
          <dgm:chPref val="1"/>
        </dgm:presLayoutVars>
      </dgm:prSet>
      <dgm:spPr/>
    </dgm:pt>
    <dgm:pt modelId="{A5CBB6AC-E309-4B60-9C82-07DC255DDB77}" type="pres">
      <dgm:prSet presAssocID="{9AF95831-3A62-47C1-8F16-78324AD14A93}" presName="sibTrans" presStyleCnt="0"/>
      <dgm:spPr/>
    </dgm:pt>
    <dgm:pt modelId="{8C2D270B-804A-4930-8798-88696061FE7E}" type="pres">
      <dgm:prSet presAssocID="{25E64D9B-517A-4869-8B8C-71C2C324731C}" presName="compNode" presStyleCnt="0"/>
      <dgm:spPr/>
    </dgm:pt>
    <dgm:pt modelId="{691C6A61-3767-4121-A016-6AD1DA3157E5}" type="pres">
      <dgm:prSet presAssocID="{25E64D9B-517A-4869-8B8C-71C2C324731C}" presName="iconBgRect" presStyleLbl="bgShp" presStyleIdx="1" presStyleCnt="3"/>
      <dgm:spPr>
        <a:prstGeom prst="round2DiagRect">
          <a:avLst>
            <a:gd name="adj1" fmla="val 29727"/>
            <a:gd name="adj2" fmla="val 0"/>
          </a:avLst>
        </a:prstGeom>
      </dgm:spPr>
    </dgm:pt>
    <dgm:pt modelId="{1888C339-31C1-4EE0-935E-2B346DC9337F}" type="pres">
      <dgm:prSet presAssocID="{25E64D9B-517A-4869-8B8C-71C2C32473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295CE4FA-2E62-4214-8F64-7CBAF665520B}" type="pres">
      <dgm:prSet presAssocID="{25E64D9B-517A-4869-8B8C-71C2C324731C}" presName="spaceRect" presStyleCnt="0"/>
      <dgm:spPr/>
    </dgm:pt>
    <dgm:pt modelId="{18B8E0F1-B194-4163-9BA5-416BAE9E219C}" type="pres">
      <dgm:prSet presAssocID="{25E64D9B-517A-4869-8B8C-71C2C324731C}" presName="textRect" presStyleLbl="revTx" presStyleIdx="1" presStyleCnt="3">
        <dgm:presLayoutVars>
          <dgm:chMax val="1"/>
          <dgm:chPref val="1"/>
        </dgm:presLayoutVars>
      </dgm:prSet>
      <dgm:spPr/>
    </dgm:pt>
    <dgm:pt modelId="{FA7B0ABD-5B16-4F33-B521-5DA738F80497}" type="pres">
      <dgm:prSet presAssocID="{89993B56-7D06-4929-B976-1A4C119538F1}" presName="sibTrans" presStyleCnt="0"/>
      <dgm:spPr/>
    </dgm:pt>
    <dgm:pt modelId="{2BC8CDC4-6B42-4887-8BAD-15DEFE61766D}" type="pres">
      <dgm:prSet presAssocID="{A13AADAC-BEC2-47C7-9CF9-A59718010C2A}" presName="compNode" presStyleCnt="0"/>
      <dgm:spPr/>
    </dgm:pt>
    <dgm:pt modelId="{2DAE6729-B267-49BD-B269-88CDF942E63F}" type="pres">
      <dgm:prSet presAssocID="{A13AADAC-BEC2-47C7-9CF9-A59718010C2A}" presName="iconBgRect" presStyleLbl="bgShp" presStyleIdx="2" presStyleCnt="3"/>
      <dgm:spPr>
        <a:prstGeom prst="round2DiagRect">
          <a:avLst>
            <a:gd name="adj1" fmla="val 29727"/>
            <a:gd name="adj2" fmla="val 0"/>
          </a:avLst>
        </a:prstGeom>
      </dgm:spPr>
    </dgm:pt>
    <dgm:pt modelId="{837E75F8-C197-46ED-B1C8-47C18DB4D293}" type="pres">
      <dgm:prSet presAssocID="{A13AADAC-BEC2-47C7-9CF9-A59718010C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A62BE0B1-2463-487C-BC69-B11F247C0B54}" type="pres">
      <dgm:prSet presAssocID="{A13AADAC-BEC2-47C7-9CF9-A59718010C2A}" presName="spaceRect" presStyleCnt="0"/>
      <dgm:spPr/>
    </dgm:pt>
    <dgm:pt modelId="{E49CE972-56F3-4D0D-A1DC-33D6620D7E3C}" type="pres">
      <dgm:prSet presAssocID="{A13AADAC-BEC2-47C7-9CF9-A59718010C2A}" presName="textRect" presStyleLbl="revTx" presStyleIdx="2" presStyleCnt="3">
        <dgm:presLayoutVars>
          <dgm:chMax val="1"/>
          <dgm:chPref val="1"/>
        </dgm:presLayoutVars>
      </dgm:prSet>
      <dgm:spPr/>
    </dgm:pt>
  </dgm:ptLst>
  <dgm:cxnLst>
    <dgm:cxn modelId="{8BA2611C-84EC-4385-8067-15894C3D96B6}" type="presOf" srcId="{91B1DFEC-D75F-4B20-8408-6239523ABB03}" destId="{41118D7D-163B-42DA-BECE-8BBA61C42D5E}" srcOrd="0" destOrd="0" presId="urn:microsoft.com/office/officeart/2018/5/layout/IconLeafLabelList"/>
    <dgm:cxn modelId="{D4159F3E-91AF-4978-B301-1CB15BC31779}" type="presOf" srcId="{77BFEAE4-4B03-4B81-87B9-FAFEE30C0953}" destId="{C08F8AB2-0AE4-4ED3-BC7E-B4D333F65D89}" srcOrd="0" destOrd="0" presId="urn:microsoft.com/office/officeart/2018/5/layout/IconLeafLabelList"/>
    <dgm:cxn modelId="{1C2EFC5C-6217-4B69-B2DF-6014E85AFF15}" srcId="{77BFEAE4-4B03-4B81-87B9-FAFEE30C0953}" destId="{A13AADAC-BEC2-47C7-9CF9-A59718010C2A}" srcOrd="2" destOrd="0" parTransId="{FF2F9028-9BCB-442D-9F81-118B6EDE4860}" sibTransId="{4B65D89D-D80B-4530-B434-75B0A2243968}"/>
    <dgm:cxn modelId="{49D9D44C-6BE0-4EB1-A1C2-7D8C1A492392}" srcId="{77BFEAE4-4B03-4B81-87B9-FAFEE30C0953}" destId="{91B1DFEC-D75F-4B20-8408-6239523ABB03}" srcOrd="0" destOrd="0" parTransId="{C000A67F-F4D0-4649-8633-C7A379D12933}" sibTransId="{9AF95831-3A62-47C1-8F16-78324AD14A93}"/>
    <dgm:cxn modelId="{FF005CC4-C9C8-4E68-904E-9B93C8BB100C}" type="presOf" srcId="{A13AADAC-BEC2-47C7-9CF9-A59718010C2A}" destId="{E49CE972-56F3-4D0D-A1DC-33D6620D7E3C}" srcOrd="0" destOrd="0" presId="urn:microsoft.com/office/officeart/2018/5/layout/IconLeafLabelList"/>
    <dgm:cxn modelId="{89B6CFCA-C3F7-46E9-A585-82041ED5D1FF}" type="presOf" srcId="{25E64D9B-517A-4869-8B8C-71C2C324731C}" destId="{18B8E0F1-B194-4163-9BA5-416BAE9E219C}" srcOrd="0" destOrd="0" presId="urn:microsoft.com/office/officeart/2018/5/layout/IconLeafLabelList"/>
    <dgm:cxn modelId="{1727D8FB-B363-45CE-8BF9-E203CC3CF0DF}" srcId="{77BFEAE4-4B03-4B81-87B9-FAFEE30C0953}" destId="{25E64D9B-517A-4869-8B8C-71C2C324731C}" srcOrd="1" destOrd="0" parTransId="{B1FC464D-9BAB-4E07-8F2F-4AB019F66BD2}" sibTransId="{89993B56-7D06-4929-B976-1A4C119538F1}"/>
    <dgm:cxn modelId="{81F3DD15-AC28-4302-99AF-78443D025C51}" type="presParOf" srcId="{C08F8AB2-0AE4-4ED3-BC7E-B4D333F65D89}" destId="{5D5CE98D-7DCC-4AA2-9BB9-7916F110516E}" srcOrd="0" destOrd="0" presId="urn:microsoft.com/office/officeart/2018/5/layout/IconLeafLabelList"/>
    <dgm:cxn modelId="{A53A840B-ADE8-4C71-AB64-B7DFB6760016}" type="presParOf" srcId="{5D5CE98D-7DCC-4AA2-9BB9-7916F110516E}" destId="{54031B0A-1350-4B9B-8EC0-653E78FA182F}" srcOrd="0" destOrd="0" presId="urn:microsoft.com/office/officeart/2018/5/layout/IconLeafLabelList"/>
    <dgm:cxn modelId="{FB541EB5-7E23-42AA-A1A9-B9FEFF880431}" type="presParOf" srcId="{5D5CE98D-7DCC-4AA2-9BB9-7916F110516E}" destId="{CF8B38CA-CAE3-40C3-8302-88819685294F}" srcOrd="1" destOrd="0" presId="urn:microsoft.com/office/officeart/2018/5/layout/IconLeafLabelList"/>
    <dgm:cxn modelId="{7EDEEC12-2EEC-409A-927E-9EAD7497EC87}" type="presParOf" srcId="{5D5CE98D-7DCC-4AA2-9BB9-7916F110516E}" destId="{C82930DA-1072-4C9F-B152-8AB456D650C2}" srcOrd="2" destOrd="0" presId="urn:microsoft.com/office/officeart/2018/5/layout/IconLeafLabelList"/>
    <dgm:cxn modelId="{A1E5F115-8770-46F5-B838-9A902D72ACCA}" type="presParOf" srcId="{5D5CE98D-7DCC-4AA2-9BB9-7916F110516E}" destId="{41118D7D-163B-42DA-BECE-8BBA61C42D5E}" srcOrd="3" destOrd="0" presId="urn:microsoft.com/office/officeart/2018/5/layout/IconLeafLabelList"/>
    <dgm:cxn modelId="{7400BF87-7D2B-450F-8BB5-67DA8946194E}" type="presParOf" srcId="{C08F8AB2-0AE4-4ED3-BC7E-B4D333F65D89}" destId="{A5CBB6AC-E309-4B60-9C82-07DC255DDB77}" srcOrd="1" destOrd="0" presId="urn:microsoft.com/office/officeart/2018/5/layout/IconLeafLabelList"/>
    <dgm:cxn modelId="{9B7555BC-1B07-4AEA-81C4-6FE523BF8868}" type="presParOf" srcId="{C08F8AB2-0AE4-4ED3-BC7E-B4D333F65D89}" destId="{8C2D270B-804A-4930-8798-88696061FE7E}" srcOrd="2" destOrd="0" presId="urn:microsoft.com/office/officeart/2018/5/layout/IconLeafLabelList"/>
    <dgm:cxn modelId="{B458F2B1-0CD1-4852-BF68-91D58DC6DFF5}" type="presParOf" srcId="{8C2D270B-804A-4930-8798-88696061FE7E}" destId="{691C6A61-3767-4121-A016-6AD1DA3157E5}" srcOrd="0" destOrd="0" presId="urn:microsoft.com/office/officeart/2018/5/layout/IconLeafLabelList"/>
    <dgm:cxn modelId="{669FF7C4-9A50-48D6-B889-125A4B879789}" type="presParOf" srcId="{8C2D270B-804A-4930-8798-88696061FE7E}" destId="{1888C339-31C1-4EE0-935E-2B346DC9337F}" srcOrd="1" destOrd="0" presId="urn:microsoft.com/office/officeart/2018/5/layout/IconLeafLabelList"/>
    <dgm:cxn modelId="{E9AEB693-2B98-4D25-AB32-518FBD524B9F}" type="presParOf" srcId="{8C2D270B-804A-4930-8798-88696061FE7E}" destId="{295CE4FA-2E62-4214-8F64-7CBAF665520B}" srcOrd="2" destOrd="0" presId="urn:microsoft.com/office/officeart/2018/5/layout/IconLeafLabelList"/>
    <dgm:cxn modelId="{13B14260-06A9-4B6E-A997-E0F422B9D4B1}" type="presParOf" srcId="{8C2D270B-804A-4930-8798-88696061FE7E}" destId="{18B8E0F1-B194-4163-9BA5-416BAE9E219C}" srcOrd="3" destOrd="0" presId="urn:microsoft.com/office/officeart/2018/5/layout/IconLeafLabelList"/>
    <dgm:cxn modelId="{86838B6B-9D0B-4441-8BAA-E984C1FF03A2}" type="presParOf" srcId="{C08F8AB2-0AE4-4ED3-BC7E-B4D333F65D89}" destId="{FA7B0ABD-5B16-4F33-B521-5DA738F80497}" srcOrd="3" destOrd="0" presId="urn:microsoft.com/office/officeart/2018/5/layout/IconLeafLabelList"/>
    <dgm:cxn modelId="{ACB091B3-5B3B-454E-BBA3-6589A538A1BE}" type="presParOf" srcId="{C08F8AB2-0AE4-4ED3-BC7E-B4D333F65D89}" destId="{2BC8CDC4-6B42-4887-8BAD-15DEFE61766D}" srcOrd="4" destOrd="0" presId="urn:microsoft.com/office/officeart/2018/5/layout/IconLeafLabelList"/>
    <dgm:cxn modelId="{0369CD0A-D0FD-44F7-9C47-DC0C773B6648}" type="presParOf" srcId="{2BC8CDC4-6B42-4887-8BAD-15DEFE61766D}" destId="{2DAE6729-B267-49BD-B269-88CDF942E63F}" srcOrd="0" destOrd="0" presId="urn:microsoft.com/office/officeart/2018/5/layout/IconLeafLabelList"/>
    <dgm:cxn modelId="{72FD7B64-8AFF-49F4-904C-09A852BAF486}" type="presParOf" srcId="{2BC8CDC4-6B42-4887-8BAD-15DEFE61766D}" destId="{837E75F8-C197-46ED-B1C8-47C18DB4D293}" srcOrd="1" destOrd="0" presId="urn:microsoft.com/office/officeart/2018/5/layout/IconLeafLabelList"/>
    <dgm:cxn modelId="{20E5C702-364D-44D0-8587-5829FE67D96B}" type="presParOf" srcId="{2BC8CDC4-6B42-4887-8BAD-15DEFE61766D}" destId="{A62BE0B1-2463-487C-BC69-B11F247C0B54}" srcOrd="2" destOrd="0" presId="urn:microsoft.com/office/officeart/2018/5/layout/IconLeafLabelList"/>
    <dgm:cxn modelId="{CC10DC49-C79A-40F3-94A3-7BE09F3934C7}" type="presParOf" srcId="{2BC8CDC4-6B42-4887-8BAD-15DEFE61766D}" destId="{E49CE972-56F3-4D0D-A1DC-33D6620D7E3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B910BE-0913-4E4E-9AC1-28435B34287B}"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lang="en-US"/>
        </a:p>
      </dgm:t>
    </dgm:pt>
    <dgm:pt modelId="{181D3144-3755-416D-A742-8F97A65D8BE4}">
      <dgm:prSet/>
      <dgm:spPr/>
      <dgm:t>
        <a:bodyPr/>
        <a:lstStyle/>
        <a:p>
          <a:r>
            <a:rPr lang="en-US"/>
            <a:t>Weekly Outage Window</a:t>
          </a:r>
        </a:p>
      </dgm:t>
    </dgm:pt>
    <dgm:pt modelId="{112E3C8D-7D64-451A-A2B9-E8B69B796707}" type="parTrans" cxnId="{7575F89C-D072-4F8C-930C-7C6DA7F65004}">
      <dgm:prSet/>
      <dgm:spPr/>
      <dgm:t>
        <a:bodyPr/>
        <a:lstStyle/>
        <a:p>
          <a:endParaRPr lang="en-US"/>
        </a:p>
      </dgm:t>
    </dgm:pt>
    <dgm:pt modelId="{406546FB-F24D-4679-9D17-F1A2BBFCE287}" type="sibTrans" cxnId="{7575F89C-D072-4F8C-930C-7C6DA7F65004}">
      <dgm:prSet/>
      <dgm:spPr/>
      <dgm:t>
        <a:bodyPr/>
        <a:lstStyle/>
        <a:p>
          <a:endParaRPr lang="en-US"/>
        </a:p>
      </dgm:t>
    </dgm:pt>
    <dgm:pt modelId="{B05C868E-6277-4605-906F-07331E53E92A}">
      <dgm:prSet/>
      <dgm:spPr/>
      <dgm:t>
        <a:bodyPr/>
        <a:lstStyle/>
        <a:p>
          <a:r>
            <a:rPr lang="en-US"/>
            <a:t>5:00PM Tuesday - 7:00am Wednesday</a:t>
          </a:r>
        </a:p>
      </dgm:t>
    </dgm:pt>
    <dgm:pt modelId="{B3F5F516-CEDA-48CD-B8AC-E281C6A67DAD}" type="parTrans" cxnId="{3AA187E7-68A0-47D1-A3C9-D419C0DB4ABE}">
      <dgm:prSet/>
      <dgm:spPr/>
      <dgm:t>
        <a:bodyPr/>
        <a:lstStyle/>
        <a:p>
          <a:endParaRPr lang="en-US"/>
        </a:p>
      </dgm:t>
    </dgm:pt>
    <dgm:pt modelId="{FBC41F54-F263-4D89-830B-F1FCB9D03354}" type="sibTrans" cxnId="{3AA187E7-68A0-47D1-A3C9-D419C0DB4ABE}">
      <dgm:prSet/>
      <dgm:spPr/>
      <dgm:t>
        <a:bodyPr/>
        <a:lstStyle/>
        <a:p>
          <a:endParaRPr lang="en-US"/>
        </a:p>
      </dgm:t>
    </dgm:pt>
    <dgm:pt modelId="{22D805A9-8CAC-46EA-A52D-EB3CF891E0C3}">
      <dgm:prSet custT="1"/>
      <dgm:spPr>
        <a:solidFill>
          <a:schemeClr val="accent3">
            <a:lumMod val="60000"/>
            <a:lumOff val="40000"/>
            <a:alpha val="90000"/>
          </a:schemeClr>
        </a:solidFill>
      </dgm:spPr>
      <dgm:t>
        <a:bodyPr/>
        <a:lstStyle/>
        <a:p>
          <a:r>
            <a:rPr lang="en-US" sz="1600"/>
            <a:t>Desktops </a:t>
          </a:r>
        </a:p>
        <a:p>
          <a:r>
            <a:rPr lang="en-US" sz="1600"/>
            <a:t>1:00am – 6:00am</a:t>
          </a:r>
        </a:p>
      </dgm:t>
    </dgm:pt>
    <dgm:pt modelId="{73010CD7-01EA-461F-B218-89ED8FD7133E}" type="parTrans" cxnId="{4DC9FECF-9C3E-4798-8FD0-51039B679256}">
      <dgm:prSet/>
      <dgm:spPr/>
      <dgm:t>
        <a:bodyPr/>
        <a:lstStyle/>
        <a:p>
          <a:endParaRPr lang="en-US"/>
        </a:p>
      </dgm:t>
    </dgm:pt>
    <dgm:pt modelId="{139E1916-9574-46C5-9921-0017472FAFB3}" type="sibTrans" cxnId="{4DC9FECF-9C3E-4798-8FD0-51039B679256}">
      <dgm:prSet/>
      <dgm:spPr/>
      <dgm:t>
        <a:bodyPr/>
        <a:lstStyle/>
        <a:p>
          <a:endParaRPr lang="en-US"/>
        </a:p>
      </dgm:t>
    </dgm:pt>
    <dgm:pt modelId="{19A5BD87-6493-4B22-AF88-E0E7785C4194}">
      <dgm:prSet custT="1"/>
      <dgm:spPr>
        <a:solidFill>
          <a:schemeClr val="accent4">
            <a:lumMod val="60000"/>
            <a:lumOff val="40000"/>
            <a:alpha val="90000"/>
          </a:schemeClr>
        </a:solidFill>
      </dgm:spPr>
      <dgm:t>
        <a:bodyPr/>
        <a:lstStyle/>
        <a:p>
          <a:r>
            <a:rPr lang="en-US" sz="1600"/>
            <a:t>Servers </a:t>
          </a:r>
        </a:p>
        <a:p>
          <a:r>
            <a:rPr lang="en-US" sz="1600"/>
            <a:t>9:00pm – 4:00am</a:t>
          </a:r>
        </a:p>
      </dgm:t>
    </dgm:pt>
    <dgm:pt modelId="{2B4173B3-7495-4B6E-9ADE-C8BF9340AB82}" type="parTrans" cxnId="{19F3FD95-1734-4EFB-A4AC-2B129233307E}">
      <dgm:prSet/>
      <dgm:spPr/>
      <dgm:t>
        <a:bodyPr/>
        <a:lstStyle/>
        <a:p>
          <a:endParaRPr lang="en-US"/>
        </a:p>
      </dgm:t>
    </dgm:pt>
    <dgm:pt modelId="{FA811CFA-C947-46A7-AD8B-CDD670DBBDCB}" type="sibTrans" cxnId="{19F3FD95-1734-4EFB-A4AC-2B129233307E}">
      <dgm:prSet/>
      <dgm:spPr/>
      <dgm:t>
        <a:bodyPr/>
        <a:lstStyle/>
        <a:p>
          <a:endParaRPr lang="en-US"/>
        </a:p>
      </dgm:t>
    </dgm:pt>
    <dgm:pt modelId="{6E78FEF4-077F-49D6-9E6C-9B203DE2C715}">
      <dgm:prSet custT="1"/>
      <dgm:spPr>
        <a:solidFill>
          <a:schemeClr val="accent4">
            <a:lumMod val="40000"/>
            <a:lumOff val="60000"/>
            <a:alpha val="90000"/>
          </a:schemeClr>
        </a:solidFill>
      </dgm:spPr>
      <dgm:t>
        <a:bodyPr/>
        <a:lstStyle/>
        <a:p>
          <a:r>
            <a:rPr lang="en-US" sz="1600"/>
            <a:t>Network </a:t>
          </a:r>
        </a:p>
        <a:p>
          <a:r>
            <a:rPr lang="en-US" sz="1600"/>
            <a:t>4:00am – 7:00am</a:t>
          </a:r>
        </a:p>
      </dgm:t>
    </dgm:pt>
    <dgm:pt modelId="{7AB28CC5-0B6E-47F2-8F69-3D267CE12EC0}" type="parTrans" cxnId="{338AA342-B5A0-46CF-B31F-6B3BE5002104}">
      <dgm:prSet/>
      <dgm:spPr/>
      <dgm:t>
        <a:bodyPr/>
        <a:lstStyle/>
        <a:p>
          <a:endParaRPr lang="en-US"/>
        </a:p>
      </dgm:t>
    </dgm:pt>
    <dgm:pt modelId="{711913E3-F4D7-4E0D-816E-FBAD40A23D89}" type="sibTrans" cxnId="{338AA342-B5A0-46CF-B31F-6B3BE5002104}">
      <dgm:prSet/>
      <dgm:spPr/>
      <dgm:t>
        <a:bodyPr/>
        <a:lstStyle/>
        <a:p>
          <a:endParaRPr lang="en-US"/>
        </a:p>
      </dgm:t>
    </dgm:pt>
    <dgm:pt modelId="{41E25DB1-1E75-4617-BD15-93F0767FBC7B}">
      <dgm:prSet/>
      <dgm:spPr/>
      <dgm:t>
        <a:bodyPr/>
        <a:lstStyle/>
        <a:p>
          <a:r>
            <a:rPr lang="en-US"/>
            <a:t>Actual outages will be much shorter and less frequent</a:t>
          </a:r>
        </a:p>
      </dgm:t>
    </dgm:pt>
    <dgm:pt modelId="{9FB85B02-0E11-477F-9AB5-861967540EE8}" type="parTrans" cxnId="{530F0D32-8AD6-429C-AB40-6A2DAED211C0}">
      <dgm:prSet/>
      <dgm:spPr/>
      <dgm:t>
        <a:bodyPr/>
        <a:lstStyle/>
        <a:p>
          <a:endParaRPr lang="en-US"/>
        </a:p>
      </dgm:t>
    </dgm:pt>
    <dgm:pt modelId="{FFA52C4B-6734-4BED-9218-37B91B863AAD}" type="sibTrans" cxnId="{530F0D32-8AD6-429C-AB40-6A2DAED211C0}">
      <dgm:prSet/>
      <dgm:spPr/>
      <dgm:t>
        <a:bodyPr/>
        <a:lstStyle/>
        <a:p>
          <a:endParaRPr lang="en-US"/>
        </a:p>
      </dgm:t>
    </dgm:pt>
    <dgm:pt modelId="{34EF159C-53D5-48DA-A53F-2FAFBBA7954B}" type="pres">
      <dgm:prSet presAssocID="{C7B910BE-0913-4E4E-9AC1-28435B34287B}" presName="Name0" presStyleCnt="0">
        <dgm:presLayoutVars>
          <dgm:dir/>
          <dgm:animLvl val="lvl"/>
          <dgm:resizeHandles val="exact"/>
        </dgm:presLayoutVars>
      </dgm:prSet>
      <dgm:spPr/>
    </dgm:pt>
    <dgm:pt modelId="{DACF536F-F0AF-42E5-80E4-0AFC17566541}" type="pres">
      <dgm:prSet presAssocID="{41E25DB1-1E75-4617-BD15-93F0767FBC7B}" presName="boxAndChildren" presStyleCnt="0"/>
      <dgm:spPr/>
    </dgm:pt>
    <dgm:pt modelId="{9E6AB1F5-D896-455A-AFB7-9A515D95E6BC}" type="pres">
      <dgm:prSet presAssocID="{41E25DB1-1E75-4617-BD15-93F0767FBC7B}" presName="parentTextBox" presStyleLbl="node1" presStyleIdx="0" presStyleCnt="3"/>
      <dgm:spPr/>
    </dgm:pt>
    <dgm:pt modelId="{446090DA-49BC-4B6B-8FC0-FE9E75347E95}" type="pres">
      <dgm:prSet presAssocID="{FBC41F54-F263-4D89-830B-F1FCB9D03354}" presName="sp" presStyleCnt="0"/>
      <dgm:spPr/>
    </dgm:pt>
    <dgm:pt modelId="{57789DA9-0F36-4CB2-9E32-04645387884F}" type="pres">
      <dgm:prSet presAssocID="{B05C868E-6277-4605-906F-07331E53E92A}" presName="arrowAndChildren" presStyleCnt="0"/>
      <dgm:spPr/>
    </dgm:pt>
    <dgm:pt modelId="{674F6795-63D3-4973-B5D0-738750899E6C}" type="pres">
      <dgm:prSet presAssocID="{B05C868E-6277-4605-906F-07331E53E92A}" presName="parentTextArrow" presStyleLbl="node1" presStyleIdx="0" presStyleCnt="3"/>
      <dgm:spPr/>
    </dgm:pt>
    <dgm:pt modelId="{0C3119D0-86C5-4357-ACC2-EBC31DD17A47}" type="pres">
      <dgm:prSet presAssocID="{B05C868E-6277-4605-906F-07331E53E92A}" presName="arrow" presStyleLbl="node1" presStyleIdx="1" presStyleCnt="3"/>
      <dgm:spPr/>
    </dgm:pt>
    <dgm:pt modelId="{BB0FE10A-07B4-4616-B6F3-416B4792EEDD}" type="pres">
      <dgm:prSet presAssocID="{B05C868E-6277-4605-906F-07331E53E92A}" presName="descendantArrow" presStyleCnt="0"/>
      <dgm:spPr/>
    </dgm:pt>
    <dgm:pt modelId="{F0CBF873-48EA-4128-9AA5-639AC368B2B3}" type="pres">
      <dgm:prSet presAssocID="{22D805A9-8CAC-46EA-A52D-EB3CF891E0C3}" presName="childTextArrow" presStyleLbl="fgAccFollowNode1" presStyleIdx="0" presStyleCnt="3">
        <dgm:presLayoutVars>
          <dgm:bulletEnabled val="1"/>
        </dgm:presLayoutVars>
      </dgm:prSet>
      <dgm:spPr/>
    </dgm:pt>
    <dgm:pt modelId="{638BD308-D6F6-4E63-BC27-82CD8A308C02}" type="pres">
      <dgm:prSet presAssocID="{19A5BD87-6493-4B22-AF88-E0E7785C4194}" presName="childTextArrow" presStyleLbl="fgAccFollowNode1" presStyleIdx="1" presStyleCnt="3">
        <dgm:presLayoutVars>
          <dgm:bulletEnabled val="1"/>
        </dgm:presLayoutVars>
      </dgm:prSet>
      <dgm:spPr/>
    </dgm:pt>
    <dgm:pt modelId="{C5E259E2-88DE-4C8C-9AD7-C85D3574A6EA}" type="pres">
      <dgm:prSet presAssocID="{6E78FEF4-077F-49D6-9E6C-9B203DE2C715}" presName="childTextArrow" presStyleLbl="fgAccFollowNode1" presStyleIdx="2" presStyleCnt="3">
        <dgm:presLayoutVars>
          <dgm:bulletEnabled val="1"/>
        </dgm:presLayoutVars>
      </dgm:prSet>
      <dgm:spPr/>
    </dgm:pt>
    <dgm:pt modelId="{E346BF1A-70C3-4418-9900-A1FAC6322349}" type="pres">
      <dgm:prSet presAssocID="{406546FB-F24D-4679-9D17-F1A2BBFCE287}" presName="sp" presStyleCnt="0"/>
      <dgm:spPr/>
    </dgm:pt>
    <dgm:pt modelId="{DD47A70F-9241-4264-961F-796583F78708}" type="pres">
      <dgm:prSet presAssocID="{181D3144-3755-416D-A742-8F97A65D8BE4}" presName="arrowAndChildren" presStyleCnt="0"/>
      <dgm:spPr/>
    </dgm:pt>
    <dgm:pt modelId="{FD6B2C9A-010A-492E-A576-119A34E3C12B}" type="pres">
      <dgm:prSet presAssocID="{181D3144-3755-416D-A742-8F97A65D8BE4}" presName="parentTextArrow" presStyleLbl="node1" presStyleIdx="2" presStyleCnt="3"/>
      <dgm:spPr/>
    </dgm:pt>
  </dgm:ptLst>
  <dgm:cxnLst>
    <dgm:cxn modelId="{530F0D32-8AD6-429C-AB40-6A2DAED211C0}" srcId="{C7B910BE-0913-4E4E-9AC1-28435B34287B}" destId="{41E25DB1-1E75-4617-BD15-93F0767FBC7B}" srcOrd="2" destOrd="0" parTransId="{9FB85B02-0E11-477F-9AB5-861967540EE8}" sibTransId="{FFA52C4B-6734-4BED-9218-37B91B863AAD}"/>
    <dgm:cxn modelId="{338AA342-B5A0-46CF-B31F-6B3BE5002104}" srcId="{B05C868E-6277-4605-906F-07331E53E92A}" destId="{6E78FEF4-077F-49D6-9E6C-9B203DE2C715}" srcOrd="2" destOrd="0" parTransId="{7AB28CC5-0B6E-47F2-8F69-3D267CE12EC0}" sibTransId="{711913E3-F4D7-4E0D-816E-FBAD40A23D89}"/>
    <dgm:cxn modelId="{03EDBA44-65A7-4FD8-9DB7-EDC28F79AB54}" type="presOf" srcId="{22D805A9-8CAC-46EA-A52D-EB3CF891E0C3}" destId="{F0CBF873-48EA-4128-9AA5-639AC368B2B3}" srcOrd="0" destOrd="0" presId="urn:microsoft.com/office/officeart/2005/8/layout/process4"/>
    <dgm:cxn modelId="{19F3FD95-1734-4EFB-A4AC-2B129233307E}" srcId="{B05C868E-6277-4605-906F-07331E53E92A}" destId="{19A5BD87-6493-4B22-AF88-E0E7785C4194}" srcOrd="1" destOrd="0" parTransId="{2B4173B3-7495-4B6E-9ADE-C8BF9340AB82}" sibTransId="{FA811CFA-C947-46A7-AD8B-CDD670DBBDCB}"/>
    <dgm:cxn modelId="{7575F89C-D072-4F8C-930C-7C6DA7F65004}" srcId="{C7B910BE-0913-4E4E-9AC1-28435B34287B}" destId="{181D3144-3755-416D-A742-8F97A65D8BE4}" srcOrd="0" destOrd="0" parTransId="{112E3C8D-7D64-451A-A2B9-E8B69B796707}" sibTransId="{406546FB-F24D-4679-9D17-F1A2BBFCE287}"/>
    <dgm:cxn modelId="{D994F0AA-5A92-466B-8C5F-FF82C5DDDC5A}" type="presOf" srcId="{181D3144-3755-416D-A742-8F97A65D8BE4}" destId="{FD6B2C9A-010A-492E-A576-119A34E3C12B}" srcOrd="0" destOrd="0" presId="urn:microsoft.com/office/officeart/2005/8/layout/process4"/>
    <dgm:cxn modelId="{21C1A3AB-4A37-4925-9372-3592BD8218DB}" type="presOf" srcId="{C7B910BE-0913-4E4E-9AC1-28435B34287B}" destId="{34EF159C-53D5-48DA-A53F-2FAFBBA7954B}" srcOrd="0" destOrd="0" presId="urn:microsoft.com/office/officeart/2005/8/layout/process4"/>
    <dgm:cxn modelId="{6CFB0ACB-9E41-4591-A5C0-AD4E9343B207}" type="presOf" srcId="{B05C868E-6277-4605-906F-07331E53E92A}" destId="{674F6795-63D3-4973-B5D0-738750899E6C}" srcOrd="0" destOrd="0" presId="urn:microsoft.com/office/officeart/2005/8/layout/process4"/>
    <dgm:cxn modelId="{4DC9FECF-9C3E-4798-8FD0-51039B679256}" srcId="{B05C868E-6277-4605-906F-07331E53E92A}" destId="{22D805A9-8CAC-46EA-A52D-EB3CF891E0C3}" srcOrd="0" destOrd="0" parTransId="{73010CD7-01EA-461F-B218-89ED8FD7133E}" sibTransId="{139E1916-9574-46C5-9921-0017472FAFB3}"/>
    <dgm:cxn modelId="{C29555D0-256B-400D-A459-7E0FC4A69A46}" type="presOf" srcId="{41E25DB1-1E75-4617-BD15-93F0767FBC7B}" destId="{9E6AB1F5-D896-455A-AFB7-9A515D95E6BC}" srcOrd="0" destOrd="0" presId="urn:microsoft.com/office/officeart/2005/8/layout/process4"/>
    <dgm:cxn modelId="{F0D9D7D0-56D9-4FCA-BC12-102C63DA948D}" type="presOf" srcId="{B05C868E-6277-4605-906F-07331E53E92A}" destId="{0C3119D0-86C5-4357-ACC2-EBC31DD17A47}" srcOrd="1" destOrd="0" presId="urn:microsoft.com/office/officeart/2005/8/layout/process4"/>
    <dgm:cxn modelId="{3AA187E7-68A0-47D1-A3C9-D419C0DB4ABE}" srcId="{C7B910BE-0913-4E4E-9AC1-28435B34287B}" destId="{B05C868E-6277-4605-906F-07331E53E92A}" srcOrd="1" destOrd="0" parTransId="{B3F5F516-CEDA-48CD-B8AC-E281C6A67DAD}" sibTransId="{FBC41F54-F263-4D89-830B-F1FCB9D03354}"/>
    <dgm:cxn modelId="{C24C8CF1-343A-4110-A1BB-44DFEDC24D32}" type="presOf" srcId="{19A5BD87-6493-4B22-AF88-E0E7785C4194}" destId="{638BD308-D6F6-4E63-BC27-82CD8A308C02}" srcOrd="0" destOrd="0" presId="urn:microsoft.com/office/officeart/2005/8/layout/process4"/>
    <dgm:cxn modelId="{456026F6-FEDD-4524-B001-589ADC2F0E09}" type="presOf" srcId="{6E78FEF4-077F-49D6-9E6C-9B203DE2C715}" destId="{C5E259E2-88DE-4C8C-9AD7-C85D3574A6EA}" srcOrd="0" destOrd="0" presId="urn:microsoft.com/office/officeart/2005/8/layout/process4"/>
    <dgm:cxn modelId="{F2569A07-A42C-4077-96E1-457E78C94A5F}" type="presParOf" srcId="{34EF159C-53D5-48DA-A53F-2FAFBBA7954B}" destId="{DACF536F-F0AF-42E5-80E4-0AFC17566541}" srcOrd="0" destOrd="0" presId="urn:microsoft.com/office/officeart/2005/8/layout/process4"/>
    <dgm:cxn modelId="{63CBF462-9F03-4CD5-8440-D028C7AE71FA}" type="presParOf" srcId="{DACF536F-F0AF-42E5-80E4-0AFC17566541}" destId="{9E6AB1F5-D896-455A-AFB7-9A515D95E6BC}" srcOrd="0" destOrd="0" presId="urn:microsoft.com/office/officeart/2005/8/layout/process4"/>
    <dgm:cxn modelId="{8DFE7633-F17A-4DED-BF69-CE05B344BD75}" type="presParOf" srcId="{34EF159C-53D5-48DA-A53F-2FAFBBA7954B}" destId="{446090DA-49BC-4B6B-8FC0-FE9E75347E95}" srcOrd="1" destOrd="0" presId="urn:microsoft.com/office/officeart/2005/8/layout/process4"/>
    <dgm:cxn modelId="{ED195B54-6A8B-4634-BC64-A80F489F6B9E}" type="presParOf" srcId="{34EF159C-53D5-48DA-A53F-2FAFBBA7954B}" destId="{57789DA9-0F36-4CB2-9E32-04645387884F}" srcOrd="2" destOrd="0" presId="urn:microsoft.com/office/officeart/2005/8/layout/process4"/>
    <dgm:cxn modelId="{DB77B367-0E2D-4F9E-A49B-E800A8DF1977}" type="presParOf" srcId="{57789DA9-0F36-4CB2-9E32-04645387884F}" destId="{674F6795-63D3-4973-B5D0-738750899E6C}" srcOrd="0" destOrd="0" presId="urn:microsoft.com/office/officeart/2005/8/layout/process4"/>
    <dgm:cxn modelId="{30A98CC2-9648-4A97-9BE7-D7C7520656E7}" type="presParOf" srcId="{57789DA9-0F36-4CB2-9E32-04645387884F}" destId="{0C3119D0-86C5-4357-ACC2-EBC31DD17A47}" srcOrd="1" destOrd="0" presId="urn:microsoft.com/office/officeart/2005/8/layout/process4"/>
    <dgm:cxn modelId="{9CF596C6-8292-4061-BFEE-BC0A5A152FFD}" type="presParOf" srcId="{57789DA9-0F36-4CB2-9E32-04645387884F}" destId="{BB0FE10A-07B4-4616-B6F3-416B4792EEDD}" srcOrd="2" destOrd="0" presId="urn:microsoft.com/office/officeart/2005/8/layout/process4"/>
    <dgm:cxn modelId="{EE250071-EE70-400D-9056-ECEDF9ADF8D9}" type="presParOf" srcId="{BB0FE10A-07B4-4616-B6F3-416B4792EEDD}" destId="{F0CBF873-48EA-4128-9AA5-639AC368B2B3}" srcOrd="0" destOrd="0" presId="urn:microsoft.com/office/officeart/2005/8/layout/process4"/>
    <dgm:cxn modelId="{1F8AEB16-CB69-4726-8056-9DA9F2119E2D}" type="presParOf" srcId="{BB0FE10A-07B4-4616-B6F3-416B4792EEDD}" destId="{638BD308-D6F6-4E63-BC27-82CD8A308C02}" srcOrd="1" destOrd="0" presId="urn:microsoft.com/office/officeart/2005/8/layout/process4"/>
    <dgm:cxn modelId="{CB417B64-5B3C-4FBE-ABF7-84A2441A57D7}" type="presParOf" srcId="{BB0FE10A-07B4-4616-B6F3-416B4792EEDD}" destId="{C5E259E2-88DE-4C8C-9AD7-C85D3574A6EA}" srcOrd="2" destOrd="0" presId="urn:microsoft.com/office/officeart/2005/8/layout/process4"/>
    <dgm:cxn modelId="{3F4A0B65-F8E2-4D2A-9D9C-3CD0393703E2}" type="presParOf" srcId="{34EF159C-53D5-48DA-A53F-2FAFBBA7954B}" destId="{E346BF1A-70C3-4418-9900-A1FAC6322349}" srcOrd="3" destOrd="0" presId="urn:microsoft.com/office/officeart/2005/8/layout/process4"/>
    <dgm:cxn modelId="{B13CAF3B-693C-4405-93D2-D8AA3A958417}" type="presParOf" srcId="{34EF159C-53D5-48DA-A53F-2FAFBBA7954B}" destId="{DD47A70F-9241-4264-961F-796583F78708}" srcOrd="4" destOrd="0" presId="urn:microsoft.com/office/officeart/2005/8/layout/process4"/>
    <dgm:cxn modelId="{E41AAF89-E4CD-4095-845E-57B9BAC97A01}" type="presParOf" srcId="{DD47A70F-9241-4264-961F-796583F78708}" destId="{FD6B2C9A-010A-492E-A576-119A34E3C12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FDDAD-5FF0-4816-886A-FF56A6D4309B}">
      <dsp:nvSpPr>
        <dsp:cNvPr id="0" name=""/>
        <dsp:cNvSpPr/>
      </dsp:nvSpPr>
      <dsp:spPr>
        <a:xfrm>
          <a:off x="904557" y="158249"/>
          <a:ext cx="492802" cy="492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9826C3-4FFE-48E3-A974-0CF3671766F7}">
      <dsp:nvSpPr>
        <dsp:cNvPr id="0" name=""/>
        <dsp:cNvSpPr/>
      </dsp:nvSpPr>
      <dsp:spPr>
        <a:xfrm>
          <a:off x="593844" y="703247"/>
          <a:ext cx="1095117" cy="43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solidFill>
                <a:schemeClr val="bg1"/>
              </a:solidFill>
            </a:rPr>
            <a:t>Why Outages Are Necessary</a:t>
          </a:r>
        </a:p>
      </dsp:txBody>
      <dsp:txXfrm>
        <a:off x="593844" y="703247"/>
        <a:ext cx="1095117" cy="438046"/>
      </dsp:txXfrm>
    </dsp:sp>
    <dsp:sp modelId="{A9EF77F0-C7DD-4724-A1E6-7B150B4E3664}">
      <dsp:nvSpPr>
        <dsp:cNvPr id="0" name=""/>
        <dsp:cNvSpPr/>
      </dsp:nvSpPr>
      <dsp:spPr>
        <a:xfrm>
          <a:off x="2144932" y="180193"/>
          <a:ext cx="492802" cy="492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BE982-A585-4F3F-9DEA-40D53163697A}">
      <dsp:nvSpPr>
        <dsp:cNvPr id="0" name=""/>
        <dsp:cNvSpPr/>
      </dsp:nvSpPr>
      <dsp:spPr>
        <a:xfrm>
          <a:off x="1888163" y="705249"/>
          <a:ext cx="1095117" cy="43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solidFill>
                <a:schemeClr val="bg1"/>
              </a:solidFill>
            </a:rPr>
            <a:t>Present State (Inconsistency)</a:t>
          </a:r>
        </a:p>
      </dsp:txBody>
      <dsp:txXfrm>
        <a:off x="1888163" y="705249"/>
        <a:ext cx="1095117" cy="438046"/>
      </dsp:txXfrm>
    </dsp:sp>
    <dsp:sp modelId="{5D7C00B0-BCD1-48DB-9094-73642764A002}">
      <dsp:nvSpPr>
        <dsp:cNvPr id="0" name=""/>
        <dsp:cNvSpPr/>
      </dsp:nvSpPr>
      <dsp:spPr>
        <a:xfrm>
          <a:off x="3834874" y="193292"/>
          <a:ext cx="492802" cy="4928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7881E-F909-48C8-9E26-A09FFA6846F7}">
      <dsp:nvSpPr>
        <dsp:cNvPr id="0" name=""/>
        <dsp:cNvSpPr/>
      </dsp:nvSpPr>
      <dsp:spPr>
        <a:xfrm>
          <a:off x="3405743" y="782555"/>
          <a:ext cx="1452147" cy="43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solidFill>
                <a:schemeClr val="bg1"/>
              </a:solidFill>
            </a:rPr>
            <a:t>Future State (Simplicity, Consistency, Agility )</a:t>
          </a:r>
        </a:p>
      </dsp:txBody>
      <dsp:txXfrm>
        <a:off x="3405743" y="782555"/>
        <a:ext cx="1452147" cy="438046"/>
      </dsp:txXfrm>
    </dsp:sp>
    <dsp:sp modelId="{A115E658-AB67-44DA-B817-4333DF4B65B3}">
      <dsp:nvSpPr>
        <dsp:cNvPr id="0" name=""/>
        <dsp:cNvSpPr/>
      </dsp:nvSpPr>
      <dsp:spPr>
        <a:xfrm>
          <a:off x="5350693" y="125394"/>
          <a:ext cx="492802" cy="4928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28316-320A-4DBC-BFB0-E1390E568CB4}">
      <dsp:nvSpPr>
        <dsp:cNvPr id="0" name=""/>
        <dsp:cNvSpPr/>
      </dsp:nvSpPr>
      <dsp:spPr>
        <a:xfrm>
          <a:off x="5049536" y="782555"/>
          <a:ext cx="1095117" cy="43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solidFill>
                <a:schemeClr val="bg1"/>
              </a:solidFill>
            </a:rPr>
            <a:t>Summary and Questions</a:t>
          </a:r>
        </a:p>
      </dsp:txBody>
      <dsp:txXfrm>
        <a:off x="5049536" y="782555"/>
        <a:ext cx="1095117" cy="438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19C5B-935E-4168-9916-A500F83361FE}">
      <dsp:nvSpPr>
        <dsp:cNvPr id="0" name=""/>
        <dsp:cNvSpPr/>
      </dsp:nvSpPr>
      <dsp:spPr>
        <a:xfrm>
          <a:off x="278772" y="329187"/>
          <a:ext cx="1370205" cy="1370205"/>
        </a:xfrm>
        <a:prstGeom prst="ellipse">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DED07F58-F8AE-4ACE-8AC0-32DCFA160170}">
      <dsp:nvSpPr>
        <dsp:cNvPr id="0" name=""/>
        <dsp:cNvSpPr/>
      </dsp:nvSpPr>
      <dsp:spPr>
        <a:xfrm>
          <a:off x="566516" y="616930"/>
          <a:ext cx="794719" cy="794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6757D-5254-4885-B4A4-95E44B68769C}">
      <dsp:nvSpPr>
        <dsp:cNvPr id="0" name=""/>
        <dsp:cNvSpPr/>
      </dsp:nvSpPr>
      <dsp:spPr>
        <a:xfrm>
          <a:off x="1942593" y="329187"/>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Security updates and bug fixes</a:t>
          </a:r>
        </a:p>
      </dsp:txBody>
      <dsp:txXfrm>
        <a:off x="1942593" y="329187"/>
        <a:ext cx="3229769" cy="1370205"/>
      </dsp:txXfrm>
    </dsp:sp>
    <dsp:sp modelId="{AE5A2C9A-2E69-4125-B2AE-B3D921CDDD55}">
      <dsp:nvSpPr>
        <dsp:cNvPr id="0" name=""/>
        <dsp:cNvSpPr/>
      </dsp:nvSpPr>
      <dsp:spPr>
        <a:xfrm>
          <a:off x="5735126" y="329187"/>
          <a:ext cx="1370205" cy="13702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94209-D375-4F4F-982C-5F818ED72BF9}">
      <dsp:nvSpPr>
        <dsp:cNvPr id="0" name=""/>
        <dsp:cNvSpPr/>
      </dsp:nvSpPr>
      <dsp:spPr>
        <a:xfrm>
          <a:off x="6022869" y="616930"/>
          <a:ext cx="794719" cy="794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8F619-EC82-4050-A8F6-B7070E02D221}">
      <dsp:nvSpPr>
        <dsp:cNvPr id="0" name=""/>
        <dsp:cNvSpPr/>
      </dsp:nvSpPr>
      <dsp:spPr>
        <a:xfrm>
          <a:off x="7398947" y="329187"/>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Feature enhancements</a:t>
          </a:r>
        </a:p>
      </dsp:txBody>
      <dsp:txXfrm>
        <a:off x="7398947" y="329187"/>
        <a:ext cx="3229769" cy="1370205"/>
      </dsp:txXfrm>
    </dsp:sp>
    <dsp:sp modelId="{BEA15D17-2EC3-4D4E-80C8-196D0C528971}">
      <dsp:nvSpPr>
        <dsp:cNvPr id="0" name=""/>
        <dsp:cNvSpPr/>
      </dsp:nvSpPr>
      <dsp:spPr>
        <a:xfrm>
          <a:off x="278772" y="2395529"/>
          <a:ext cx="1370205" cy="13702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9C180-994C-4D08-88F8-9A44C0A0992C}">
      <dsp:nvSpPr>
        <dsp:cNvPr id="0" name=""/>
        <dsp:cNvSpPr/>
      </dsp:nvSpPr>
      <dsp:spPr>
        <a:xfrm>
          <a:off x="566516" y="2683273"/>
          <a:ext cx="794719" cy="794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654EE-1E21-41F6-9299-44F05D1F4CB4}">
      <dsp:nvSpPr>
        <dsp:cNvPr id="0" name=""/>
        <dsp:cNvSpPr/>
      </dsp:nvSpPr>
      <dsp:spPr>
        <a:xfrm>
          <a:off x="1942593" y="2395529"/>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New versions of applications or operating systems</a:t>
          </a:r>
        </a:p>
      </dsp:txBody>
      <dsp:txXfrm>
        <a:off x="1942593" y="2395529"/>
        <a:ext cx="3229769" cy="1370205"/>
      </dsp:txXfrm>
    </dsp:sp>
    <dsp:sp modelId="{49FD778B-41AA-41D7-856F-0F393C0B3469}">
      <dsp:nvSpPr>
        <dsp:cNvPr id="0" name=""/>
        <dsp:cNvSpPr/>
      </dsp:nvSpPr>
      <dsp:spPr>
        <a:xfrm>
          <a:off x="5735126" y="2395529"/>
          <a:ext cx="1370205" cy="1370205"/>
        </a:xfrm>
        <a:prstGeom prst="ellipse">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EA9CC092-502F-4A76-89B7-167E17E0A4BF}">
      <dsp:nvSpPr>
        <dsp:cNvPr id="0" name=""/>
        <dsp:cNvSpPr/>
      </dsp:nvSpPr>
      <dsp:spPr>
        <a:xfrm>
          <a:off x="6022869" y="2683273"/>
          <a:ext cx="794719" cy="794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D1C9B-235D-44D5-924F-9BEDF06F2BF9}">
      <dsp:nvSpPr>
        <dsp:cNvPr id="0" name=""/>
        <dsp:cNvSpPr/>
      </dsp:nvSpPr>
      <dsp:spPr>
        <a:xfrm>
          <a:off x="7398947" y="2395529"/>
          <a:ext cx="3229769"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Configuration changes</a:t>
          </a:r>
        </a:p>
      </dsp:txBody>
      <dsp:txXfrm>
        <a:off x="7398947" y="2395529"/>
        <a:ext cx="3229769" cy="1370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5D99F-D295-4089-B268-B38D1808B478}">
      <dsp:nvSpPr>
        <dsp:cNvPr id="0" name=""/>
        <dsp:cNvSpPr/>
      </dsp:nvSpPr>
      <dsp:spPr>
        <a:xfrm>
          <a:off x="708495" y="40496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8B36B-39D7-4F15-8085-17B3C4D6257A}">
      <dsp:nvSpPr>
        <dsp:cNvPr id="0" name=""/>
        <dsp:cNvSpPr/>
      </dsp:nvSpPr>
      <dsp:spPr>
        <a:xfrm>
          <a:off x="1125307" y="82177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CD2F6-327E-4EB9-9BF0-ED6E1A86A90F}">
      <dsp:nvSpPr>
        <dsp:cNvPr id="0" name=""/>
        <dsp:cNvSpPr/>
      </dsp:nvSpPr>
      <dsp:spPr>
        <a:xfrm>
          <a:off x="83276"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Software breaks Software</a:t>
          </a:r>
        </a:p>
      </dsp:txBody>
      <dsp:txXfrm>
        <a:off x="83276" y="2969961"/>
        <a:ext cx="3206250" cy="720000"/>
      </dsp:txXfrm>
    </dsp:sp>
    <dsp:sp modelId="{9CF8E21F-F2EA-406D-B02C-082C683A7461}">
      <dsp:nvSpPr>
        <dsp:cNvPr id="0" name=""/>
        <dsp:cNvSpPr/>
      </dsp:nvSpPr>
      <dsp:spPr>
        <a:xfrm>
          <a:off x="4475838" y="40496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7F234-9C63-49D3-A4E9-2C708D2155DB}">
      <dsp:nvSpPr>
        <dsp:cNvPr id="0" name=""/>
        <dsp:cNvSpPr/>
      </dsp:nvSpPr>
      <dsp:spPr>
        <a:xfrm>
          <a:off x="4892651" y="82177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BBC83-929F-4AB0-9D7B-13DE838464D8}">
      <dsp:nvSpPr>
        <dsp:cNvPr id="0" name=""/>
        <dsp:cNvSpPr/>
      </dsp:nvSpPr>
      <dsp:spPr>
        <a:xfrm>
          <a:off x="3850620"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Features break Customizations</a:t>
          </a:r>
        </a:p>
      </dsp:txBody>
      <dsp:txXfrm>
        <a:off x="3850620" y="2969961"/>
        <a:ext cx="3206250" cy="720000"/>
      </dsp:txXfrm>
    </dsp:sp>
    <dsp:sp modelId="{9AE8E0A9-361B-4095-A1CA-F1DF7D6122DD}">
      <dsp:nvSpPr>
        <dsp:cNvPr id="0" name=""/>
        <dsp:cNvSpPr/>
      </dsp:nvSpPr>
      <dsp:spPr>
        <a:xfrm>
          <a:off x="8243182" y="404961"/>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A19FE-61D9-4932-8D11-F74C9F358263}">
      <dsp:nvSpPr>
        <dsp:cNvPr id="0" name=""/>
        <dsp:cNvSpPr/>
      </dsp:nvSpPr>
      <dsp:spPr>
        <a:xfrm>
          <a:off x="8659995" y="82177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08EA5-B911-42EA-A6D0-36C2934A1E2B}">
      <dsp:nvSpPr>
        <dsp:cNvPr id="0" name=""/>
        <dsp:cNvSpPr/>
      </dsp:nvSpPr>
      <dsp:spPr>
        <a:xfrm>
          <a:off x="7617963"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Security breaks Workflow</a:t>
          </a:r>
        </a:p>
      </dsp:txBody>
      <dsp:txXfrm>
        <a:off x="7617963" y="2969961"/>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5D99F-D295-4089-B268-B38D1808B478}">
      <dsp:nvSpPr>
        <dsp:cNvPr id="0" name=""/>
        <dsp:cNvSpPr/>
      </dsp:nvSpPr>
      <dsp:spPr>
        <a:xfrm>
          <a:off x="708495" y="40496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8B36B-39D7-4F15-8085-17B3C4D6257A}">
      <dsp:nvSpPr>
        <dsp:cNvPr id="0" name=""/>
        <dsp:cNvSpPr/>
      </dsp:nvSpPr>
      <dsp:spPr>
        <a:xfrm>
          <a:off x="1125307" y="82177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CD2F6-327E-4EB9-9BF0-ED6E1A86A90F}">
      <dsp:nvSpPr>
        <dsp:cNvPr id="0" name=""/>
        <dsp:cNvSpPr/>
      </dsp:nvSpPr>
      <dsp:spPr>
        <a:xfrm>
          <a:off x="83276"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100000"/>
            </a:lnSpc>
            <a:spcBef>
              <a:spcPct val="0"/>
            </a:spcBef>
            <a:spcAft>
              <a:spcPct val="35000"/>
            </a:spcAft>
            <a:buNone/>
            <a:defRPr cap="all"/>
          </a:pPr>
          <a:r>
            <a:rPr lang="en-US" sz="2100" kern="1200">
              <a:latin typeface="Calibri Light" panose="020F0302020204030204"/>
            </a:rPr>
            <a:t>New Features reflect</a:t>
          </a:r>
          <a:r>
            <a:rPr lang="en-US" sz="2100" b="0" i="0" u="none" strike="noStrike" kern="1200" cap="all" baseline="0" noProof="0">
              <a:solidFill>
                <a:srgbClr val="010000"/>
              </a:solidFill>
              <a:latin typeface="Calibri Light"/>
              <a:cs typeface="Calibri Light"/>
            </a:rPr>
            <a:t> our own experience</a:t>
          </a:r>
        </a:p>
      </dsp:txBody>
      <dsp:txXfrm>
        <a:off x="83276" y="2969961"/>
        <a:ext cx="3206250" cy="720000"/>
      </dsp:txXfrm>
    </dsp:sp>
    <dsp:sp modelId="{9CF8E21F-F2EA-406D-B02C-082C683A7461}">
      <dsp:nvSpPr>
        <dsp:cNvPr id="0" name=""/>
        <dsp:cNvSpPr/>
      </dsp:nvSpPr>
      <dsp:spPr>
        <a:xfrm>
          <a:off x="4475838" y="40496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7F234-9C63-49D3-A4E9-2C708D2155DB}">
      <dsp:nvSpPr>
        <dsp:cNvPr id="0" name=""/>
        <dsp:cNvSpPr/>
      </dsp:nvSpPr>
      <dsp:spPr>
        <a:xfrm>
          <a:off x="4892651" y="82177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BBC83-929F-4AB0-9D7B-13DE838464D8}">
      <dsp:nvSpPr>
        <dsp:cNvPr id="0" name=""/>
        <dsp:cNvSpPr/>
      </dsp:nvSpPr>
      <dsp:spPr>
        <a:xfrm>
          <a:off x="3850620"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100000"/>
            </a:lnSpc>
            <a:spcBef>
              <a:spcPct val="0"/>
            </a:spcBef>
            <a:spcAft>
              <a:spcPct val="35000"/>
            </a:spcAft>
            <a:buNone/>
            <a:defRPr cap="all"/>
          </a:pPr>
          <a:r>
            <a:rPr lang="en-US" sz="2100" kern="1200">
              <a:latin typeface="Calibri Light" panose="020F0302020204030204"/>
            </a:rPr>
            <a:t>Recruitment &amp; Retention</a:t>
          </a:r>
          <a:endParaRPr lang="en-US" sz="2100" kern="1200"/>
        </a:p>
      </dsp:txBody>
      <dsp:txXfrm>
        <a:off x="3850620" y="2969961"/>
        <a:ext cx="3206250" cy="720000"/>
      </dsp:txXfrm>
    </dsp:sp>
    <dsp:sp modelId="{9AE8E0A9-361B-4095-A1CA-F1DF7D6122DD}">
      <dsp:nvSpPr>
        <dsp:cNvPr id="0" name=""/>
        <dsp:cNvSpPr/>
      </dsp:nvSpPr>
      <dsp:spPr>
        <a:xfrm>
          <a:off x="8243182" y="404961"/>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A19FE-61D9-4932-8D11-F74C9F358263}">
      <dsp:nvSpPr>
        <dsp:cNvPr id="0" name=""/>
        <dsp:cNvSpPr/>
      </dsp:nvSpPr>
      <dsp:spPr>
        <a:xfrm>
          <a:off x="8659995" y="82177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08EA5-B911-42EA-A6D0-36C2934A1E2B}">
      <dsp:nvSpPr>
        <dsp:cNvPr id="0" name=""/>
        <dsp:cNvSpPr/>
      </dsp:nvSpPr>
      <dsp:spPr>
        <a:xfrm>
          <a:off x="7617963"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100000"/>
            </a:lnSpc>
            <a:spcBef>
              <a:spcPct val="0"/>
            </a:spcBef>
            <a:spcAft>
              <a:spcPct val="35000"/>
            </a:spcAft>
            <a:buNone/>
            <a:defRPr cap="all"/>
          </a:pPr>
          <a:r>
            <a:rPr lang="en-US" sz="2100" kern="1200">
              <a:latin typeface="Calibri Light" panose="020F0302020204030204"/>
            </a:rPr>
            <a:t>Success</a:t>
          </a:r>
          <a:endParaRPr lang="en-US" sz="2100" kern="1200"/>
        </a:p>
      </dsp:txBody>
      <dsp:txXfrm>
        <a:off x="7617963" y="2969961"/>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7CE67-B1B1-4E14-9218-90D3F81B85B4}">
      <dsp:nvSpPr>
        <dsp:cNvPr id="0" name=""/>
        <dsp:cNvSpPr/>
      </dsp:nvSpPr>
      <dsp:spPr>
        <a:xfrm>
          <a:off x="555386" y="739774"/>
          <a:ext cx="1445223" cy="14452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2184B-38F0-4613-894B-C638B7FD5EF4}">
      <dsp:nvSpPr>
        <dsp:cNvPr id="0" name=""/>
        <dsp:cNvSpPr/>
      </dsp:nvSpPr>
      <dsp:spPr>
        <a:xfrm>
          <a:off x="863384" y="1047772"/>
          <a:ext cx="829226" cy="829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A0315-8684-4AD7-A26F-0E6BB425EE74}">
      <dsp:nvSpPr>
        <dsp:cNvPr id="0" name=""/>
        <dsp:cNvSpPr/>
      </dsp:nvSpPr>
      <dsp:spPr>
        <a:xfrm>
          <a:off x="93388" y="2635148"/>
          <a:ext cx="23692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spcBef>
              <a:spcPct val="0"/>
            </a:spcBef>
            <a:spcAft>
              <a:spcPct val="35000"/>
            </a:spcAft>
            <a:buNone/>
            <a:defRPr cap="all"/>
          </a:pPr>
          <a:r>
            <a:rPr lang="en-US" sz="2300" kern="1200"/>
            <a:t>Ad-Hoc Maintenance</a:t>
          </a:r>
        </a:p>
      </dsp:txBody>
      <dsp:txXfrm>
        <a:off x="93388" y="2635148"/>
        <a:ext cx="2369218" cy="720000"/>
      </dsp:txXfrm>
    </dsp:sp>
    <dsp:sp modelId="{93463E31-6E81-40FB-832E-2337A9905055}">
      <dsp:nvSpPr>
        <dsp:cNvPr id="0" name=""/>
        <dsp:cNvSpPr/>
      </dsp:nvSpPr>
      <dsp:spPr>
        <a:xfrm>
          <a:off x="3339217" y="739774"/>
          <a:ext cx="1445223" cy="14452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4CCFE-D18E-43CB-81D1-65A5E2819C12}">
      <dsp:nvSpPr>
        <dsp:cNvPr id="0" name=""/>
        <dsp:cNvSpPr/>
      </dsp:nvSpPr>
      <dsp:spPr>
        <a:xfrm>
          <a:off x="3647216" y="1047772"/>
          <a:ext cx="829226" cy="829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7DE98-5182-4894-83FE-A0B1E417E478}">
      <dsp:nvSpPr>
        <dsp:cNvPr id="0" name=""/>
        <dsp:cNvSpPr/>
      </dsp:nvSpPr>
      <dsp:spPr>
        <a:xfrm>
          <a:off x="2877220" y="2635148"/>
          <a:ext cx="23692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spcBef>
              <a:spcPct val="0"/>
            </a:spcBef>
            <a:spcAft>
              <a:spcPct val="35000"/>
            </a:spcAft>
            <a:buNone/>
            <a:defRPr cap="all"/>
          </a:pPr>
          <a:r>
            <a:rPr lang="en-US" sz="2300" kern="1200"/>
            <a:t>Negotiated Downtimes</a:t>
          </a:r>
        </a:p>
      </dsp:txBody>
      <dsp:txXfrm>
        <a:off x="2877220" y="2635148"/>
        <a:ext cx="2369218" cy="720000"/>
      </dsp:txXfrm>
    </dsp:sp>
    <dsp:sp modelId="{A96C695E-58F8-4842-ADD9-FB5D8CCD414B}">
      <dsp:nvSpPr>
        <dsp:cNvPr id="0" name=""/>
        <dsp:cNvSpPr/>
      </dsp:nvSpPr>
      <dsp:spPr>
        <a:xfrm>
          <a:off x="6123049" y="739774"/>
          <a:ext cx="1445223" cy="14452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BCB64-A394-48F7-AF5E-A1162891B78D}">
      <dsp:nvSpPr>
        <dsp:cNvPr id="0" name=""/>
        <dsp:cNvSpPr/>
      </dsp:nvSpPr>
      <dsp:spPr>
        <a:xfrm>
          <a:off x="6431047" y="1047772"/>
          <a:ext cx="829226" cy="829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A9A2E7-CD0E-477D-9C23-0E3D646A3B76}">
      <dsp:nvSpPr>
        <dsp:cNvPr id="0" name=""/>
        <dsp:cNvSpPr/>
      </dsp:nvSpPr>
      <dsp:spPr>
        <a:xfrm>
          <a:off x="5661051" y="2635148"/>
          <a:ext cx="23692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spcBef>
              <a:spcPct val="0"/>
            </a:spcBef>
            <a:spcAft>
              <a:spcPct val="35000"/>
            </a:spcAft>
            <a:buNone/>
            <a:defRPr cap="all"/>
          </a:pPr>
          <a:r>
            <a:rPr lang="en-US" sz="2300" kern="1200"/>
            <a:t>Neglected Services</a:t>
          </a:r>
        </a:p>
      </dsp:txBody>
      <dsp:txXfrm>
        <a:off x="5661051" y="2635148"/>
        <a:ext cx="2369218" cy="720000"/>
      </dsp:txXfrm>
    </dsp:sp>
    <dsp:sp modelId="{DF9A027F-08E2-419B-89F8-074F4E51FE93}">
      <dsp:nvSpPr>
        <dsp:cNvPr id="0" name=""/>
        <dsp:cNvSpPr/>
      </dsp:nvSpPr>
      <dsp:spPr>
        <a:xfrm>
          <a:off x="8906880" y="739774"/>
          <a:ext cx="1445223" cy="14452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A223A-2200-45E2-8B09-1EEA4DFF02F0}">
      <dsp:nvSpPr>
        <dsp:cNvPr id="0" name=""/>
        <dsp:cNvSpPr/>
      </dsp:nvSpPr>
      <dsp:spPr>
        <a:xfrm>
          <a:off x="9214878" y="1047772"/>
          <a:ext cx="829226" cy="829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3890B-C417-4ECB-AA82-3804FB47CD90}">
      <dsp:nvSpPr>
        <dsp:cNvPr id="0" name=""/>
        <dsp:cNvSpPr/>
      </dsp:nvSpPr>
      <dsp:spPr>
        <a:xfrm>
          <a:off x="8444882" y="2635148"/>
          <a:ext cx="23692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spcBef>
              <a:spcPct val="0"/>
            </a:spcBef>
            <a:spcAft>
              <a:spcPct val="35000"/>
            </a:spcAft>
            <a:buNone/>
            <a:defRPr cap="all"/>
          </a:pPr>
          <a:r>
            <a:rPr lang="en-US" sz="2300" kern="1200"/>
            <a:t>Intolerance to Disruption</a:t>
          </a:r>
        </a:p>
      </dsp:txBody>
      <dsp:txXfrm>
        <a:off x="8444882" y="2635148"/>
        <a:ext cx="2369218"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31B0A-1350-4B9B-8EC0-653E78FA182F}">
      <dsp:nvSpPr>
        <dsp:cNvPr id="0" name=""/>
        <dsp:cNvSpPr/>
      </dsp:nvSpPr>
      <dsp:spPr>
        <a:xfrm>
          <a:off x="708495" y="404961"/>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B38CA-CAE3-40C3-8302-88819685294F}">
      <dsp:nvSpPr>
        <dsp:cNvPr id="0" name=""/>
        <dsp:cNvSpPr/>
      </dsp:nvSpPr>
      <dsp:spPr>
        <a:xfrm>
          <a:off x="1125307" y="82177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18D7D-163B-42DA-BECE-8BBA61C42D5E}">
      <dsp:nvSpPr>
        <dsp:cNvPr id="0" name=""/>
        <dsp:cNvSpPr/>
      </dsp:nvSpPr>
      <dsp:spPr>
        <a:xfrm>
          <a:off x="83276"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Simplicity</a:t>
          </a:r>
        </a:p>
      </dsp:txBody>
      <dsp:txXfrm>
        <a:off x="83276" y="2969961"/>
        <a:ext cx="3206250" cy="720000"/>
      </dsp:txXfrm>
    </dsp:sp>
    <dsp:sp modelId="{691C6A61-3767-4121-A016-6AD1DA3157E5}">
      <dsp:nvSpPr>
        <dsp:cNvPr id="0" name=""/>
        <dsp:cNvSpPr/>
      </dsp:nvSpPr>
      <dsp:spPr>
        <a:xfrm>
          <a:off x="4475838" y="404961"/>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8C339-31C1-4EE0-935E-2B346DC9337F}">
      <dsp:nvSpPr>
        <dsp:cNvPr id="0" name=""/>
        <dsp:cNvSpPr/>
      </dsp:nvSpPr>
      <dsp:spPr>
        <a:xfrm>
          <a:off x="4892651" y="82177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8E0F1-B194-4163-9BA5-416BAE9E219C}">
      <dsp:nvSpPr>
        <dsp:cNvPr id="0" name=""/>
        <dsp:cNvSpPr/>
      </dsp:nvSpPr>
      <dsp:spPr>
        <a:xfrm>
          <a:off x="3850620"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Consistency</a:t>
          </a:r>
        </a:p>
      </dsp:txBody>
      <dsp:txXfrm>
        <a:off x="3850620" y="2969961"/>
        <a:ext cx="3206250" cy="720000"/>
      </dsp:txXfrm>
    </dsp:sp>
    <dsp:sp modelId="{2DAE6729-B267-49BD-B269-88CDF942E63F}">
      <dsp:nvSpPr>
        <dsp:cNvPr id="0" name=""/>
        <dsp:cNvSpPr/>
      </dsp:nvSpPr>
      <dsp:spPr>
        <a:xfrm>
          <a:off x="8243182" y="404961"/>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E75F8-C197-46ED-B1C8-47C18DB4D293}">
      <dsp:nvSpPr>
        <dsp:cNvPr id="0" name=""/>
        <dsp:cNvSpPr/>
      </dsp:nvSpPr>
      <dsp:spPr>
        <a:xfrm>
          <a:off x="8659995" y="82177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CE972-56F3-4D0D-A1DC-33D6620D7E3C}">
      <dsp:nvSpPr>
        <dsp:cNvPr id="0" name=""/>
        <dsp:cNvSpPr/>
      </dsp:nvSpPr>
      <dsp:spPr>
        <a:xfrm>
          <a:off x="7617963" y="296996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Agility</a:t>
          </a:r>
        </a:p>
      </dsp:txBody>
      <dsp:txXfrm>
        <a:off x="7617963" y="2969961"/>
        <a:ext cx="3206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AB1F5-D896-455A-AFB7-9A515D95E6BC}">
      <dsp:nvSpPr>
        <dsp:cNvPr id="0" name=""/>
        <dsp:cNvSpPr/>
      </dsp:nvSpPr>
      <dsp:spPr>
        <a:xfrm>
          <a:off x="0" y="3276390"/>
          <a:ext cx="10515600" cy="10753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Actual outages will be much shorter and less frequent</a:t>
          </a:r>
        </a:p>
      </dsp:txBody>
      <dsp:txXfrm>
        <a:off x="0" y="3276390"/>
        <a:ext cx="10515600" cy="1075384"/>
      </dsp:txXfrm>
    </dsp:sp>
    <dsp:sp modelId="{0C3119D0-86C5-4357-ACC2-EBC31DD17A47}">
      <dsp:nvSpPr>
        <dsp:cNvPr id="0" name=""/>
        <dsp:cNvSpPr/>
      </dsp:nvSpPr>
      <dsp:spPr>
        <a:xfrm rot="10800000">
          <a:off x="0" y="1638579"/>
          <a:ext cx="10515600" cy="165394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5:00PM Tuesday - 7:00am Wednesday</a:t>
          </a:r>
        </a:p>
      </dsp:txBody>
      <dsp:txXfrm rot="-10800000">
        <a:off x="0" y="1638579"/>
        <a:ext cx="10515600" cy="580533"/>
      </dsp:txXfrm>
    </dsp:sp>
    <dsp:sp modelId="{F0CBF873-48EA-4128-9AA5-639AC368B2B3}">
      <dsp:nvSpPr>
        <dsp:cNvPr id="0" name=""/>
        <dsp:cNvSpPr/>
      </dsp:nvSpPr>
      <dsp:spPr>
        <a:xfrm>
          <a:off x="5134" y="2219113"/>
          <a:ext cx="3501776" cy="494528"/>
        </a:xfrm>
        <a:prstGeom prst="rect">
          <a:avLst/>
        </a:prstGeom>
        <a:solidFill>
          <a:schemeClr val="accent3">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Desktops </a:t>
          </a:r>
        </a:p>
        <a:p>
          <a:pPr marL="0" lvl="0" indent="0" algn="ctr" defTabSz="711200">
            <a:lnSpc>
              <a:spcPct val="90000"/>
            </a:lnSpc>
            <a:spcBef>
              <a:spcPct val="0"/>
            </a:spcBef>
            <a:spcAft>
              <a:spcPct val="35000"/>
            </a:spcAft>
            <a:buNone/>
          </a:pPr>
          <a:r>
            <a:rPr lang="en-US" sz="1600" kern="1200"/>
            <a:t>1:00am – 6:00am</a:t>
          </a:r>
        </a:p>
      </dsp:txBody>
      <dsp:txXfrm>
        <a:off x="5134" y="2219113"/>
        <a:ext cx="3501776" cy="494528"/>
      </dsp:txXfrm>
    </dsp:sp>
    <dsp:sp modelId="{638BD308-D6F6-4E63-BC27-82CD8A308C02}">
      <dsp:nvSpPr>
        <dsp:cNvPr id="0" name=""/>
        <dsp:cNvSpPr/>
      </dsp:nvSpPr>
      <dsp:spPr>
        <a:xfrm>
          <a:off x="3506911" y="2219113"/>
          <a:ext cx="3501776" cy="494528"/>
        </a:xfrm>
        <a:prstGeom prst="rect">
          <a:avLst/>
        </a:prstGeom>
        <a:solidFill>
          <a:schemeClr val="accent4">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Servers </a:t>
          </a:r>
        </a:p>
        <a:p>
          <a:pPr marL="0" lvl="0" indent="0" algn="ctr" defTabSz="711200">
            <a:lnSpc>
              <a:spcPct val="90000"/>
            </a:lnSpc>
            <a:spcBef>
              <a:spcPct val="0"/>
            </a:spcBef>
            <a:spcAft>
              <a:spcPct val="35000"/>
            </a:spcAft>
            <a:buNone/>
          </a:pPr>
          <a:r>
            <a:rPr lang="en-US" sz="1600" kern="1200"/>
            <a:t>9:00pm – 4:00am</a:t>
          </a:r>
        </a:p>
      </dsp:txBody>
      <dsp:txXfrm>
        <a:off x="3506911" y="2219113"/>
        <a:ext cx="3501776" cy="494528"/>
      </dsp:txXfrm>
    </dsp:sp>
    <dsp:sp modelId="{C5E259E2-88DE-4C8C-9AD7-C85D3574A6EA}">
      <dsp:nvSpPr>
        <dsp:cNvPr id="0" name=""/>
        <dsp:cNvSpPr/>
      </dsp:nvSpPr>
      <dsp:spPr>
        <a:xfrm>
          <a:off x="7008688" y="2219113"/>
          <a:ext cx="3501776" cy="494528"/>
        </a:xfrm>
        <a:prstGeom prst="rect">
          <a:avLst/>
        </a:prstGeom>
        <a:solidFill>
          <a:schemeClr val="accent4">
            <a:lumMod val="40000"/>
            <a:lumOff val="6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Network </a:t>
          </a:r>
        </a:p>
        <a:p>
          <a:pPr marL="0" lvl="0" indent="0" algn="ctr" defTabSz="711200">
            <a:lnSpc>
              <a:spcPct val="90000"/>
            </a:lnSpc>
            <a:spcBef>
              <a:spcPct val="0"/>
            </a:spcBef>
            <a:spcAft>
              <a:spcPct val="35000"/>
            </a:spcAft>
            <a:buNone/>
          </a:pPr>
          <a:r>
            <a:rPr lang="en-US" sz="1600" kern="1200"/>
            <a:t>4:00am – 7:00am</a:t>
          </a:r>
        </a:p>
      </dsp:txBody>
      <dsp:txXfrm>
        <a:off x="7008688" y="2219113"/>
        <a:ext cx="3501776" cy="494528"/>
      </dsp:txXfrm>
    </dsp:sp>
    <dsp:sp modelId="{FD6B2C9A-010A-492E-A576-119A34E3C12B}">
      <dsp:nvSpPr>
        <dsp:cNvPr id="0" name=""/>
        <dsp:cNvSpPr/>
      </dsp:nvSpPr>
      <dsp:spPr>
        <a:xfrm rot="10800000">
          <a:off x="0" y="769"/>
          <a:ext cx="10515600" cy="165394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Weekly Outage Window</a:t>
          </a:r>
        </a:p>
      </dsp:txBody>
      <dsp:txXfrm rot="10800000">
        <a:off x="0" y="769"/>
        <a:ext cx="10515600" cy="10746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E1150-EA3B-4398-99E5-F8A264DF9037}"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8072C-772C-4256-B8BF-6AB158925030}" type="slidenum">
              <a:rPr lang="en-US" smtClean="0"/>
              <a:t>‹#›</a:t>
            </a:fld>
            <a:endParaRPr lang="en-US"/>
          </a:p>
        </p:txBody>
      </p:sp>
    </p:spTree>
    <p:extLst>
      <p:ext uri="{BB962C8B-B14F-4D97-AF65-F5344CB8AC3E}">
        <p14:creationId xmlns:p14="http://schemas.microsoft.com/office/powerpoint/2010/main" val="11226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8072C-772C-4256-B8BF-6AB158925030}" type="slidenum">
              <a:rPr lang="en-US" smtClean="0"/>
              <a:t>1</a:t>
            </a:fld>
            <a:endParaRPr lang="en-US"/>
          </a:p>
        </p:txBody>
      </p:sp>
    </p:spTree>
    <p:extLst>
      <p:ext uri="{BB962C8B-B14F-4D97-AF65-F5344CB8AC3E}">
        <p14:creationId xmlns:p14="http://schemas.microsoft.com/office/powerpoint/2010/main" val="109101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These are our “special” services that would not fall within typical maintenance windows.  Banner updates are complex and require longer outage times to apply.  </a:t>
            </a:r>
            <a:endParaRPr lang="en-US" dirty="0">
              <a:cs typeface="Calibri" panose="020F0502020204030204"/>
            </a:endParaRPr>
          </a:p>
          <a:p>
            <a:pPr marL="171450" indent="-171450">
              <a:buFont typeface="Arial"/>
              <a:buChar char="•"/>
            </a:pPr>
            <a:r>
              <a:rPr lang="en-US" dirty="0"/>
              <a:t>Highly available systems are IT services that have been architected to remain available during maintenance, so they can be updated during business hours without impacting service.  </a:t>
            </a:r>
            <a:endParaRPr lang="en-US" dirty="0">
              <a:cs typeface="Calibri" panose="020F0502020204030204"/>
            </a:endParaRPr>
          </a:p>
          <a:p>
            <a:pPr marL="171450" indent="-171450">
              <a:buFont typeface="Arial"/>
              <a:buChar char="•"/>
            </a:pPr>
            <a:r>
              <a:rPr lang="en-US" dirty="0"/>
              <a:t>Network equipment replacements are typically infrequent, project-based activities.  They require months of pre-planning and typically 4-12 consecutive hours of labor to perform.</a:t>
            </a:r>
            <a:endParaRPr lang="en-US" dirty="0">
              <a:cs typeface="Calibri" panose="020F0502020204030204"/>
            </a:endParaRPr>
          </a:p>
          <a:p>
            <a:endParaRPr lang="en-US" dirty="0"/>
          </a:p>
          <a:p>
            <a:r>
              <a:rPr lang="en-US" dirty="0"/>
              <a:t>When new applications are introduced to our environment, we seek to negotiate an acceptable business-hours maintenance window.  This allows us to perform maintenance while there are functional experts available to verify that the maintenance was successful.</a:t>
            </a:r>
            <a:endParaRPr lang="en-US" dirty="0">
              <a:cs typeface="Calibri"/>
            </a:endParaRPr>
          </a:p>
          <a:p>
            <a:endParaRPr lang="en-US" dirty="0"/>
          </a:p>
          <a:p>
            <a:r>
              <a:rPr lang="en-US" dirty="0"/>
              <a:t>Test systems will be updated during business hours – the timing of these updates will be communicated to the test system users in advance, but ITS makes no agreements about the uptime of test systems.</a:t>
            </a:r>
            <a:endParaRPr lang="en-US" dirty="0">
              <a:cs typeface="Calibri"/>
            </a:endParaRPr>
          </a:p>
        </p:txBody>
      </p:sp>
      <p:sp>
        <p:nvSpPr>
          <p:cNvPr id="4" name="Slide Number Placeholder 3"/>
          <p:cNvSpPr>
            <a:spLocks noGrp="1"/>
          </p:cNvSpPr>
          <p:nvPr>
            <p:ph type="sldNum" sz="quarter" idx="5"/>
          </p:nvPr>
        </p:nvSpPr>
        <p:spPr/>
        <p:txBody>
          <a:bodyPr/>
          <a:lstStyle/>
          <a:p>
            <a:fld id="{C078072C-772C-4256-B8BF-6AB158925030}" type="slidenum">
              <a:rPr lang="en-US" smtClean="0"/>
              <a:t>10</a:t>
            </a:fld>
            <a:endParaRPr lang="en-US"/>
          </a:p>
        </p:txBody>
      </p:sp>
    </p:spTree>
    <p:extLst>
      <p:ext uri="{BB962C8B-B14F-4D97-AF65-F5344CB8AC3E}">
        <p14:creationId xmlns:p14="http://schemas.microsoft.com/office/powerpoint/2010/main" val="215579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Greeting</a:t>
            </a:r>
          </a:p>
          <a:p>
            <a:endParaRPr lang="en-US" dirty="0">
              <a:cs typeface="Calibri"/>
            </a:endParaRPr>
          </a:p>
          <a:p>
            <a:r>
              <a:rPr lang="en-US" dirty="0">
                <a:cs typeface="Calibri"/>
              </a:rPr>
              <a:t>I'm here to talk to you about the rather dry topic of Maintenance and Outage Windows for IT Services</a:t>
            </a:r>
          </a:p>
          <a:p>
            <a:endParaRPr lang="en-US" dirty="0">
              <a:cs typeface="Calibri"/>
            </a:endParaRPr>
          </a:p>
          <a:p>
            <a:r>
              <a:rPr lang="en-US" dirty="0">
                <a:cs typeface="Calibri"/>
              </a:rPr>
              <a:t>First, we'll get on the same page about why outages are necessary.  While we accept certain features like application updates on a personal devices, we take pride in the services that we provide the campus community and it can be challenging to balance our capabilities with expectations</a:t>
            </a:r>
          </a:p>
          <a:p>
            <a:endParaRPr lang="en-US" dirty="0">
              <a:cs typeface="Calibri"/>
            </a:endParaRPr>
          </a:p>
          <a:p>
            <a:r>
              <a:rPr lang="en-US" dirty="0">
                <a:cs typeface="Calibri"/>
              </a:rPr>
              <a:t>Second, I'll talk through our current state, and yes, there's a bit of a give-away on the slide, and touch on some root causes, and how those lead to inconsistency.</a:t>
            </a:r>
          </a:p>
          <a:p>
            <a:endParaRPr lang="en-US" dirty="0">
              <a:cs typeface="Calibri"/>
            </a:endParaRPr>
          </a:p>
          <a:p>
            <a:r>
              <a:rPr lang="en-US" dirty="0">
                <a:cs typeface="Calibri"/>
              </a:rPr>
              <a:t>Finally, we'll talk about a future state that ITS would like to move to, and of course, some questions</a:t>
            </a:r>
          </a:p>
        </p:txBody>
      </p:sp>
      <p:sp>
        <p:nvSpPr>
          <p:cNvPr id="4" name="Slide Number Placeholder 3"/>
          <p:cNvSpPr>
            <a:spLocks noGrp="1"/>
          </p:cNvSpPr>
          <p:nvPr>
            <p:ph type="sldNum" sz="quarter" idx="5"/>
          </p:nvPr>
        </p:nvSpPr>
        <p:spPr/>
        <p:txBody>
          <a:bodyPr/>
          <a:lstStyle/>
          <a:p>
            <a:fld id="{C078072C-772C-4256-B8BF-6AB158925030}" type="slidenum">
              <a:rPr lang="en-US" smtClean="0"/>
              <a:t>2</a:t>
            </a:fld>
            <a:endParaRPr lang="en-US"/>
          </a:p>
        </p:txBody>
      </p:sp>
    </p:spTree>
    <p:extLst>
      <p:ext uri="{BB962C8B-B14F-4D97-AF65-F5344CB8AC3E}">
        <p14:creationId xmlns:p14="http://schemas.microsoft.com/office/powerpoint/2010/main" val="130125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windows are used to:</a:t>
            </a:r>
          </a:p>
          <a:p>
            <a:pPr marL="171450" indent="-171450">
              <a:buFont typeface="Arial" panose="020B0604020202020204" pitchFamily="34" charset="0"/>
              <a:buChar char="•"/>
            </a:pPr>
            <a:r>
              <a:rPr lang="en-US" dirty="0"/>
              <a:t>Patch security vulnerabilities and address bugs</a:t>
            </a:r>
          </a:p>
          <a:p>
            <a:pPr marL="171450" indent="-171450">
              <a:buFont typeface="Arial" panose="020B0604020202020204" pitchFamily="34" charset="0"/>
              <a:buChar char="•"/>
            </a:pPr>
            <a:r>
              <a:rPr lang="en-US" dirty="0"/>
              <a:t>Also, to upgrade applications to make new features available</a:t>
            </a:r>
          </a:p>
          <a:p>
            <a:pPr marL="171450" indent="-171450">
              <a:buFont typeface="Arial" panose="020B0604020202020204" pitchFamily="34" charset="0"/>
              <a:buChar char="•"/>
            </a:pPr>
            <a:r>
              <a:rPr lang="en-US" dirty="0"/>
              <a:t>Allow upgrades to the underlying servers and services that improve stability and performance</a:t>
            </a:r>
          </a:p>
          <a:p>
            <a:pPr marL="171450" indent="-171450">
              <a:buFont typeface="Arial" panose="020B0604020202020204" pitchFamily="34" charset="0"/>
              <a:buChar char="•"/>
            </a:pPr>
            <a:r>
              <a:rPr lang="en-US" dirty="0"/>
              <a:t>Address configuration changes are often necessary when connected systems change</a:t>
            </a:r>
          </a:p>
        </p:txBody>
      </p:sp>
      <p:sp>
        <p:nvSpPr>
          <p:cNvPr id="4" name="Slide Number Placeholder 3"/>
          <p:cNvSpPr>
            <a:spLocks noGrp="1"/>
          </p:cNvSpPr>
          <p:nvPr>
            <p:ph type="sldNum" sz="quarter" idx="5"/>
          </p:nvPr>
        </p:nvSpPr>
        <p:spPr/>
        <p:txBody>
          <a:bodyPr/>
          <a:lstStyle/>
          <a:p>
            <a:fld id="{C078072C-772C-4256-B8BF-6AB158925030}" type="slidenum">
              <a:rPr lang="en-US" smtClean="0"/>
              <a:t>3</a:t>
            </a:fld>
            <a:endParaRPr lang="en-US"/>
          </a:p>
        </p:txBody>
      </p:sp>
    </p:spTree>
    <p:extLst>
      <p:ext uri="{BB962C8B-B14F-4D97-AF65-F5344CB8AC3E}">
        <p14:creationId xmlns:p14="http://schemas.microsoft.com/office/powerpoint/2010/main" val="113916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software cannot be upgraded or patched unless a dependent pieces of software are also upgraded or patched.  </a:t>
            </a:r>
          </a:p>
          <a:p>
            <a:pPr marL="171450" indent="-171450">
              <a:buFont typeface="Arial"/>
              <a:buChar char="•"/>
            </a:pPr>
            <a:r>
              <a:rPr lang="en-US" dirty="0"/>
              <a:t>For example, a Banner upgrade may require updates to Tomcat, Oracle, or the Linux operating system.  </a:t>
            </a:r>
            <a:endParaRPr lang="en-US" dirty="0">
              <a:cs typeface="Calibri" panose="020F0502020204030204"/>
            </a:endParaRPr>
          </a:p>
          <a:p>
            <a:pPr marL="171450" indent="-171450">
              <a:buFont typeface="Arial"/>
              <a:buChar char="•"/>
            </a:pPr>
            <a:r>
              <a:rPr lang="en-US" dirty="0"/>
              <a:t>New features may break customizations. </a:t>
            </a:r>
            <a:endParaRPr lang="en-US" dirty="0">
              <a:cs typeface="Calibri" panose="020F0502020204030204"/>
            </a:endParaRPr>
          </a:p>
          <a:p>
            <a:pPr marL="171450" indent="-171450">
              <a:buFont typeface="Arial"/>
              <a:buChar char="•"/>
            </a:pPr>
            <a:r>
              <a:rPr lang="en-US" dirty="0"/>
              <a:t>New security configurations or patches may change the user experience or application behavior in such a way that the user’s workflow may have to change.  </a:t>
            </a:r>
            <a:endParaRPr lang="en-US" dirty="0">
              <a:cs typeface="Calibri" panose="020F0502020204030204"/>
            </a:endParaRPr>
          </a:p>
          <a:p>
            <a:pPr marL="171450" indent="-171450">
              <a:buFont typeface="Arial"/>
              <a:buChar char="•"/>
            </a:pPr>
            <a:r>
              <a:rPr lang="en-US" dirty="0"/>
              <a:t>And many of these changes will require the application to be offline during the upgrade, or for the server to reboot.</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078072C-772C-4256-B8BF-6AB158925030}" type="slidenum">
              <a:rPr lang="en-US" smtClean="0"/>
              <a:t>4</a:t>
            </a:fld>
            <a:endParaRPr lang="en-US"/>
          </a:p>
        </p:txBody>
      </p:sp>
    </p:spTree>
    <p:extLst>
      <p:ext uri="{BB962C8B-B14F-4D97-AF65-F5344CB8AC3E}">
        <p14:creationId xmlns:p14="http://schemas.microsoft.com/office/powerpoint/2010/main" val="66807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Previous 2 Why's focused on the technical dimensions of outages are necessary.</a:t>
            </a:r>
          </a:p>
          <a:p>
            <a:r>
              <a:rPr lang="en-US" dirty="0">
                <a:cs typeface="Calibri"/>
              </a:rPr>
              <a:t>I want to briefly touch on what comes out of those updates</a:t>
            </a:r>
            <a:endParaRPr lang="en-US" dirty="0"/>
          </a:p>
          <a:p>
            <a:pPr marL="171450" indent="-171450">
              <a:buFont typeface="Arial"/>
              <a:buChar char="•"/>
            </a:pPr>
            <a:r>
              <a:rPr lang="en-US" dirty="0"/>
              <a:t>Feature improvements let our system mirror other experiences outside work, I.e. the Hamburger Stack in UI design</a:t>
            </a:r>
            <a:endParaRPr lang="en-US" dirty="0">
              <a:cs typeface="Calibri" panose="020F0502020204030204"/>
            </a:endParaRPr>
          </a:p>
          <a:p>
            <a:pPr marL="171450" indent="-171450">
              <a:buFont typeface="Arial"/>
              <a:buChar char="•"/>
            </a:pPr>
            <a:r>
              <a:rPr lang="en-US" dirty="0">
                <a:cs typeface="Calibri" panose="020F0502020204030204"/>
              </a:rPr>
              <a:t>Current services help recruited students, staff and faculty, and we avoid the statement of "we're on an older version, or "that's not something we've implemented yet"</a:t>
            </a:r>
          </a:p>
          <a:p>
            <a:pPr marL="171450" indent="-171450">
              <a:buFont typeface="Arial"/>
              <a:buChar char="•"/>
            </a:pPr>
            <a:r>
              <a:rPr lang="en-US" dirty="0">
                <a:cs typeface="Calibri" panose="020F0502020204030204"/>
              </a:rPr>
              <a:t>Outages mean change, and we feel successful when a service we deliver to our stakeholders is improved.  We take pride in how we move the university forward, even in some small way</a:t>
            </a:r>
          </a:p>
          <a:p>
            <a:pPr lvl="1" indent="-171450">
              <a:buFont typeface="Arial"/>
              <a:buChar char="•"/>
            </a:pPr>
            <a:r>
              <a:rPr lang="en-US" dirty="0">
                <a:cs typeface="Calibri" panose="020F0502020204030204"/>
              </a:rPr>
              <a:t>Removing a duplicated step in document or image storage</a:t>
            </a:r>
          </a:p>
          <a:p>
            <a:pPr lvl="1" indent="-171450">
              <a:buFont typeface="Arial"/>
              <a:buChar char="•"/>
            </a:pPr>
            <a:r>
              <a:rPr lang="en-US" dirty="0">
                <a:cs typeface="Calibri" panose="020F0502020204030204"/>
              </a:rPr>
              <a:t>Or a Big Way</a:t>
            </a:r>
          </a:p>
          <a:p>
            <a:pPr lvl="2" indent="-171450">
              <a:buFont typeface="Arial"/>
              <a:buChar char="•"/>
            </a:pPr>
            <a:r>
              <a:rPr lang="en-US" dirty="0">
                <a:cs typeface="Calibri" panose="020F0502020204030204"/>
              </a:rPr>
              <a:t>AccessAbility improvements across our digital estate</a:t>
            </a:r>
          </a:p>
        </p:txBody>
      </p:sp>
      <p:sp>
        <p:nvSpPr>
          <p:cNvPr id="4" name="Slide Number Placeholder 3"/>
          <p:cNvSpPr>
            <a:spLocks noGrp="1"/>
          </p:cNvSpPr>
          <p:nvPr>
            <p:ph type="sldNum" sz="quarter" idx="5"/>
          </p:nvPr>
        </p:nvSpPr>
        <p:spPr/>
        <p:txBody>
          <a:bodyPr/>
          <a:lstStyle/>
          <a:p>
            <a:fld id="{C078072C-772C-4256-B8BF-6AB158925030}" type="slidenum">
              <a:rPr lang="en-US" smtClean="0"/>
              <a:t>5</a:t>
            </a:fld>
            <a:endParaRPr lang="en-US"/>
          </a:p>
        </p:txBody>
      </p:sp>
    </p:spTree>
    <p:extLst>
      <p:ext uri="{BB962C8B-B14F-4D97-AF65-F5344CB8AC3E}">
        <p14:creationId xmlns:p14="http://schemas.microsoft.com/office/powerpoint/2010/main" val="273845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that estate today:</a:t>
            </a:r>
          </a:p>
          <a:p>
            <a:endParaRPr lang="en-US" dirty="0"/>
          </a:p>
          <a:p>
            <a:r>
              <a:rPr lang="en-US" dirty="0"/>
              <a:t>Our current maintenance processes are ad-hoc and inconsistent.  For some departments and systems, we have well-established outage windows (that have been negotiated, or just left undiscussed).  </a:t>
            </a:r>
          </a:p>
          <a:p>
            <a:r>
              <a:rPr lang="en-US" dirty="0"/>
              <a:t>However, for many services, we must negotiate outage times and updates.  </a:t>
            </a:r>
            <a:endParaRPr lang="en-US" dirty="0">
              <a:cs typeface="Calibri"/>
            </a:endParaRPr>
          </a:p>
          <a:p>
            <a:endParaRPr lang="en-US" dirty="0"/>
          </a:p>
          <a:p>
            <a:r>
              <a:rPr lang="en-US" dirty="0"/>
              <a:t>One example: we had a recent situation in which we asked a department if they had any concerns about a two-minute system outage outside of normal business hours.  Their response was “it depends on which two minutes.”  </a:t>
            </a:r>
            <a:endParaRPr lang="en-US" dirty="0">
              <a:cs typeface="Calibri"/>
            </a:endParaRPr>
          </a:p>
          <a:p>
            <a:endParaRPr lang="en-US" dirty="0"/>
          </a:p>
          <a:p>
            <a:r>
              <a:rPr lang="en-US" dirty="0"/>
              <a:t>Another example: We were recently troubleshooting a problem with a system and asked that the department allow us to upgrade their application to the latest version in order to assist in the troubleshooting process.  The department’s response was “we won’t agree to an upgrade unless you can prove that the upgrade will solve the problem first.”</a:t>
            </a:r>
            <a:endParaRPr lang="en-US" dirty="0">
              <a:cs typeface="Calibri"/>
            </a:endParaRPr>
          </a:p>
          <a:p>
            <a:endParaRPr lang="en-US" dirty="0"/>
          </a:p>
          <a:p>
            <a:r>
              <a:rPr lang="en-US" dirty="0"/>
              <a:t>This level of intolerance for disruption of service means that our staff must negotiate every outage window, which we do not have the capacity to do.  So many systems end up neglected – way behind on their security patches and upgrades.  Security suffers, and our users suffer.</a:t>
            </a:r>
            <a:endParaRPr lang="en-US" dirty="0">
              <a:cs typeface="Calibri"/>
            </a:endParaRPr>
          </a:p>
        </p:txBody>
      </p:sp>
      <p:sp>
        <p:nvSpPr>
          <p:cNvPr id="4" name="Slide Number Placeholder 3"/>
          <p:cNvSpPr>
            <a:spLocks noGrp="1"/>
          </p:cNvSpPr>
          <p:nvPr>
            <p:ph type="sldNum" sz="quarter" idx="5"/>
          </p:nvPr>
        </p:nvSpPr>
        <p:spPr/>
        <p:txBody>
          <a:bodyPr/>
          <a:lstStyle/>
          <a:p>
            <a:fld id="{C078072C-772C-4256-B8BF-6AB158925030}" type="slidenum">
              <a:rPr lang="en-US" smtClean="0"/>
              <a:t>6</a:t>
            </a:fld>
            <a:endParaRPr lang="en-US"/>
          </a:p>
        </p:txBody>
      </p:sp>
    </p:spTree>
    <p:extLst>
      <p:ext uri="{BB962C8B-B14F-4D97-AF65-F5344CB8AC3E}">
        <p14:creationId xmlns:p14="http://schemas.microsoft.com/office/powerpoint/2010/main" val="106683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How do we make it better</a:t>
            </a:r>
          </a:p>
          <a:p>
            <a:endParaRPr lang="en-US" dirty="0"/>
          </a:p>
          <a:p>
            <a:r>
              <a:rPr lang="en-US" dirty="0"/>
              <a:t>We have three pillars</a:t>
            </a:r>
          </a:p>
          <a:p>
            <a:endParaRPr lang="en-US" dirty="0"/>
          </a:p>
          <a:p>
            <a:r>
              <a:rPr lang="en-US" dirty="0"/>
              <a:t>Simplicity</a:t>
            </a:r>
          </a:p>
          <a:p>
            <a:endParaRPr lang="en-US" dirty="0"/>
          </a:p>
          <a:p>
            <a:r>
              <a:rPr lang="en-US" dirty="0"/>
              <a:t>Consistency </a:t>
            </a:r>
          </a:p>
          <a:p>
            <a:endParaRPr lang="en-US" dirty="0"/>
          </a:p>
          <a:p>
            <a:r>
              <a:rPr lang="en-US" dirty="0"/>
              <a:t>And</a:t>
            </a:r>
          </a:p>
          <a:p>
            <a:endParaRPr lang="en-US" dirty="0"/>
          </a:p>
          <a:p>
            <a:r>
              <a:rPr lang="en-US" dirty="0" err="1"/>
              <a:t>Agilty</a:t>
            </a:r>
            <a:r>
              <a:rPr lang="en-US" dirty="0"/>
              <a:t>.</a:t>
            </a:r>
          </a:p>
          <a:p>
            <a:endParaRPr lang="en-US" dirty="0"/>
          </a:p>
          <a:p>
            <a:r>
              <a:rPr lang="en-US" dirty="0"/>
              <a:t>What does that mean….</a:t>
            </a:r>
          </a:p>
        </p:txBody>
      </p:sp>
      <p:sp>
        <p:nvSpPr>
          <p:cNvPr id="4" name="Slide Number Placeholder 3"/>
          <p:cNvSpPr>
            <a:spLocks noGrp="1"/>
          </p:cNvSpPr>
          <p:nvPr>
            <p:ph type="sldNum" sz="quarter" idx="5"/>
          </p:nvPr>
        </p:nvSpPr>
        <p:spPr/>
        <p:txBody>
          <a:bodyPr/>
          <a:lstStyle/>
          <a:p>
            <a:fld id="{C078072C-772C-4256-B8BF-6AB158925030}" type="slidenum">
              <a:rPr lang="en-US" smtClean="0"/>
              <a:t>7</a:t>
            </a:fld>
            <a:endParaRPr lang="en-US"/>
          </a:p>
        </p:txBody>
      </p:sp>
    </p:spTree>
    <p:extLst>
      <p:ext uri="{BB962C8B-B14F-4D97-AF65-F5344CB8AC3E}">
        <p14:creationId xmlns:p14="http://schemas.microsoft.com/office/powerpoint/2010/main" val="3086673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simplicity</a:t>
            </a:r>
          </a:p>
          <a:p>
            <a:endParaRPr lang="en-US" dirty="0"/>
          </a:p>
          <a:p>
            <a:r>
              <a:rPr lang="en-US" dirty="0"/>
              <a:t>One window on a weekly basis</a:t>
            </a:r>
          </a:p>
          <a:p>
            <a:endParaRPr lang="en-US" dirty="0"/>
          </a:p>
          <a:p>
            <a:r>
              <a:rPr lang="en-US" dirty="0"/>
              <a:t>From 5:00PM Tuesday to 7:00am on Wednesday, every week</a:t>
            </a:r>
          </a:p>
          <a:p>
            <a:endParaRPr lang="en-US" dirty="0"/>
          </a:p>
          <a:p>
            <a:r>
              <a:rPr lang="en-US" dirty="0"/>
              <a:t>Desktops, Servers and Networking</a:t>
            </a:r>
          </a:p>
          <a:p>
            <a:endParaRPr lang="en-US" dirty="0"/>
          </a:p>
          <a:p>
            <a:r>
              <a:rPr lang="en-US" dirty="0"/>
              <a:t>There’s overlap between the desktop and servers, with network maintenance taking place in the mornings</a:t>
            </a:r>
          </a:p>
          <a:p>
            <a:endParaRPr lang="en-US" dirty="0"/>
          </a:p>
          <a:p>
            <a:r>
              <a:rPr lang="en-US" dirty="0"/>
              <a:t>The last box bears mention -  When we get a few of these through, we’ll have a much clearer understanding of the real impacts to service availability</a:t>
            </a:r>
          </a:p>
          <a:p>
            <a:endParaRPr lang="en-US" dirty="0"/>
          </a:p>
          <a:p>
            <a:r>
              <a:rPr lang="en-US" dirty="0"/>
              <a:t>That leads to the next slide…</a:t>
            </a:r>
          </a:p>
        </p:txBody>
      </p:sp>
      <p:sp>
        <p:nvSpPr>
          <p:cNvPr id="4" name="Slide Number Placeholder 3"/>
          <p:cNvSpPr>
            <a:spLocks noGrp="1"/>
          </p:cNvSpPr>
          <p:nvPr>
            <p:ph type="sldNum" sz="quarter" idx="5"/>
          </p:nvPr>
        </p:nvSpPr>
        <p:spPr/>
        <p:txBody>
          <a:bodyPr/>
          <a:lstStyle/>
          <a:p>
            <a:fld id="{C078072C-772C-4256-B8BF-6AB158925030}" type="slidenum">
              <a:rPr lang="en-US" smtClean="0"/>
              <a:t>8</a:t>
            </a:fld>
            <a:endParaRPr lang="en-US"/>
          </a:p>
        </p:txBody>
      </p:sp>
    </p:spTree>
    <p:extLst>
      <p:ext uri="{BB962C8B-B14F-4D97-AF65-F5344CB8AC3E}">
        <p14:creationId xmlns:p14="http://schemas.microsoft.com/office/powerpoint/2010/main" val="274522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Consistency </a:t>
            </a:r>
          </a:p>
          <a:p>
            <a:endParaRPr lang="en-US" dirty="0"/>
          </a:p>
          <a:p>
            <a:r>
              <a:rPr lang="en-US" dirty="0"/>
              <a:t>Here’s the details on availability –</a:t>
            </a:r>
          </a:p>
          <a:p>
            <a:endParaRPr lang="en-US" dirty="0"/>
          </a:p>
          <a:p>
            <a:r>
              <a:rPr lang="en-US" dirty="0"/>
              <a:t>First - These windows will apply to our “standard” services, </a:t>
            </a:r>
          </a:p>
          <a:p>
            <a:endParaRPr lang="en-US" dirty="0"/>
          </a:p>
          <a:p>
            <a:r>
              <a:rPr lang="en-US" dirty="0"/>
              <a:t>	This excluding Banner, vendor-managed applications, </a:t>
            </a:r>
          </a:p>
          <a:p>
            <a:r>
              <a:rPr lang="en-US" dirty="0"/>
              <a:t>		test systems, and systems that are designed to be “highly available.”  </a:t>
            </a:r>
          </a:p>
          <a:p>
            <a:endParaRPr lang="en-US" dirty="0"/>
          </a:p>
          <a:p>
            <a:pPr marL="171450" indent="-171450">
              <a:buFont typeface="Arial" panose="020B0604020202020204" pitchFamily="34" charset="0"/>
              <a:buChar char="•"/>
            </a:pPr>
            <a:r>
              <a:rPr lang="en-US" dirty="0"/>
              <a:t>These special services are discussed in the next slide.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 most (80% or more) of our servers/applications, desktops, and network services, these maintenance windows will apply. </a:t>
            </a:r>
          </a:p>
          <a:p>
            <a:pPr marL="171450" indent="-171450">
              <a:buFont typeface="Arial" panose="020B0604020202020204" pitchFamily="34" charset="0"/>
              <a:buChar char="•"/>
            </a:pPr>
            <a:r>
              <a:rPr lang="en-US" dirty="0"/>
              <a:t>While the windows are reserved weekly, the actual cadence of updates is typically less frequent than that.  </a:t>
            </a:r>
          </a:p>
          <a:p>
            <a:pPr marL="171450" indent="-171450">
              <a:buFont typeface="Arial" panose="020B0604020202020204" pitchFamily="34" charset="0"/>
              <a:buChar char="•"/>
            </a:pPr>
            <a:r>
              <a:rPr lang="en-US" dirty="0"/>
              <a:t>Desktops and network devices typically receive updates monthly, with the occasional “out of band” update when critical vulnerabilities require patching.  </a:t>
            </a:r>
          </a:p>
          <a:p>
            <a:pPr marL="171450" indent="-171450">
              <a:buFont typeface="Arial" panose="020B0604020202020204" pitchFamily="34" charset="0"/>
              <a:buChar char="•"/>
            </a:pPr>
            <a:r>
              <a:rPr lang="en-US" dirty="0"/>
              <a:t>Servers vary by operating system and application – Windows servers are typically updated monthly, but Linux server updates can be released at any time.</a:t>
            </a:r>
          </a:p>
          <a:p>
            <a:endParaRPr lang="en-US" dirty="0"/>
          </a:p>
          <a:p>
            <a:r>
              <a:rPr lang="en-US" dirty="0"/>
              <a:t>Notice that for Desktop and Servers; Reboots are called out specifically.  Reboots are a critical portion of maintenance and need to be enforced on a monthly basis.</a:t>
            </a:r>
          </a:p>
          <a:p>
            <a:endParaRPr lang="en-US" dirty="0"/>
          </a:p>
          <a:p>
            <a:r>
              <a:rPr lang="en-US" sz="1800" dirty="0">
                <a:effectLst/>
                <a:highlight>
                  <a:srgbClr val="FFFF00"/>
                </a:highlight>
                <a:latin typeface="Calibri" panose="020F0502020204030204" pitchFamily="34" charset="0"/>
                <a:ea typeface="Calibri" panose="020F0502020204030204" pitchFamily="34" charset="0"/>
              </a:rPr>
              <a:t>This helps all of us to maintain the security of those computers;</a:t>
            </a:r>
          </a:p>
          <a:p>
            <a:r>
              <a:rPr lang="en-US" sz="1800" dirty="0">
                <a:effectLst/>
                <a:highlight>
                  <a:srgbClr val="FFFF00"/>
                </a:highlight>
                <a:latin typeface="Calibri" panose="020F0502020204030204" pitchFamily="34" charset="0"/>
                <a:ea typeface="Calibri" panose="020F0502020204030204" pitchFamily="34" charset="0"/>
              </a:rPr>
              <a:t>	 and the personal and institutional data on them, often, patches don’t take effect until a restart</a:t>
            </a:r>
          </a:p>
          <a:p>
            <a:endParaRPr lang="en-US" sz="1800" dirty="0">
              <a:effectLst/>
              <a:highlight>
                <a:srgbClr val="FFFF00"/>
              </a:highlight>
              <a:latin typeface="Calibri" panose="020F0502020204030204" pitchFamily="34" charset="0"/>
            </a:endParaRPr>
          </a:p>
          <a:p>
            <a:endParaRPr lang="en-US" sz="1800" dirty="0">
              <a:effectLst/>
              <a:highlight>
                <a:srgbClr val="FFFF00"/>
              </a:highlight>
              <a:latin typeface="Calibri" panose="020F0502020204030204" pitchFamily="34" charset="0"/>
            </a:endParaRPr>
          </a:p>
          <a:p>
            <a:r>
              <a:rPr lang="en-US" sz="1800" dirty="0">
                <a:effectLst/>
                <a:highlight>
                  <a:srgbClr val="FFFF00"/>
                </a:highlight>
                <a:latin typeface="Calibri" panose="020F0502020204030204" pitchFamily="34" charset="0"/>
              </a:rPr>
              <a:t>Our ask is to accept these days &amp; times</a:t>
            </a:r>
            <a:endParaRPr lang="en-US" dirty="0"/>
          </a:p>
        </p:txBody>
      </p:sp>
      <p:sp>
        <p:nvSpPr>
          <p:cNvPr id="4" name="Slide Number Placeholder 3"/>
          <p:cNvSpPr>
            <a:spLocks noGrp="1"/>
          </p:cNvSpPr>
          <p:nvPr>
            <p:ph type="sldNum" sz="quarter" idx="5"/>
          </p:nvPr>
        </p:nvSpPr>
        <p:spPr/>
        <p:txBody>
          <a:bodyPr/>
          <a:lstStyle/>
          <a:p>
            <a:fld id="{C078072C-772C-4256-B8BF-6AB158925030}" type="slidenum">
              <a:rPr lang="en-US" smtClean="0"/>
              <a:t>9</a:t>
            </a:fld>
            <a:endParaRPr lang="en-US"/>
          </a:p>
        </p:txBody>
      </p:sp>
    </p:spTree>
    <p:extLst>
      <p:ext uri="{BB962C8B-B14F-4D97-AF65-F5344CB8AC3E}">
        <p14:creationId xmlns:p14="http://schemas.microsoft.com/office/powerpoint/2010/main" val="231162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781344-5502-4B50-B939-A9A5B6B608C9}"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225728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81344-5502-4B50-B939-A9A5B6B608C9}"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312803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81344-5502-4B50-B939-A9A5B6B608C9}"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315427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81344-5502-4B50-B939-A9A5B6B608C9}"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140382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81344-5502-4B50-B939-A9A5B6B608C9}"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299509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781344-5502-4B50-B939-A9A5B6B608C9}"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259486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781344-5502-4B50-B939-A9A5B6B608C9}"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269325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781344-5502-4B50-B939-A9A5B6B608C9}"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381934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81344-5502-4B50-B939-A9A5B6B608C9}"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407977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81344-5502-4B50-B939-A9A5B6B608C9}"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111092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81344-5502-4B50-B939-A9A5B6B608C9}"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A0A5B-C9B9-454D-B298-9665F6820236}" type="slidenum">
              <a:rPr lang="en-US" smtClean="0"/>
              <a:t>‹#›</a:t>
            </a:fld>
            <a:endParaRPr lang="en-US"/>
          </a:p>
        </p:txBody>
      </p:sp>
    </p:spTree>
    <p:extLst>
      <p:ext uri="{BB962C8B-B14F-4D97-AF65-F5344CB8AC3E}">
        <p14:creationId xmlns:p14="http://schemas.microsoft.com/office/powerpoint/2010/main" val="283695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81344-5502-4B50-B939-A9A5B6B608C9}"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A0A5B-C9B9-454D-B298-9665F6820236}" type="slidenum">
              <a:rPr lang="en-US" smtClean="0"/>
              <a:t>‹#›</a:t>
            </a:fld>
            <a:endParaRPr lang="en-US"/>
          </a:p>
        </p:txBody>
      </p:sp>
    </p:spTree>
    <p:extLst>
      <p:ext uri="{BB962C8B-B14F-4D97-AF65-F5344CB8AC3E}">
        <p14:creationId xmlns:p14="http://schemas.microsoft.com/office/powerpoint/2010/main" val="171106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log.sbnec.org.br/page/4/" TargetMode="External"/><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4087E5-FBF2-47E4-A78D-9F81237E8CC2}"/>
              </a:ext>
            </a:extLst>
          </p:cNvPr>
          <p:cNvSpPr>
            <a:spLocks noGrp="1"/>
          </p:cNvSpPr>
          <p:nvPr>
            <p:ph type="ctrTitle"/>
          </p:nvPr>
        </p:nvSpPr>
        <p:spPr>
          <a:xfrm>
            <a:off x="6590662" y="4267832"/>
            <a:ext cx="4805996" cy="1297115"/>
          </a:xfrm>
        </p:spPr>
        <p:txBody>
          <a:bodyPr anchor="t">
            <a:normAutofit/>
          </a:bodyPr>
          <a:lstStyle/>
          <a:p>
            <a:pPr algn="l"/>
            <a:r>
              <a:rPr lang="en-US" sz="3700">
                <a:solidFill>
                  <a:srgbClr val="000000"/>
                </a:solidFill>
              </a:rPr>
              <a:t>Maintenance Windows for IT Services</a:t>
            </a:r>
          </a:p>
        </p:txBody>
      </p:sp>
      <p:sp>
        <p:nvSpPr>
          <p:cNvPr id="3" name="Subtitle 2">
            <a:extLst>
              <a:ext uri="{FF2B5EF4-FFF2-40B4-BE49-F238E27FC236}">
                <a16:creationId xmlns:a16="http://schemas.microsoft.com/office/drawing/2014/main" id="{6F8C8793-D046-426D-8DDD-D0E227D3E203}"/>
              </a:ext>
            </a:extLst>
          </p:cNvPr>
          <p:cNvSpPr>
            <a:spLocks noGrp="1"/>
          </p:cNvSpPr>
          <p:nvPr>
            <p:ph type="subTitle" idx="1"/>
          </p:nvPr>
        </p:nvSpPr>
        <p:spPr>
          <a:xfrm>
            <a:off x="6590966" y="3428999"/>
            <a:ext cx="4805691" cy="838831"/>
          </a:xfrm>
        </p:spPr>
        <p:txBody>
          <a:bodyPr anchor="b">
            <a:normAutofit/>
          </a:bodyPr>
          <a:lstStyle/>
          <a:p>
            <a:pPr algn="l"/>
            <a:r>
              <a:rPr lang="en-US" sz="1800">
                <a:solidFill>
                  <a:srgbClr val="000000"/>
                </a:solidFill>
              </a:rPr>
              <a:t>Presentation to the IT Advisory Committee</a:t>
            </a:r>
          </a:p>
        </p:txBody>
      </p:sp>
      <p:sp>
        <p:nvSpPr>
          <p:cNvPr id="2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19A7E134-C8D3-4EE3-9A29-17BF4FCDA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470" y="2840405"/>
            <a:ext cx="4141760" cy="2091589"/>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64858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4030-0564-4AFA-9371-3A1D03601B1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Agility</a:t>
            </a:r>
          </a:p>
        </p:txBody>
      </p:sp>
      <p:graphicFrame>
        <p:nvGraphicFramePr>
          <p:cNvPr id="4" name="Table 4">
            <a:extLst>
              <a:ext uri="{FF2B5EF4-FFF2-40B4-BE49-F238E27FC236}">
                <a16:creationId xmlns:a16="http://schemas.microsoft.com/office/drawing/2014/main" id="{F570C049-2BC0-43A1-8848-BA92127E7852}"/>
              </a:ext>
            </a:extLst>
          </p:cNvPr>
          <p:cNvGraphicFramePr>
            <a:graphicFrameLocks noGrp="1"/>
          </p:cNvGraphicFramePr>
          <p:nvPr>
            <p:ph idx="1"/>
            <p:extLst>
              <p:ext uri="{D42A27DB-BD31-4B8C-83A1-F6EECF244321}">
                <p14:modId xmlns:p14="http://schemas.microsoft.com/office/powerpoint/2010/main" val="532852479"/>
              </p:ext>
            </p:extLst>
          </p:nvPr>
        </p:nvGraphicFramePr>
        <p:xfrm>
          <a:off x="828672" y="1421988"/>
          <a:ext cx="10525128" cy="5070887"/>
        </p:xfrm>
        <a:graphic>
          <a:graphicData uri="http://schemas.openxmlformats.org/drawingml/2006/table">
            <a:tbl>
              <a:tblPr firstRow="1" bandRow="1">
                <a:tableStyleId>{F5AB1C69-6EDB-4FF4-983F-18BD219EF322}</a:tableStyleId>
              </a:tblPr>
              <a:tblGrid>
                <a:gridCol w="2714107">
                  <a:extLst>
                    <a:ext uri="{9D8B030D-6E8A-4147-A177-3AD203B41FA5}">
                      <a16:colId xmlns:a16="http://schemas.microsoft.com/office/drawing/2014/main" val="1657575400"/>
                    </a:ext>
                  </a:extLst>
                </a:gridCol>
                <a:gridCol w="2588319">
                  <a:extLst>
                    <a:ext uri="{9D8B030D-6E8A-4147-A177-3AD203B41FA5}">
                      <a16:colId xmlns:a16="http://schemas.microsoft.com/office/drawing/2014/main" val="1847042786"/>
                    </a:ext>
                  </a:extLst>
                </a:gridCol>
                <a:gridCol w="2504794">
                  <a:extLst>
                    <a:ext uri="{9D8B030D-6E8A-4147-A177-3AD203B41FA5}">
                      <a16:colId xmlns:a16="http://schemas.microsoft.com/office/drawing/2014/main" val="2621073327"/>
                    </a:ext>
                  </a:extLst>
                </a:gridCol>
                <a:gridCol w="2717908">
                  <a:extLst>
                    <a:ext uri="{9D8B030D-6E8A-4147-A177-3AD203B41FA5}">
                      <a16:colId xmlns:a16="http://schemas.microsoft.com/office/drawing/2014/main" val="841660439"/>
                    </a:ext>
                  </a:extLst>
                </a:gridCol>
              </a:tblGrid>
              <a:tr h="410375">
                <a:tc>
                  <a:txBody>
                    <a:bodyPr/>
                    <a:lstStyle/>
                    <a:p>
                      <a:pPr marL="0" marR="0" fontAlgn="t">
                        <a:spcBef>
                          <a:spcPts val="0"/>
                        </a:spcBef>
                        <a:spcAft>
                          <a:spcPts val="0"/>
                        </a:spcAft>
                      </a:pPr>
                      <a:r>
                        <a:rPr lang="en-US" sz="1500" b="1">
                          <a:solidFill>
                            <a:srgbClr val="FFFFFF"/>
                          </a:solidFill>
                          <a:effectLst/>
                        </a:rPr>
                        <a:t>SPECIAL SERVICES</a:t>
                      </a:r>
                      <a:endParaRPr lang="en-US" sz="1500" b="1">
                        <a:solidFill>
                          <a:srgbClr val="FFFFFF"/>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b="1">
                          <a:solidFill>
                            <a:srgbClr val="FFFFFF"/>
                          </a:solidFill>
                          <a:effectLst/>
                        </a:rPr>
                        <a:t>MAINTENANCE WINDOW</a:t>
                      </a:r>
                      <a:endParaRPr lang="en-US" sz="1500" b="1">
                        <a:solidFill>
                          <a:srgbClr val="FFFFFF"/>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b="1">
                          <a:solidFill>
                            <a:srgbClr val="FFFFFF"/>
                          </a:solidFill>
                          <a:effectLst/>
                        </a:rPr>
                        <a:t>COMMUNICATION</a:t>
                      </a:r>
                      <a:endParaRPr lang="en-US" sz="1500" b="1">
                        <a:solidFill>
                          <a:srgbClr val="FFFFFF"/>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b="1">
                          <a:solidFill>
                            <a:srgbClr val="FFFFFF"/>
                          </a:solidFill>
                          <a:effectLst/>
                        </a:rPr>
                        <a:t>TYPICAL IMPACT</a:t>
                      </a:r>
                      <a:endParaRPr lang="en-US" sz="1500" b="1">
                        <a:solidFill>
                          <a:srgbClr val="FFFFFF"/>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448998"/>
                  </a:ext>
                </a:extLst>
              </a:tr>
              <a:tr h="585028">
                <a:tc>
                  <a:txBody>
                    <a:bodyPr/>
                    <a:lstStyle/>
                    <a:p>
                      <a:pPr marL="0" marR="0" fontAlgn="t">
                        <a:spcBef>
                          <a:spcPts val="0"/>
                        </a:spcBef>
                        <a:spcAft>
                          <a:spcPts val="0"/>
                        </a:spcAft>
                      </a:pPr>
                      <a:r>
                        <a:rPr lang="en-US" sz="1400">
                          <a:solidFill>
                            <a:schemeClr val="tx1">
                              <a:lumMod val="85000"/>
                              <a:lumOff val="15000"/>
                            </a:schemeClr>
                          </a:solidFill>
                          <a:effectLst/>
                        </a:rPr>
                        <a:t>Banner</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Last weekend of the month, Sat 8a - Sun 8p</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Campus Email, myWestern Alert</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Banner unavailable during upgrade process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220693"/>
                  </a:ext>
                </a:extLst>
              </a:tr>
              <a:tr h="585028">
                <a:tc>
                  <a:txBody>
                    <a:bodyPr/>
                    <a:lstStyle/>
                    <a:p>
                      <a:pPr marL="0" marR="0" fontAlgn="t">
                        <a:spcBef>
                          <a:spcPts val="0"/>
                        </a:spcBef>
                        <a:spcAft>
                          <a:spcPts val="0"/>
                        </a:spcAft>
                      </a:pPr>
                      <a:r>
                        <a:rPr lang="en-US" sz="1400">
                          <a:solidFill>
                            <a:schemeClr val="tx1">
                              <a:lumMod val="85000"/>
                              <a:lumOff val="15000"/>
                            </a:schemeClr>
                          </a:solidFill>
                          <a:effectLst/>
                        </a:rPr>
                        <a:t>Highly Available Systems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M-F 8a - 6p</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None</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No visible impact, or a brief interruption in service (less than 5 minutes)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852424"/>
                  </a:ext>
                </a:extLst>
              </a:tr>
              <a:tr h="585028">
                <a:tc>
                  <a:txBody>
                    <a:bodyPr/>
                    <a:lstStyle/>
                    <a:p>
                      <a:pPr marL="0" marR="0" fontAlgn="t">
                        <a:spcBef>
                          <a:spcPts val="0"/>
                        </a:spcBef>
                        <a:spcAft>
                          <a:spcPts val="0"/>
                        </a:spcAft>
                      </a:pPr>
                      <a:r>
                        <a:rPr lang="en-US" sz="1400">
                          <a:solidFill>
                            <a:schemeClr val="tx1">
                              <a:lumMod val="85000"/>
                              <a:lumOff val="15000"/>
                            </a:schemeClr>
                          </a:solidFill>
                          <a:effectLst/>
                        </a:rPr>
                        <a:t>Vendor Managed Applications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Negotiated - Typically during business hours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Campus Email, myWestern Alert</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Application unavailable during upgrade</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3248829"/>
                  </a:ext>
                </a:extLst>
              </a:tr>
              <a:tr h="759681">
                <a:tc>
                  <a:txBody>
                    <a:bodyPr/>
                    <a:lstStyle/>
                    <a:p>
                      <a:pPr marL="0" marR="0" fontAlgn="t">
                        <a:spcBef>
                          <a:spcPts val="0"/>
                        </a:spcBef>
                        <a:spcAft>
                          <a:spcPts val="0"/>
                        </a:spcAft>
                      </a:pPr>
                      <a:r>
                        <a:rPr lang="en-US" sz="1400">
                          <a:solidFill>
                            <a:schemeClr val="tx1">
                              <a:lumMod val="85000"/>
                              <a:lumOff val="15000"/>
                            </a:schemeClr>
                          </a:solidFill>
                          <a:effectLst/>
                        </a:rPr>
                        <a:t>Network Equipment Replacement</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Intersession- business hours for localized impacts, nights/weekends for campus-wide impacts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Campus Email, myWestern Alert</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Substantial network outage for the duration of the replacement</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7605879"/>
                  </a:ext>
                </a:extLst>
              </a:tr>
              <a:tr h="585028">
                <a:tc>
                  <a:txBody>
                    <a:bodyPr/>
                    <a:lstStyle/>
                    <a:p>
                      <a:pPr marL="0" marR="0" fontAlgn="t">
                        <a:spcBef>
                          <a:spcPts val="0"/>
                        </a:spcBef>
                        <a:spcAft>
                          <a:spcPts val="0"/>
                        </a:spcAft>
                      </a:pPr>
                      <a:r>
                        <a:rPr lang="en-US" sz="1400">
                          <a:solidFill>
                            <a:schemeClr val="tx1">
                              <a:lumMod val="85000"/>
                              <a:lumOff val="15000"/>
                            </a:schemeClr>
                          </a:solidFill>
                          <a:effectLst/>
                        </a:rPr>
                        <a:t>New Applications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Negotiated- business-hours outage window established when onboarding</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Negotiated</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Application unavailable during upgrade</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6992424"/>
                  </a:ext>
                </a:extLst>
              </a:tr>
              <a:tr h="585028">
                <a:tc>
                  <a:txBody>
                    <a:bodyPr/>
                    <a:lstStyle/>
                    <a:p>
                      <a:pPr marL="0" marR="0" fontAlgn="t">
                        <a:spcBef>
                          <a:spcPts val="0"/>
                        </a:spcBef>
                        <a:spcAft>
                          <a:spcPts val="0"/>
                        </a:spcAft>
                      </a:pPr>
                      <a:r>
                        <a:rPr lang="en-US" sz="1400">
                          <a:solidFill>
                            <a:schemeClr val="tx1">
                              <a:lumMod val="85000"/>
                              <a:lumOff val="15000"/>
                            </a:schemeClr>
                          </a:solidFill>
                          <a:effectLst/>
                        </a:rPr>
                        <a:t>Test Systems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M -F 8a - 6p</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Negotiated with Test System Users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a:solidFill>
                            <a:schemeClr val="tx1">
                              <a:lumMod val="85000"/>
                              <a:lumOff val="15000"/>
                            </a:schemeClr>
                          </a:solidFill>
                          <a:effectLst/>
                        </a:rPr>
                        <a:t>Service potentially unavailable during upgrade/patch/reboot process</a:t>
                      </a:r>
                      <a:endParaRPr lang="en-US" sz="1400">
                        <a:solidFill>
                          <a:schemeClr val="tx1">
                            <a:lumMod val="85000"/>
                            <a:lumOff val="15000"/>
                          </a:schemeClr>
                        </a:solidFill>
                        <a:effectLst/>
                        <a:latin typeface="Calibri" panose="020F0502020204030204" pitchFamily="34" charset="0"/>
                      </a:endParaRPr>
                    </a:p>
                  </a:txBody>
                  <a:tcPr marL="143526" marR="86116" marT="86116" marB="86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248614"/>
                  </a:ext>
                </a:extLst>
              </a:tr>
            </a:tbl>
          </a:graphicData>
        </a:graphic>
      </p:graphicFrame>
    </p:spTree>
    <p:extLst>
      <p:ext uri="{BB962C8B-B14F-4D97-AF65-F5344CB8AC3E}">
        <p14:creationId xmlns:p14="http://schemas.microsoft.com/office/powerpoint/2010/main" val="4522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B388-54C9-4E11-9793-874F59568612}"/>
              </a:ext>
            </a:extLst>
          </p:cNvPr>
          <p:cNvSpPr>
            <a:spLocks noGrp="1"/>
          </p:cNvSpPr>
          <p:nvPr>
            <p:ph type="title"/>
          </p:nvPr>
        </p:nvSpPr>
        <p:spPr>
          <a:xfrm>
            <a:off x="804673" y="3320859"/>
            <a:ext cx="4524973" cy="2076333"/>
          </a:xfrm>
        </p:spPr>
        <p:txBody>
          <a:bodyPr vert="horz" lIns="91440" tIns="45720" rIns="91440" bIns="45720" rtlCol="0" anchor="t">
            <a:normAutofit/>
          </a:bodyPr>
          <a:lstStyle/>
          <a:p>
            <a:r>
              <a:rPr lang="en-US" sz="4800"/>
              <a:t>Questions?</a:t>
            </a:r>
          </a:p>
        </p:txBody>
      </p:sp>
      <p:sp>
        <p:nvSpPr>
          <p:cNvPr id="19" name="Freeform: Shape 2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text&#10;&#10;Description generated with very high confidence">
            <a:extLst>
              <a:ext uri="{FF2B5EF4-FFF2-40B4-BE49-F238E27FC236}">
                <a16:creationId xmlns:a16="http://schemas.microsoft.com/office/drawing/2014/main" id="{DDBE7D91-6DCF-4840-9E43-8E14D899AB2C}"/>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2254"/>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8" name="TextBox 7">
            <a:extLst>
              <a:ext uri="{FF2B5EF4-FFF2-40B4-BE49-F238E27FC236}">
                <a16:creationId xmlns:a16="http://schemas.microsoft.com/office/drawing/2014/main" id="{D49D1E71-FB6F-46FD-B609-49B9A4A27291}"/>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7777643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3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water&#10;&#10;Description automatically generated">
            <a:extLst>
              <a:ext uri="{FF2B5EF4-FFF2-40B4-BE49-F238E27FC236}">
                <a16:creationId xmlns:a16="http://schemas.microsoft.com/office/drawing/2014/main" id="{71515EDF-9461-49B3-B7FB-71A7C1D9B454}"/>
              </a:ext>
            </a:extLst>
          </p:cNvPr>
          <p:cNvPicPr>
            <a:picLocks noChangeAspect="1"/>
          </p:cNvPicPr>
          <p:nvPr/>
        </p:nvPicPr>
        <p:blipFill rotWithShape="1">
          <a:blip r:embed="rId3">
            <a:extLst>
              <a:ext uri="{28A0092B-C50C-407E-A947-70E740481C1C}">
                <a14:useLocalDpi xmlns:a14="http://schemas.microsoft.com/office/drawing/2010/main" val="0"/>
              </a:ext>
            </a:extLst>
          </a:blip>
          <a:srcRect t="23730" r="-1" b="10025"/>
          <a:stretch/>
        </p:blipFill>
        <p:spPr>
          <a:xfrm>
            <a:off x="320040" y="320040"/>
            <a:ext cx="11548872" cy="4303462"/>
          </a:xfrm>
          <a:prstGeom prst="rect">
            <a:avLst/>
          </a:prstGeom>
        </p:spPr>
      </p:pic>
      <p:sp>
        <p:nvSpPr>
          <p:cNvPr id="47" name="Rectangle 33">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1FDBA1-478A-4607-872A-1C672DCE5494}"/>
              </a:ext>
            </a:extLst>
          </p:cNvPr>
          <p:cNvSpPr>
            <a:spLocks noGrp="1"/>
          </p:cNvSpPr>
          <p:nvPr>
            <p:ph type="title"/>
          </p:nvPr>
        </p:nvSpPr>
        <p:spPr>
          <a:xfrm>
            <a:off x="841248" y="5009083"/>
            <a:ext cx="2889504" cy="1345997"/>
          </a:xfrm>
          <a:prstGeom prst="ellipse">
            <a:avLst/>
          </a:prstGeom>
        </p:spPr>
        <p:txBody>
          <a:bodyPr anchor="ctr">
            <a:normAutofit/>
          </a:bodyPr>
          <a:lstStyle/>
          <a:p>
            <a:r>
              <a:rPr lang="en-US" sz="2600">
                <a:solidFill>
                  <a:schemeClr val="bg1"/>
                </a:solidFill>
              </a:rPr>
              <a:t>Agenda</a:t>
            </a:r>
          </a:p>
        </p:txBody>
      </p:sp>
      <p:cxnSp>
        <p:nvCxnSpPr>
          <p:cNvPr id="48" name="Straight Connector 35">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5DE7EA8C-5C5E-4EE7-B1A9-1DB7A6CAC1CB}"/>
              </a:ext>
            </a:extLst>
          </p:cNvPr>
          <p:cNvGraphicFramePr>
            <a:graphicFrameLocks noGrp="1"/>
          </p:cNvGraphicFramePr>
          <p:nvPr>
            <p:ph idx="1"/>
            <p:extLst>
              <p:ext uri="{D42A27DB-BD31-4B8C-83A1-F6EECF244321}">
                <p14:modId xmlns:p14="http://schemas.microsoft.com/office/powerpoint/2010/main" val="3408288634"/>
              </p:ext>
            </p:extLst>
          </p:nvPr>
        </p:nvGraphicFramePr>
        <p:xfrm>
          <a:off x="4379976" y="5009083"/>
          <a:ext cx="6976872" cy="1345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A close up of a logo&#10;&#10;Description automatically generated">
            <a:extLst>
              <a:ext uri="{FF2B5EF4-FFF2-40B4-BE49-F238E27FC236}">
                <a16:creationId xmlns:a16="http://schemas.microsoft.com/office/drawing/2014/main" id="{5EA12950-F619-4DB2-8C64-E3D5C22E6F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23412" y="320040"/>
            <a:ext cx="2342128" cy="1179847"/>
          </a:xfrm>
          <a:prstGeom prst="rect">
            <a:avLst/>
          </a:prstGeom>
        </p:spPr>
      </p:pic>
    </p:spTree>
    <p:extLst>
      <p:ext uri="{BB962C8B-B14F-4D97-AF65-F5344CB8AC3E}">
        <p14:creationId xmlns:p14="http://schemas.microsoft.com/office/powerpoint/2010/main" val="88632029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45A3-DD0B-48F9-B87E-CA147A8A06C1}"/>
              </a:ext>
            </a:extLst>
          </p:cNvPr>
          <p:cNvSpPr>
            <a:spLocks noGrp="1"/>
          </p:cNvSpPr>
          <p:nvPr>
            <p:ph type="title"/>
          </p:nvPr>
        </p:nvSpPr>
        <p:spPr>
          <a:xfrm>
            <a:off x="1812897" y="518649"/>
            <a:ext cx="9882278" cy="1067634"/>
          </a:xfrm>
        </p:spPr>
        <p:txBody>
          <a:bodyPr anchor="ctr">
            <a:normAutofit/>
          </a:bodyPr>
          <a:lstStyle/>
          <a:p>
            <a:r>
              <a:rPr lang="en-US" sz="4100"/>
              <a:t>Why #1: Managing Risk &amp; Improving Service</a:t>
            </a:r>
          </a:p>
        </p:txBody>
      </p:sp>
      <p:graphicFrame>
        <p:nvGraphicFramePr>
          <p:cNvPr id="5" name="Content Placeholder 2">
            <a:extLst>
              <a:ext uri="{FF2B5EF4-FFF2-40B4-BE49-F238E27FC236}">
                <a16:creationId xmlns:a16="http://schemas.microsoft.com/office/drawing/2014/main" id="{B1ECCEA4-90CC-462E-B115-874BCB4FFBE9}"/>
              </a:ext>
            </a:extLst>
          </p:cNvPr>
          <p:cNvGraphicFramePr>
            <a:graphicFrameLocks noGrp="1"/>
          </p:cNvGraphicFramePr>
          <p:nvPr>
            <p:ph idx="1"/>
            <p:extLst>
              <p:ext uri="{D42A27DB-BD31-4B8C-83A1-F6EECF244321}">
                <p14:modId xmlns:p14="http://schemas.microsoft.com/office/powerpoint/2010/main" val="2869109547"/>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77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4EC3-BB1A-4613-B2AC-A328AB764B0A}"/>
              </a:ext>
            </a:extLst>
          </p:cNvPr>
          <p:cNvSpPr>
            <a:spLocks noGrp="1"/>
          </p:cNvSpPr>
          <p:nvPr>
            <p:ph type="title"/>
          </p:nvPr>
        </p:nvSpPr>
        <p:spPr>
          <a:xfrm>
            <a:off x="1812897" y="518649"/>
            <a:ext cx="9882278" cy="1067634"/>
          </a:xfrm>
        </p:spPr>
        <p:txBody>
          <a:bodyPr anchor="ctr">
            <a:normAutofit/>
          </a:bodyPr>
          <a:lstStyle/>
          <a:p>
            <a:r>
              <a:rPr lang="en-US"/>
              <a:t>Why #2: Everything Moves Together</a:t>
            </a:r>
          </a:p>
        </p:txBody>
      </p:sp>
      <p:graphicFrame>
        <p:nvGraphicFramePr>
          <p:cNvPr id="5" name="Content Placeholder 2">
            <a:extLst>
              <a:ext uri="{FF2B5EF4-FFF2-40B4-BE49-F238E27FC236}">
                <a16:creationId xmlns:a16="http://schemas.microsoft.com/office/drawing/2014/main" id="{6CC5197D-CAD7-42CC-ACCE-7976B6049020}"/>
              </a:ext>
            </a:extLst>
          </p:cNvPr>
          <p:cNvGraphicFramePr>
            <a:graphicFrameLocks noGrp="1"/>
          </p:cNvGraphicFramePr>
          <p:nvPr>
            <p:ph idx="1"/>
            <p:extLst>
              <p:ext uri="{D42A27DB-BD31-4B8C-83A1-F6EECF244321}">
                <p14:modId xmlns:p14="http://schemas.microsoft.com/office/powerpoint/2010/main" val="314602106"/>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5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4EC3-BB1A-4613-B2AC-A328AB764B0A}"/>
              </a:ext>
            </a:extLst>
          </p:cNvPr>
          <p:cNvSpPr>
            <a:spLocks noGrp="1"/>
          </p:cNvSpPr>
          <p:nvPr>
            <p:ph type="title"/>
          </p:nvPr>
        </p:nvSpPr>
        <p:spPr>
          <a:xfrm>
            <a:off x="1812897" y="518649"/>
            <a:ext cx="9882278" cy="1067634"/>
          </a:xfrm>
        </p:spPr>
        <p:txBody>
          <a:bodyPr anchor="ctr">
            <a:normAutofit/>
          </a:bodyPr>
          <a:lstStyle/>
          <a:p>
            <a:r>
              <a:rPr lang="en-US" dirty="0"/>
              <a:t>Why #3:  The People –System Link</a:t>
            </a:r>
          </a:p>
        </p:txBody>
      </p:sp>
      <p:graphicFrame>
        <p:nvGraphicFramePr>
          <p:cNvPr id="5" name="Content Placeholder 2">
            <a:extLst>
              <a:ext uri="{FF2B5EF4-FFF2-40B4-BE49-F238E27FC236}">
                <a16:creationId xmlns:a16="http://schemas.microsoft.com/office/drawing/2014/main" id="{6CC5197D-CAD7-42CC-ACCE-7976B6049020}"/>
              </a:ext>
            </a:extLst>
          </p:cNvPr>
          <p:cNvGraphicFramePr>
            <a:graphicFrameLocks noGrp="1"/>
          </p:cNvGraphicFramePr>
          <p:nvPr>
            <p:ph idx="1"/>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74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8B99-6A95-4623-8A1D-A7BF2E5E5154}"/>
              </a:ext>
            </a:extLst>
          </p:cNvPr>
          <p:cNvSpPr>
            <a:spLocks noGrp="1"/>
          </p:cNvSpPr>
          <p:nvPr>
            <p:ph type="title"/>
          </p:nvPr>
        </p:nvSpPr>
        <p:spPr>
          <a:xfrm>
            <a:off x="1812897" y="518649"/>
            <a:ext cx="9882278" cy="1067634"/>
          </a:xfrm>
        </p:spPr>
        <p:txBody>
          <a:bodyPr anchor="ctr">
            <a:normAutofit/>
          </a:bodyPr>
          <a:lstStyle/>
          <a:p>
            <a:r>
              <a:rPr lang="en-US"/>
              <a:t>Today’s Approach: Inconsistency</a:t>
            </a:r>
          </a:p>
        </p:txBody>
      </p:sp>
      <p:graphicFrame>
        <p:nvGraphicFramePr>
          <p:cNvPr id="5" name="Content Placeholder 2">
            <a:extLst>
              <a:ext uri="{FF2B5EF4-FFF2-40B4-BE49-F238E27FC236}">
                <a16:creationId xmlns:a16="http://schemas.microsoft.com/office/drawing/2014/main" id="{25B1ADEF-30F6-4333-B606-896FD02FF693}"/>
              </a:ext>
            </a:extLst>
          </p:cNvPr>
          <p:cNvGraphicFramePr>
            <a:graphicFrameLocks noGrp="1"/>
          </p:cNvGraphicFramePr>
          <p:nvPr>
            <p:ph idx="1"/>
            <p:extLst>
              <p:ext uri="{D42A27DB-BD31-4B8C-83A1-F6EECF244321}">
                <p14:modId xmlns:p14="http://schemas.microsoft.com/office/powerpoint/2010/main" val="395157035"/>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40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A0AE-1042-4952-A006-427ABC98494D}"/>
              </a:ext>
            </a:extLst>
          </p:cNvPr>
          <p:cNvSpPr>
            <a:spLocks noGrp="1"/>
          </p:cNvSpPr>
          <p:nvPr>
            <p:ph type="title"/>
          </p:nvPr>
        </p:nvSpPr>
        <p:spPr>
          <a:xfrm>
            <a:off x="1812897" y="518649"/>
            <a:ext cx="9882278" cy="1067634"/>
          </a:xfrm>
        </p:spPr>
        <p:txBody>
          <a:bodyPr anchor="ctr">
            <a:normAutofit/>
          </a:bodyPr>
          <a:lstStyle/>
          <a:p>
            <a:r>
              <a:rPr lang="en-US"/>
              <a:t>How Do We Make It Better?</a:t>
            </a:r>
          </a:p>
        </p:txBody>
      </p:sp>
      <p:graphicFrame>
        <p:nvGraphicFramePr>
          <p:cNvPr id="5" name="Content Placeholder 2">
            <a:extLst>
              <a:ext uri="{FF2B5EF4-FFF2-40B4-BE49-F238E27FC236}">
                <a16:creationId xmlns:a16="http://schemas.microsoft.com/office/drawing/2014/main" id="{447711F6-5CD7-480F-BE88-8FD06228B8ED}"/>
              </a:ext>
            </a:extLst>
          </p:cNvPr>
          <p:cNvGraphicFramePr>
            <a:graphicFrameLocks noGrp="1"/>
          </p:cNvGraphicFramePr>
          <p:nvPr>
            <p:ph idx="1"/>
            <p:extLst>
              <p:ext uri="{D42A27DB-BD31-4B8C-83A1-F6EECF244321}">
                <p14:modId xmlns:p14="http://schemas.microsoft.com/office/powerpoint/2010/main" val="242346702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579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475A-B738-42EA-82AC-E554807D6D4A}"/>
              </a:ext>
            </a:extLst>
          </p:cNvPr>
          <p:cNvSpPr>
            <a:spLocks noGrp="1"/>
          </p:cNvSpPr>
          <p:nvPr>
            <p:ph type="title"/>
          </p:nvPr>
        </p:nvSpPr>
        <p:spPr>
          <a:xfrm>
            <a:off x="838200" y="365125"/>
            <a:ext cx="10515600" cy="1325563"/>
          </a:xfrm>
        </p:spPr>
        <p:txBody>
          <a:bodyPr>
            <a:normAutofit/>
          </a:bodyPr>
          <a:lstStyle/>
          <a:p>
            <a:pPr algn="ctr"/>
            <a:r>
              <a:rPr lang="en-US"/>
              <a:t>Simplicity</a:t>
            </a:r>
          </a:p>
        </p:txBody>
      </p:sp>
      <p:graphicFrame>
        <p:nvGraphicFramePr>
          <p:cNvPr id="5" name="Content Placeholder 2">
            <a:extLst>
              <a:ext uri="{FF2B5EF4-FFF2-40B4-BE49-F238E27FC236}">
                <a16:creationId xmlns:a16="http://schemas.microsoft.com/office/drawing/2014/main" id="{FA6EA418-77A9-49E5-81C5-D33F3CE41E90}"/>
              </a:ext>
            </a:extLst>
          </p:cNvPr>
          <p:cNvGraphicFramePr>
            <a:graphicFrameLocks noGrp="1"/>
          </p:cNvGraphicFramePr>
          <p:nvPr>
            <p:ph idx="1"/>
            <p:extLst>
              <p:ext uri="{D42A27DB-BD31-4B8C-83A1-F6EECF244321}">
                <p14:modId xmlns:p14="http://schemas.microsoft.com/office/powerpoint/2010/main" val="101295263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2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DFA8-C7AA-46DF-B623-F6B71059F36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Consistency</a:t>
            </a:r>
          </a:p>
        </p:txBody>
      </p:sp>
      <p:graphicFrame>
        <p:nvGraphicFramePr>
          <p:cNvPr id="4" name="Table 4">
            <a:extLst>
              <a:ext uri="{FF2B5EF4-FFF2-40B4-BE49-F238E27FC236}">
                <a16:creationId xmlns:a16="http://schemas.microsoft.com/office/drawing/2014/main" id="{3C7A997F-E0E3-4C58-85D0-44436897A393}"/>
              </a:ext>
            </a:extLst>
          </p:cNvPr>
          <p:cNvGraphicFramePr>
            <a:graphicFrameLocks noGrp="1"/>
          </p:cNvGraphicFramePr>
          <p:nvPr>
            <p:ph idx="1"/>
            <p:extLst>
              <p:ext uri="{D42A27DB-BD31-4B8C-83A1-F6EECF244321}">
                <p14:modId xmlns:p14="http://schemas.microsoft.com/office/powerpoint/2010/main" val="2722049575"/>
              </p:ext>
            </p:extLst>
          </p:nvPr>
        </p:nvGraphicFramePr>
        <p:xfrm>
          <a:off x="828675" y="2226894"/>
          <a:ext cx="10525126" cy="3661002"/>
        </p:xfrm>
        <a:graphic>
          <a:graphicData uri="http://schemas.openxmlformats.org/drawingml/2006/table">
            <a:tbl>
              <a:tblPr firstRow="1" bandRow="1">
                <a:tableStyleId>{1FECB4D8-DB02-4DC6-A0A2-4F2EBAE1DC90}</a:tableStyleId>
              </a:tblPr>
              <a:tblGrid>
                <a:gridCol w="1369319">
                  <a:extLst>
                    <a:ext uri="{9D8B030D-6E8A-4147-A177-3AD203B41FA5}">
                      <a16:colId xmlns:a16="http://schemas.microsoft.com/office/drawing/2014/main" val="771581405"/>
                    </a:ext>
                  </a:extLst>
                </a:gridCol>
                <a:gridCol w="1941947">
                  <a:extLst>
                    <a:ext uri="{9D8B030D-6E8A-4147-A177-3AD203B41FA5}">
                      <a16:colId xmlns:a16="http://schemas.microsoft.com/office/drawing/2014/main" val="486989025"/>
                    </a:ext>
                  </a:extLst>
                </a:gridCol>
                <a:gridCol w="1476456">
                  <a:extLst>
                    <a:ext uri="{9D8B030D-6E8A-4147-A177-3AD203B41FA5}">
                      <a16:colId xmlns:a16="http://schemas.microsoft.com/office/drawing/2014/main" val="473599802"/>
                    </a:ext>
                  </a:extLst>
                </a:gridCol>
                <a:gridCol w="1279016">
                  <a:extLst>
                    <a:ext uri="{9D8B030D-6E8A-4147-A177-3AD203B41FA5}">
                      <a16:colId xmlns:a16="http://schemas.microsoft.com/office/drawing/2014/main" val="781206209"/>
                    </a:ext>
                  </a:extLst>
                </a:gridCol>
                <a:gridCol w="2045978">
                  <a:extLst>
                    <a:ext uri="{9D8B030D-6E8A-4147-A177-3AD203B41FA5}">
                      <a16:colId xmlns:a16="http://schemas.microsoft.com/office/drawing/2014/main" val="1421795979"/>
                    </a:ext>
                  </a:extLst>
                </a:gridCol>
                <a:gridCol w="2412410">
                  <a:extLst>
                    <a:ext uri="{9D8B030D-6E8A-4147-A177-3AD203B41FA5}">
                      <a16:colId xmlns:a16="http://schemas.microsoft.com/office/drawing/2014/main" val="2845724006"/>
                    </a:ext>
                  </a:extLst>
                </a:gridCol>
              </a:tblGrid>
              <a:tr h="1194900">
                <a:tc>
                  <a:txBody>
                    <a:bodyPr/>
                    <a:lstStyle/>
                    <a:p>
                      <a:pPr marL="0" marR="0" fontAlgn="t">
                        <a:spcBef>
                          <a:spcPts val="0"/>
                        </a:spcBef>
                        <a:spcAft>
                          <a:spcPts val="0"/>
                        </a:spcAft>
                      </a:pPr>
                      <a:r>
                        <a:rPr lang="en-US" sz="1500" cap="all" spc="150">
                          <a:effectLst/>
                        </a:rPr>
                        <a:t>Standard Services</a:t>
                      </a:r>
                      <a:endParaRPr lang="en-US" sz="1500" b="0" cap="all" spc="150">
                        <a:solidFill>
                          <a:schemeClr val="lt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cap="all" spc="150">
                          <a:effectLst/>
                        </a:rPr>
                        <a:t>Maintenance Window</a:t>
                      </a:r>
                      <a:endParaRPr lang="en-US" sz="1500" b="0" cap="all" spc="150">
                        <a:solidFill>
                          <a:schemeClr val="lt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cap="all" spc="150">
                          <a:effectLst/>
                        </a:rPr>
                        <a:t>Update frequency (typical)</a:t>
                      </a:r>
                      <a:endParaRPr lang="en-US" sz="1500" b="1" kern="1200" cap="all" spc="150">
                        <a:solidFill>
                          <a:schemeClr val="lt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cap="all" spc="150">
                          <a:effectLst/>
                        </a:rPr>
                        <a:t>Service Uptime (Typical)</a:t>
                      </a:r>
                      <a:endParaRPr lang="en-US" sz="1500" b="0" cap="all" spc="150">
                        <a:solidFill>
                          <a:schemeClr val="lt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cap="all" spc="150">
                          <a:effectLst/>
                        </a:rPr>
                        <a:t>Communication</a:t>
                      </a:r>
                      <a:endParaRPr lang="en-US" sz="1500" b="0" cap="all" spc="150">
                        <a:solidFill>
                          <a:schemeClr val="lt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500" cap="all" spc="150">
                          <a:effectLst/>
                        </a:rPr>
                        <a:t>Impacts (Typical)</a:t>
                      </a:r>
                      <a:endParaRPr lang="en-US" sz="1500" b="0" cap="all" spc="150">
                        <a:solidFill>
                          <a:schemeClr val="lt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621079"/>
                  </a:ext>
                </a:extLst>
              </a:tr>
              <a:tr h="659771">
                <a:tc>
                  <a:txBody>
                    <a:bodyPr/>
                    <a:lstStyle/>
                    <a:p>
                      <a:pPr marL="0" marR="0" fontAlgn="t">
                        <a:spcBef>
                          <a:spcPts val="0"/>
                        </a:spcBef>
                        <a:spcAft>
                          <a:spcPts val="0"/>
                        </a:spcAft>
                      </a:pPr>
                      <a:r>
                        <a:rPr lang="en-US" sz="1400" cap="none" spc="0">
                          <a:effectLst/>
                        </a:rPr>
                        <a:t>Desktops</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dirty="0">
                          <a:effectLst/>
                        </a:rPr>
                        <a:t>Every Wed &amp; </a:t>
                      </a:r>
                      <a:r>
                        <a:rPr lang="en-US" sz="1400" cap="none" spc="0" dirty="0" err="1">
                          <a:effectLst/>
                        </a:rPr>
                        <a:t>Thr</a:t>
                      </a:r>
                      <a:r>
                        <a:rPr lang="en-US" sz="1400" cap="none" spc="0" dirty="0">
                          <a:effectLst/>
                        </a:rPr>
                        <a:t> 1am-6am</a:t>
                      </a:r>
                      <a:endParaRPr lang="en-US" sz="1400" cap="none" spc="0" dirty="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Weekly</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99.75%</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None</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Desktops unavailable during upgrade and reboot process</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92317"/>
                  </a:ext>
                </a:extLst>
              </a:tr>
              <a:tr h="847067">
                <a:tc>
                  <a:txBody>
                    <a:bodyPr/>
                    <a:lstStyle/>
                    <a:p>
                      <a:pPr marL="0" marR="0" fontAlgn="t">
                        <a:spcBef>
                          <a:spcPts val="0"/>
                        </a:spcBef>
                        <a:spcAft>
                          <a:spcPts val="0"/>
                        </a:spcAft>
                      </a:pPr>
                      <a:r>
                        <a:rPr lang="en-US" sz="1400" cap="none" spc="0">
                          <a:effectLst/>
                        </a:rPr>
                        <a:t>Servers</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Every Tue 9p-4a</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Weekly</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95.84%</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None</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cap="none" spc="0">
                          <a:effectLst/>
                        </a:rPr>
                        <a:t>Services briefly unavailable during upgrade/patch/reboot process</a:t>
                      </a:r>
                      <a:endParaRPr lang="en-US" sz="1400" cap="none" spc="0">
                        <a:solidFill>
                          <a:schemeClr val="tx1"/>
                        </a:solidFill>
                        <a:effectLst/>
                        <a:latin typeface="Calibri" panose="020F0502020204030204" pitchFamily="34" charset="0"/>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41858"/>
                  </a:ext>
                </a:extLst>
              </a:tr>
              <a:tr h="847067">
                <a:tc>
                  <a:txBody>
                    <a:bodyPr/>
                    <a:lstStyle/>
                    <a:p>
                      <a:pPr marL="0" marR="0" fontAlgn="t">
                        <a:spcBef>
                          <a:spcPts val="0"/>
                        </a:spcBef>
                        <a:spcAft>
                          <a:spcPts val="0"/>
                        </a:spcAft>
                      </a:pPr>
                      <a:r>
                        <a:rPr lang="en-US" sz="1400" kern="1200" cap="none" spc="0">
                          <a:effectLst/>
                        </a:rPr>
                        <a:t>Network Services</a:t>
                      </a:r>
                      <a:endParaRPr lang="en-US" sz="1400" kern="1200" cap="none" spc="0">
                        <a:solidFill>
                          <a:schemeClr val="tx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kern="1200" cap="none" spc="0">
                          <a:effectLst/>
                        </a:rPr>
                        <a:t>Every Wed 4a-7a</a:t>
                      </a:r>
                      <a:endParaRPr lang="en-US" sz="1400" kern="1200" cap="none" spc="0">
                        <a:solidFill>
                          <a:schemeClr val="tx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kern="1200" cap="none" spc="0">
                          <a:effectLst/>
                        </a:rPr>
                        <a:t>Monthly</a:t>
                      </a:r>
                      <a:endParaRPr lang="en-US" sz="1400" kern="1200" cap="none" spc="0">
                        <a:solidFill>
                          <a:schemeClr val="tx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kern="1200" cap="none" spc="0">
                          <a:effectLst/>
                        </a:rPr>
                        <a:t>99.59%</a:t>
                      </a:r>
                      <a:endParaRPr lang="en-US" sz="1400" kern="1200" cap="none" spc="0">
                        <a:solidFill>
                          <a:schemeClr val="tx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kern="1200" cap="none" spc="0" err="1">
                          <a:effectLst/>
                        </a:rPr>
                        <a:t>myWestern</a:t>
                      </a:r>
                      <a:r>
                        <a:rPr lang="en-US" sz="1400" kern="1200" cap="none" spc="0">
                          <a:effectLst/>
                        </a:rPr>
                        <a:t> Alert</a:t>
                      </a:r>
                      <a:endParaRPr lang="en-US" sz="1400" kern="1200" cap="none" spc="0">
                        <a:solidFill>
                          <a:schemeClr val="tx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1400" kern="1200" cap="none" spc="0" dirty="0">
                          <a:effectLst/>
                        </a:rPr>
                        <a:t>Building-wide, campus-wide, or service-wide loss of network connectivity</a:t>
                      </a:r>
                      <a:endParaRPr lang="en-US" sz="1400" kern="1200" cap="none" spc="0" dirty="0">
                        <a:solidFill>
                          <a:schemeClr val="tx1"/>
                        </a:solidFill>
                        <a:effectLst/>
                        <a:latin typeface="+mn-lt"/>
                        <a:ea typeface="+mn-ea"/>
                        <a:cs typeface="+mn-cs"/>
                      </a:endParaRPr>
                    </a:p>
                  </a:txBody>
                  <a:tcPr marL="126537" marR="126537" marT="126537" marB="1265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562795"/>
                  </a:ext>
                </a:extLst>
              </a:tr>
            </a:tbl>
          </a:graphicData>
        </a:graphic>
      </p:graphicFrame>
    </p:spTree>
    <p:extLst>
      <p:ext uri="{BB962C8B-B14F-4D97-AF65-F5344CB8AC3E}">
        <p14:creationId xmlns:p14="http://schemas.microsoft.com/office/powerpoint/2010/main" val="11812703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F02708601D5C4C85C305A3EE4D764A" ma:contentTypeVersion="17" ma:contentTypeDescription="Create a new document." ma:contentTypeScope="" ma:versionID="e6fa67968f9d7faab0497452aca47fad">
  <xsd:schema xmlns:xsd="http://www.w3.org/2001/XMLSchema" xmlns:xs="http://www.w3.org/2001/XMLSchema" xmlns:p="http://schemas.microsoft.com/office/2006/metadata/properties" xmlns:ns1="http://schemas.microsoft.com/sharepoint/v3" xmlns:ns3="e09df031-3540-4937-8cb6-d70d0ee9d995" xmlns:ns4="956e0d95-fcd7-4156-b990-6cef54868e85" targetNamespace="http://schemas.microsoft.com/office/2006/metadata/properties" ma:root="true" ma:fieldsID="3e4f26b23d5f2b21983abf834a6758a2" ns1:_="" ns3:_="" ns4:_="">
    <xsd:import namespace="http://schemas.microsoft.com/sharepoint/v3"/>
    <xsd:import namespace="e09df031-3540-4937-8cb6-d70d0ee9d995"/>
    <xsd:import namespace="956e0d95-fcd7-4156-b990-6cef54868e85"/>
    <xsd:element name="properties">
      <xsd:complexType>
        <xsd:sequence>
          <xsd:element name="documentManagement">
            <xsd:complexType>
              <xsd:all>
                <xsd:element ref="ns3:SharedWithUsers" minOccurs="0"/>
                <xsd:element ref="ns3:SharingHintHash" minOccurs="0"/>
                <xsd:element ref="ns3: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1:_ip_UnifiedCompliancePolicyProperties" minOccurs="0"/>
                <xsd:element ref="ns1:_ip_UnifiedCompliancePolicyUIAc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9df031-3540-4937-8cb6-d70d0ee9d9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56e0d95-fcd7-4156-b990-6cef54868e85"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20" nillable="true" ma:displayName="MediaServiceOCR"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272360-9D64-4052-A85F-C526EA4040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sharepoint/v3"/>
    <ds:schemaRef ds:uri="e09df031-3540-4937-8cb6-d70d0ee9d995"/>
    <ds:schemaRef ds:uri="http://schemas.microsoft.com/office/2006/metadata/properties"/>
    <ds:schemaRef ds:uri="956e0d95-fcd7-4156-b990-6cef54868e85"/>
    <ds:schemaRef ds:uri="http://www.w3.org/XML/1998/namespace"/>
    <ds:schemaRef ds:uri="http://purl.org/dc/terms/"/>
  </ds:schemaRefs>
</ds:datastoreItem>
</file>

<file path=customXml/itemProps2.xml><?xml version="1.0" encoding="utf-8"?>
<ds:datastoreItem xmlns:ds="http://schemas.openxmlformats.org/officeDocument/2006/customXml" ds:itemID="{B80828ED-DD9C-4F9E-B684-1A8E2F3527ED}">
  <ds:schemaRefs>
    <ds:schemaRef ds:uri="http://schemas.microsoft.com/sharepoint/v3/contenttype/forms"/>
  </ds:schemaRefs>
</ds:datastoreItem>
</file>

<file path=customXml/itemProps3.xml><?xml version="1.0" encoding="utf-8"?>
<ds:datastoreItem xmlns:ds="http://schemas.openxmlformats.org/officeDocument/2006/customXml" ds:itemID="{54DF4485-30A4-41CB-89CE-CEF9CD03ED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9df031-3540-4937-8cb6-d70d0ee9d995"/>
    <ds:schemaRef ds:uri="956e0d95-fcd7-4156-b990-6cef54868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1465</Words>
  <Application>Microsoft Office PowerPoint</Application>
  <PresentationFormat>Widescreen</PresentationFormat>
  <Paragraphs>199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Maintenance Windows for IT Services</vt:lpstr>
      <vt:lpstr>Agenda</vt:lpstr>
      <vt:lpstr>Why #1: Managing Risk &amp; Improving Service</vt:lpstr>
      <vt:lpstr>Why #2: Everything Moves Together</vt:lpstr>
      <vt:lpstr>Why #3:  The People –System Link</vt:lpstr>
      <vt:lpstr>Today’s Approach: Inconsistency</vt:lpstr>
      <vt:lpstr>How Do We Make It Better?</vt:lpstr>
      <vt:lpstr>Simplicity</vt:lpstr>
      <vt:lpstr>Consistency</vt:lpstr>
      <vt:lpstr>Agility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Maintenance Windows for IT Services</dc:title>
  <dc:creator>Jon Junell</dc:creator>
  <cp:lastModifiedBy>Jon Junell</cp:lastModifiedBy>
  <cp:revision>1</cp:revision>
  <dcterms:created xsi:type="dcterms:W3CDTF">2020-05-11T23:23:19Z</dcterms:created>
  <dcterms:modified xsi:type="dcterms:W3CDTF">2020-05-11T23:25:30Z</dcterms:modified>
</cp:coreProperties>
</file>