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CE372-A514-4A39-9C24-40F55F036898}" v="2" dt="2021-06-03T14:20:10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94635" autoAdjust="0"/>
  </p:normalViewPr>
  <p:slideViewPr>
    <p:cSldViewPr snapToGrid="0" showGuides="1">
      <p:cViewPr varScale="1">
        <p:scale>
          <a:sx n="86" d="100"/>
          <a:sy n="86" d="100"/>
        </p:scale>
        <p:origin x="2864" y="68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Junell" userId="2598e9ae-4bd8-4ea4-97fa-393fc3feb17d" providerId="ADAL" clId="{49041056-6301-430D-A698-A7B584D24968}"/>
    <pc:docChg chg="custSel modSld">
      <pc:chgData name="Jon Junell" userId="2598e9ae-4bd8-4ea4-97fa-393fc3feb17d" providerId="ADAL" clId="{49041056-6301-430D-A698-A7B584D24968}" dt="2020-11-20T19:29:27.789" v="48" actId="14100"/>
      <pc:docMkLst>
        <pc:docMk/>
      </pc:docMkLst>
      <pc:sldChg chg="delSp modSp mod">
        <pc:chgData name="Jon Junell" userId="2598e9ae-4bd8-4ea4-97fa-393fc3feb17d" providerId="ADAL" clId="{49041056-6301-430D-A698-A7B584D24968}" dt="2020-11-20T19:29:27.789" v="48" actId="14100"/>
        <pc:sldMkLst>
          <pc:docMk/>
          <pc:sldMk cId="160244010" sldId="256"/>
        </pc:sldMkLst>
        <pc:spChg chg="mod">
          <ac:chgData name="Jon Junell" userId="2598e9ae-4bd8-4ea4-97fa-393fc3feb17d" providerId="ADAL" clId="{49041056-6301-430D-A698-A7B584D24968}" dt="2020-11-20T19:29:27.789" v="48" actId="14100"/>
          <ac:spMkLst>
            <pc:docMk/>
            <pc:sldMk cId="160244010" sldId="256"/>
            <ac:spMk id="12" creationId="{C803EFAB-E587-4BF1-B44C-A7424E4C872C}"/>
          </ac:spMkLst>
        </pc:spChg>
        <pc:spChg chg="del">
          <ac:chgData name="Jon Junell" userId="2598e9ae-4bd8-4ea4-97fa-393fc3feb17d" providerId="ADAL" clId="{49041056-6301-430D-A698-A7B584D24968}" dt="2020-11-20T19:02:34.783" v="4" actId="478"/>
          <ac:spMkLst>
            <pc:docMk/>
            <pc:sldMk cId="160244010" sldId="256"/>
            <ac:spMk id="18" creationId="{5E5E10A6-8759-4676-B799-E631C2E1EDC6}"/>
          </ac:spMkLst>
        </pc:spChg>
        <pc:spChg chg="mod">
          <ac:chgData name="Jon Junell" userId="2598e9ae-4bd8-4ea4-97fa-393fc3feb17d" providerId="ADAL" clId="{49041056-6301-430D-A698-A7B584D24968}" dt="2020-11-20T19:04:07.253" v="42" actId="255"/>
          <ac:spMkLst>
            <pc:docMk/>
            <pc:sldMk cId="160244010" sldId="256"/>
            <ac:spMk id="20" creationId="{FF9B394A-8CAA-496C-89CA-32B3282B494E}"/>
          </ac:spMkLst>
        </pc:spChg>
        <pc:spChg chg="mod">
          <ac:chgData name="Jon Junell" userId="2598e9ae-4bd8-4ea4-97fa-393fc3feb17d" providerId="ADAL" clId="{49041056-6301-430D-A698-A7B584D24968}" dt="2020-11-20T19:03:53.825" v="40" actId="14100"/>
          <ac:spMkLst>
            <pc:docMk/>
            <pc:sldMk cId="160244010" sldId="256"/>
            <ac:spMk id="31" creationId="{50ACADB9-C1A2-43B7-AD69-4E7B9A980FD2}"/>
          </ac:spMkLst>
        </pc:spChg>
        <pc:spChg chg="mod">
          <ac:chgData name="Jon Junell" userId="2598e9ae-4bd8-4ea4-97fa-393fc3feb17d" providerId="ADAL" clId="{49041056-6301-430D-A698-A7B584D24968}" dt="2020-11-20T19:04:13.664" v="43" actId="255"/>
          <ac:spMkLst>
            <pc:docMk/>
            <pc:sldMk cId="160244010" sldId="256"/>
            <ac:spMk id="32" creationId="{014ADAF4-D76A-486A-BD20-92251BFE5E00}"/>
          </ac:spMkLst>
        </pc:spChg>
        <pc:spChg chg="mod">
          <ac:chgData name="Jon Junell" userId="2598e9ae-4bd8-4ea4-97fa-393fc3feb17d" providerId="ADAL" clId="{49041056-6301-430D-A698-A7B584D24968}" dt="2020-11-20T18:48:31.498" v="3" actId="20577"/>
          <ac:spMkLst>
            <pc:docMk/>
            <pc:sldMk cId="160244010" sldId="256"/>
            <ac:spMk id="37" creationId="{8E898CFA-1688-4C14-BC59-751C9B4D2BF2}"/>
          </ac:spMkLst>
        </pc:spChg>
        <pc:spChg chg="mod">
          <ac:chgData name="Jon Junell" userId="2598e9ae-4bd8-4ea4-97fa-393fc3feb17d" providerId="ADAL" clId="{49041056-6301-430D-A698-A7B584D24968}" dt="2020-11-20T19:03:37.209" v="31" actId="14100"/>
          <ac:spMkLst>
            <pc:docMk/>
            <pc:sldMk cId="160244010" sldId="256"/>
            <ac:spMk id="41" creationId="{6674B59E-A624-46A5-B17E-CFD4EB391B16}"/>
          </ac:spMkLst>
        </pc:spChg>
      </pc:sldChg>
    </pc:docChg>
  </pc:docChgLst>
  <pc:docChgLst>
    <pc:chgData name="Jon Junell" userId="2598e9ae-4bd8-4ea4-97fa-393fc3feb17d" providerId="ADAL" clId="{B40CE372-A514-4A39-9C24-40F55F036898}"/>
    <pc:docChg chg="custSel addSld delSld modSld modMainMaster modNotesMaster">
      <pc:chgData name="Jon Junell" userId="2598e9ae-4bd8-4ea4-97fa-393fc3feb17d" providerId="ADAL" clId="{B40CE372-A514-4A39-9C24-40F55F036898}" dt="2021-06-03T14:20:13.479" v="4" actId="2696"/>
      <pc:docMkLst>
        <pc:docMk/>
      </pc:docMkLst>
      <pc:sldChg chg="modSp modNotes">
        <pc:chgData name="Jon Junell" userId="2598e9ae-4bd8-4ea4-97fa-393fc3feb17d" providerId="ADAL" clId="{B40CE372-A514-4A39-9C24-40F55F036898}" dt="2021-06-03T14:20:10.104" v="3"/>
        <pc:sldMkLst>
          <pc:docMk/>
          <pc:sldMk cId="160244010" sldId="256"/>
        </pc:sldMkLst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k cId="160244010" sldId="256"/>
            <ac:spMk id="12" creationId="{C803EFAB-E587-4BF1-B44C-A7424E4C872C}"/>
          </ac:spMkLst>
        </pc:spChg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k cId="160244010" sldId="256"/>
            <ac:spMk id="20" creationId="{FF9B394A-8CAA-496C-89CA-32B3282B494E}"/>
          </ac:spMkLst>
        </pc:spChg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k cId="160244010" sldId="256"/>
            <ac:spMk id="23" creationId="{0CABC91A-531F-4132-B5A2-3E70E3F6985D}"/>
          </ac:spMkLst>
        </pc:spChg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k cId="160244010" sldId="256"/>
            <ac:spMk id="25" creationId="{0E5AF557-A75D-4BB5-8354-37F4A2137F01}"/>
          </ac:spMkLst>
        </pc:spChg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k cId="160244010" sldId="256"/>
            <ac:spMk id="27" creationId="{A9886B47-EB19-4F7C-B11C-AC77F7E0CB21}"/>
          </ac:spMkLst>
        </pc:spChg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k cId="160244010" sldId="256"/>
            <ac:spMk id="31" creationId="{50ACADB9-C1A2-43B7-AD69-4E7B9A980FD2}"/>
          </ac:spMkLst>
        </pc:spChg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k cId="160244010" sldId="256"/>
            <ac:spMk id="33" creationId="{CC616A15-98AE-445C-9F92-21A3FD16B02E}"/>
          </ac:spMkLst>
        </pc:spChg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k cId="160244010" sldId="256"/>
            <ac:spMk id="35" creationId="{7C731E8C-632F-45FC-92FD-29CD284AB643}"/>
          </ac:spMkLst>
        </pc:spChg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k cId="160244010" sldId="256"/>
            <ac:spMk id="37" creationId="{8E898CFA-1688-4C14-BC59-751C9B4D2BF2}"/>
          </ac:spMkLst>
        </pc:spChg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k cId="160244010" sldId="256"/>
            <ac:spMk id="41" creationId="{6674B59E-A624-46A5-B17E-CFD4EB391B16}"/>
          </ac:spMkLst>
        </pc:spChg>
        <pc:picChg chg="mod">
          <ac:chgData name="Jon Junell" userId="2598e9ae-4bd8-4ea4-97fa-393fc3feb17d" providerId="ADAL" clId="{B40CE372-A514-4A39-9C24-40F55F036898}" dt="2021-06-03T14:20:10.104" v="3"/>
          <ac:picMkLst>
            <pc:docMk/>
            <pc:sldMk cId="160244010" sldId="256"/>
            <ac:picMk id="55" creationId="{37A3FB08-CD7E-4D12-B6D5-0474F2D2CF96}"/>
          </ac:picMkLst>
        </pc:picChg>
        <pc:picChg chg="mod">
          <ac:chgData name="Jon Junell" userId="2598e9ae-4bd8-4ea4-97fa-393fc3feb17d" providerId="ADAL" clId="{B40CE372-A514-4A39-9C24-40F55F036898}" dt="2021-06-03T14:20:10.104" v="3"/>
          <ac:picMkLst>
            <pc:docMk/>
            <pc:sldMk cId="160244010" sldId="256"/>
            <ac:picMk id="85" creationId="{2B9CA395-C630-4D04-8BD8-EF76AEB56222}"/>
          </ac:picMkLst>
        </pc:picChg>
        <pc:picChg chg="mod">
          <ac:chgData name="Jon Junell" userId="2598e9ae-4bd8-4ea4-97fa-393fc3feb17d" providerId="ADAL" clId="{B40CE372-A514-4A39-9C24-40F55F036898}" dt="2021-06-03T14:20:10.104" v="3"/>
          <ac:picMkLst>
            <pc:docMk/>
            <pc:sldMk cId="160244010" sldId="256"/>
            <ac:picMk id="89" creationId="{765E7290-F2FE-45E1-9802-21FC47893724}"/>
          </ac:picMkLst>
        </pc:picChg>
        <pc:picChg chg="mod">
          <ac:chgData name="Jon Junell" userId="2598e9ae-4bd8-4ea4-97fa-393fc3feb17d" providerId="ADAL" clId="{B40CE372-A514-4A39-9C24-40F55F036898}" dt="2021-06-03T14:20:10.104" v="3"/>
          <ac:picMkLst>
            <pc:docMk/>
            <pc:sldMk cId="160244010" sldId="256"/>
            <ac:picMk id="121" creationId="{950B4FEA-3E81-4BA2-902D-6C72B63914FE}"/>
          </ac:picMkLst>
        </pc:picChg>
        <pc:picChg chg="mod">
          <ac:chgData name="Jon Junell" userId="2598e9ae-4bd8-4ea4-97fa-393fc3feb17d" providerId="ADAL" clId="{B40CE372-A514-4A39-9C24-40F55F036898}" dt="2021-06-03T14:20:10.104" v="3"/>
          <ac:picMkLst>
            <pc:docMk/>
            <pc:sldMk cId="160244010" sldId="256"/>
            <ac:picMk id="125" creationId="{8532ADC0-72F7-4847-B0C8-C1F323D80D03}"/>
          </ac:picMkLst>
        </pc:picChg>
        <pc:picChg chg="mod">
          <ac:chgData name="Jon Junell" userId="2598e9ae-4bd8-4ea4-97fa-393fc3feb17d" providerId="ADAL" clId="{B40CE372-A514-4A39-9C24-40F55F036898}" dt="2021-06-03T14:20:10.104" v="3"/>
          <ac:picMkLst>
            <pc:docMk/>
            <pc:sldMk cId="160244010" sldId="256"/>
            <ac:picMk id="133" creationId="{DA693DAA-70F5-4DE5-B82E-2209B56F19AE}"/>
          </ac:picMkLst>
        </pc:picChg>
        <pc:picChg chg="mod">
          <ac:chgData name="Jon Junell" userId="2598e9ae-4bd8-4ea4-97fa-393fc3feb17d" providerId="ADAL" clId="{B40CE372-A514-4A39-9C24-40F55F036898}" dt="2021-06-03T14:20:10.104" v="3"/>
          <ac:picMkLst>
            <pc:docMk/>
            <pc:sldMk cId="160244010" sldId="256"/>
            <ac:picMk id="149" creationId="{E62C5D57-46DB-4FE5-B73D-50B4288EB53D}"/>
          </ac:picMkLst>
        </pc:picChg>
      </pc:sldChg>
      <pc:sldChg chg="addSp delSp modSp new del mod chgLayout">
        <pc:chgData name="Jon Junell" userId="2598e9ae-4bd8-4ea4-97fa-393fc3feb17d" providerId="ADAL" clId="{B40CE372-A514-4A39-9C24-40F55F036898}" dt="2021-06-03T14:20:13.479" v="4" actId="2696"/>
        <pc:sldMkLst>
          <pc:docMk/>
          <pc:sldMk cId="687443812" sldId="257"/>
        </pc:sldMkLst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2" creationId="{652CBA4E-578E-4503-B6BB-F905CE0F2BBD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3" creationId="{3A1FA49C-1A38-4F9C-8B15-60B41673B7A6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4" creationId="{9CB0682D-5C34-478B-BB50-11F02C27ED36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5" creationId="{AE3EBCBE-3E2A-4BDE-9EC6-F427666EE2BB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6" creationId="{2D589DB3-C77C-4981-8AB6-DB985A8C1B88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7" creationId="{ECE40AB1-0F42-4B61-A20D-9155ABF79F80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8" creationId="{C351D991-F4BF-4B82-95E1-525F61AC7BF1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9" creationId="{9ECAC5F7-DFF4-4E52-B70E-D3C84FA1A934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10" creationId="{5AD40A7D-AF59-408C-B8CF-440CD762CE7B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11" creationId="{259725F0-4742-4599-A8A1-FD0242C72263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12" creationId="{B049A18E-CE77-451A-A2EC-BF5D827733A3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13" creationId="{C8387D5E-D875-41A1-9B6B-DC7338D5522C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14" creationId="{4712FBDE-4009-469B-9032-4F17414ABE16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15" creationId="{8B6C2AA6-DF11-4967-B5CD-2DB63692FF98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16" creationId="{D529E4C0-01AC-4901-8BF7-0D7CE3C00E1B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17" creationId="{697BE5EE-4316-4AC1-A420-724763804FA1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18" creationId="{15BED0BE-7114-4BD6-9DC6-4B19627D35D4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19" creationId="{235BA6CE-7D98-4ECE-B8CE-3A5F9F73BC9E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20" creationId="{9A48F3F6-207E-4706-9AFC-7BD25A629CF7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21" creationId="{4A25B1E3-CDA6-4B3C-B633-77099DAD00D8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22" creationId="{C423B7AF-14BA-4CEB-87B0-3843A9749D8D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23" creationId="{A2860951-E23C-48B8-BCF9-6989C11C5BCC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24" creationId="{8CD3D245-C0AE-48B4-A71A-1A5411014D4E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25" creationId="{AD8BDD6E-5824-4FF7-B2DB-F480FAC8190E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26" creationId="{E191776D-DF2A-496B-9E22-CE8DE758CBA5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27" creationId="{AA126793-B545-4673-A7A2-72AD5782D8AE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28" creationId="{47514A0E-9839-4173-AF98-3A1A7C4899AC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29" creationId="{E89A1FB4-0B9E-4C46-9A4C-BA4DE7C27A1A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30" creationId="{20A91CF1-06CB-4CF5-9081-F2A3C9031824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31" creationId="{06185959-0CCF-4CA4-A855-01D908CCFF7A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32" creationId="{8926A4CF-7A39-4E1D-8846-46726BF56A7C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33" creationId="{1EA0546E-4A0A-4B37-8B73-2559967EDD4B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34" creationId="{98A9A01C-9847-4CC4-8D78-8B92A107BFF5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35" creationId="{C06F6CCA-F23C-4325-A686-FA82DDCB1E69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36" creationId="{7139354B-2573-409E-89E1-81CE4601D233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37" creationId="{F33EAC23-08CB-4600-B50D-219C2DBEB0D2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38" creationId="{C8C51C3A-20C6-4F51-8DCB-7B712606AE0A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39" creationId="{1A2AD88D-1D8E-405F-ABBC-38C9488804BC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40" creationId="{E8FFC683-FEDE-4D08-9DB6-457D429C55D2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41" creationId="{CE512580-FAAC-4713-B702-4359E87100B4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42" creationId="{A2D104D0-8F6F-4D6E-88AA-C517940E379F}"/>
          </ac:spMkLst>
        </pc:spChg>
        <pc:spChg chg="del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43" creationId="{FE38D5AD-9FCC-4F32-A9B2-552298910E12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44" creationId="{0BC32D5D-EA33-4691-AFCA-0B7C4B290E81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45" creationId="{CA8C6CE6-6EA7-4812-A840-9A0FC0B8A7A2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46" creationId="{43851EEB-550E-4484-9202-99309D4E0AE8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47" creationId="{63E8C617-9812-41C5-BC5D-A1D7E513AD73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48" creationId="{3D2D3DCB-34FF-496B-B9A8-21793627E398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49" creationId="{39E5A42E-E01C-489B-8052-2C5F2252A65E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50" creationId="{2D3FB576-914C-44F2-AAD1-67FB8FF4BC10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51" creationId="{EB54D37A-7B56-4DC0-813E-F7CF21E4F7B4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52" creationId="{D99269C4-0348-4373-94CF-93B5955DF790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53" creationId="{215EAFF2-3A00-4AC3-BFEF-9D8E3C304F81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54" creationId="{A0A926EF-D481-41DB-8782-1207E353499E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55" creationId="{202E1999-068A-4D23-8E55-A55CDC18579B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56" creationId="{CA78093F-8428-4955-AE9F-4C9A0A69D415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57" creationId="{7F41B1B8-8FC5-44DF-A7FB-BD2F19600C29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58" creationId="{BDCAF373-D950-4156-9282-05F4B6A516C1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59" creationId="{38864A5A-0B99-4C7D-8878-2141D4E781BE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60" creationId="{A5927BFE-72CB-481F-B584-7EA5E22743DD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61" creationId="{6C244FF6-EC4D-4612-A9F1-D7CCA7EF2FF7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62" creationId="{303BA357-E563-480D-BCDD-46470FE53597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63" creationId="{83D278BE-B9A3-4F7F-B207-ABDE1E05E58D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64" creationId="{A9CEDF32-819E-4C57-9AFC-EE3BAB977668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65" creationId="{3484C315-E714-47FE-AEA6-6F33D10CD63F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66" creationId="{9FDFA007-2D33-47F0-982A-76C53ECC5A8F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67" creationId="{A029DDFF-6B36-49E4-B6D4-25ACF1CF4BD7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68" creationId="{E5240B1C-72A3-4E85-A510-8E32E546EA4E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69" creationId="{5FFD458B-29D2-4C09-A941-19293D100677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70" creationId="{842559CE-C396-44F6-B148-391B447C2860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71" creationId="{829145A3-839B-46D1-8593-EB42CEFC81BD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72" creationId="{6712E78B-BB9E-43AC-A80C-9BAB8FFFF7BC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73" creationId="{5FDABA3D-32E5-41BE-BA63-5C6FC9FC369E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74" creationId="{C0155578-1E8C-40ED-A8B0-9DD962EB6052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75" creationId="{FFF751C1-5F4E-4E13-8014-7E6F4EF66C0F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76" creationId="{EA1923B3-5B14-41CD-9909-69B56491AF06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77" creationId="{FEBD8DEA-6729-4857-B6BE-AE7836258D05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78" creationId="{721CCE49-6B7D-43B3-8780-4047880CA713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79" creationId="{F1B52AEB-8DCE-4610-9EDC-D221843F9EEA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80" creationId="{D8AFCBFA-36C2-4D5C-A929-248BDD335D7C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81" creationId="{11BE032F-C25E-4F0F-AD40-F7808DF431A2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82" creationId="{10A0A1E3-4E2A-41E4-AA54-1881217D3DEB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83" creationId="{4D44C45E-0423-4FCA-96D8-7DF27681A7E5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84" creationId="{6400729D-F38E-4461-83B3-99012BE94DCF}"/>
          </ac:spMkLst>
        </pc:spChg>
        <pc:spChg chg="add mod ord">
          <ac:chgData name="Jon Junell" userId="2598e9ae-4bd8-4ea4-97fa-393fc3feb17d" providerId="ADAL" clId="{B40CE372-A514-4A39-9C24-40F55F036898}" dt="2021-06-03T14:19:36.770" v="1" actId="6264"/>
          <ac:spMkLst>
            <pc:docMk/>
            <pc:sldMk cId="687443812" sldId="257"/>
            <ac:spMk id="85" creationId="{9128FF4D-FBE9-4309-AF6A-86B7DA54280F}"/>
          </ac:spMkLst>
        </pc:spChg>
      </pc:sldChg>
      <pc:sldMasterChg chg="modSp modSldLayout">
        <pc:chgData name="Jon Junell" userId="2598e9ae-4bd8-4ea4-97fa-393fc3feb17d" providerId="ADAL" clId="{B40CE372-A514-4A39-9C24-40F55F036898}" dt="2021-06-03T14:20:10.104" v="3"/>
        <pc:sldMasterMkLst>
          <pc:docMk/>
          <pc:sldMasterMk cId="2127442875" sldId="2147483660"/>
        </pc:sldMasterMkLst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asterMk cId="2127442875" sldId="2147483660"/>
            <ac:spMk id="2" creationId="{00000000-0000-0000-0000-000000000000}"/>
          </ac:spMkLst>
        </pc:spChg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asterMk cId="2127442875" sldId="2147483660"/>
            <ac:spMk id="3" creationId="{00000000-0000-0000-0000-000000000000}"/>
          </ac:spMkLst>
        </pc:spChg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asterMk cId="2127442875" sldId="2147483660"/>
            <ac:spMk id="4" creationId="{00000000-0000-0000-0000-000000000000}"/>
          </ac:spMkLst>
        </pc:spChg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asterMk cId="2127442875" sldId="2147483660"/>
            <ac:spMk id="5" creationId="{00000000-0000-0000-0000-000000000000}"/>
          </ac:spMkLst>
        </pc:spChg>
        <pc:spChg chg="mod">
          <ac:chgData name="Jon Junell" userId="2598e9ae-4bd8-4ea4-97fa-393fc3feb17d" providerId="ADAL" clId="{B40CE372-A514-4A39-9C24-40F55F036898}" dt="2021-06-03T14:20:10.104" v="3"/>
          <ac:spMkLst>
            <pc:docMk/>
            <pc:sldMasterMk cId="2127442875" sldId="2147483660"/>
            <ac:spMk id="6" creationId="{00000000-0000-0000-0000-000000000000}"/>
          </ac:spMkLst>
        </pc:spChg>
        <pc:sldLayoutChg chg="modSp">
          <pc:chgData name="Jon Junell" userId="2598e9ae-4bd8-4ea4-97fa-393fc3feb17d" providerId="ADAL" clId="{B40CE372-A514-4A39-9C24-40F55F036898}" dt="2021-06-03T14:20:10.104" v="3"/>
          <pc:sldLayoutMkLst>
            <pc:docMk/>
            <pc:sldMasterMk cId="2127442875" sldId="2147483660"/>
            <pc:sldLayoutMk cId="4160577128" sldId="2147483661"/>
          </pc:sldLayoutMkLst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75" creationId="{79E08CEB-DD89-4B29-8641-C4EE0A4853B3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96" creationId="{F2FA5F01-5003-4089-BB04-B5F22F240915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98" creationId="{8ADA19E5-32D4-4E60-A2D3-18859AF0950E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00" creationId="{A87F9CD2-C878-4F63-863E-C34F056E00C4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02" creationId="{ECB2E69E-31AD-4FD8-9097-58BA78C1FD4A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04" creationId="{9F0D59E8-AB95-48A3-A6C7-D58CFAD149A4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06" creationId="{01AFF473-1ADB-4A01-A1C6-CD802CBB0E8A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08" creationId="{FFA6074B-E2C1-4676-BABB-F9A4E168F48B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10" creationId="{67025B7D-364F-4E77-84EE-93E1C3B8D9C1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12" creationId="{B6C2A255-BD7D-48FE-9AC9-EA2DBD4B9400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24" creationId="{B3407580-EBB8-4AA5-B546-D1F3744C9C79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26" creationId="{61E9C073-FC12-4172-943F-F20E258E6088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27" creationId="{0C7C304C-05C9-4DB2-B0B0-74D44D8D141A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29" creationId="{F57246CD-9926-4879-B191-79E7A54314AA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30" creationId="{9936E90E-F2B3-4E38-B811-25ED33DA3A95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31" creationId="{09319DEE-EC4D-4A76-B160-394553CFA6C2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32" creationId="{1FD9D20E-0961-46BE-87E2-F9C4F76B60C4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33" creationId="{43063DE6-06A7-4B93-A9B1-56B792F46218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34" creationId="{CC35E657-25FD-4CFB-93D1-5D8FDFD4205C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35" creationId="{D4A639A1-4C42-4815-9CE3-2E8328F3658D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36" creationId="{B3269007-346F-4FD2-B1DF-C0ABF16C69E1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37" creationId="{2DD4B9A1-260C-47E9-85AF-839662A27B09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38" creationId="{1DDF711E-F1E1-4741-BED9-423C39E062A1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39" creationId="{77BB882E-219A-476E-8B3E-23001520D76E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40" creationId="{89DFFD7A-9DD2-44B5-99C2-25902B382824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41" creationId="{F30C0AAF-6652-4351-8462-0E29AB699244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42" creationId="{CD8B9314-7C43-4A64-BE27-81EC4D690E96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43" creationId="{76C8DAF6-BCAA-4A6A-8584-CBACCC55D4A9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44" creationId="{67BC4A97-C4FB-421D-94A4-6782498E5DBE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45" creationId="{0E9F45AE-C3A2-491A-B767-3DDAD7726AFE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46" creationId="{C6C593EB-C5A3-477B-AF33-06A1FC9C2D5A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48" creationId="{1BAD5442-3EEA-4CC9-8722-EE38EFAB42A4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62" creationId="{F870B909-72EA-4D59-9577-5B30CD8BAECC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63" creationId="{CDA0B0E1-512A-4F96-9FDF-B4DA609D921F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64" creationId="{048F318E-3204-4389-942D-101D5836C9D8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65" creationId="{2CCFF41C-8ABD-40A6-B8DE-716AC102A4E1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66" creationId="{BD4BA0D9-906A-4550-921F-8DEF8B5F67F5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67" creationId="{38A03188-2028-4987-8540-3F92BAA01C04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68" creationId="{E852A18B-1B0E-4D14-A3B5-90901651D9AD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69" creationId="{E3CBC1C2-A558-473B-B432-5EA0DF907D4F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70" creationId="{4DE9035A-302D-4F90-9635-EFCB5C1CA7B5}"/>
            </ac:spMkLst>
          </pc:spChg>
          <pc:spChg chg="mod">
            <ac:chgData name="Jon Junell" userId="2598e9ae-4bd8-4ea4-97fa-393fc3feb17d" providerId="ADAL" clId="{B40CE372-A514-4A39-9C24-40F55F036898}" dt="2021-06-03T14:20:10.104" v="3"/>
            <ac:spMkLst>
              <pc:docMk/>
              <pc:sldMasterMk cId="2127442875" sldId="2147483660"/>
              <pc:sldLayoutMk cId="4160577128" sldId="2147483661"/>
              <ac:spMk id="171" creationId="{E3AC4923-7437-4A2F-9E25-AF9781EC54AB}"/>
            </ac:spMkLst>
          </pc:spChg>
          <pc:grpChg chg="mod">
            <ac:chgData name="Jon Junell" userId="2598e9ae-4bd8-4ea4-97fa-393fc3feb17d" providerId="ADAL" clId="{B40CE372-A514-4A39-9C24-40F55F036898}" dt="2021-06-03T14:20:10.104" v="3"/>
            <ac:grpSpMkLst>
              <pc:docMk/>
              <pc:sldMasterMk cId="2127442875" sldId="2147483660"/>
              <pc:sldLayoutMk cId="4160577128" sldId="2147483661"/>
              <ac:grpSpMk id="13" creationId="{EF799AA8-8B5E-4CF5-9975-99FDD726FFD3}"/>
            </ac:grpSpMkLst>
          </pc:grp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3" creationId="{4C5FBD76-8904-4E42-AE88-D512DA7052DA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4" creationId="{AA3BC40D-C194-4EEE-8E69-4ED4ECFDEBE8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6" creationId="{CD689866-F1C0-4715-81BF-9196A55EDE91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1" creationId="{6516D51E-C5EF-493C-A49F-FA5A03131D58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5" creationId="{F6C46E00-3822-4C50-9645-1D8C321873EB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23" creationId="{806B0370-83C6-482C-A9C3-4659AB1E3CF0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35" creationId="{BC672D68-3DAD-4B79-95BD-57D7C75F60A1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58" creationId="{B8180608-A80A-409D-B02A-35C4F9DB1EC4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61" creationId="{DF44A126-1FEE-452F-85E5-3E973F14245D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62" creationId="{9F5B1665-7823-4B65-9CA6-373B04C106C4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71" creationId="{0FF81C97-DE5D-4DFC-83AA-6F65EC3EB8F1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90" creationId="{C1A8DC0F-B0F0-4E15-9642-9FC080079EC4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92" creationId="{F144D1E4-253E-4973-990D-A790780C28F3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95" creationId="{46BADA27-1431-44DB-AE87-0052CCA4FACD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97" creationId="{3403E16F-BF67-4BC6-938B-B540E81E3B9A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99" creationId="{032C3018-06F9-4DE4-BFE6-0E9FCBBDABEE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01" creationId="{DA395262-84CF-4F06-A46D-2E49E941DE7D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03" creationId="{4AFB5FB4-1CBF-4F80-A9F9-873851BF8A1B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05" creationId="{E76A10D9-295C-442F-97E0-F3CE8AF40C1D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07" creationId="{BEA68911-A091-421B-BD18-C7DE7DD3074D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09" creationId="{C4DBEF57-0E51-47BA-BD9D-6D970FB2520C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11" creationId="{2BBFF7AD-7F35-4F2A-9989-3561F0CE6A7A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13" creationId="{2C85FBDC-70FA-43E1-8F6D-59CCDB9A3E81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14" creationId="{AF1D5EFC-2A9F-40F0-84DE-9F12D7582A4A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15" creationId="{9BEC8EDD-AC8F-4413-8861-0EAAC6143EBF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16" creationId="{65B8B11A-6D5B-4222-A3FA-9C529A333AB0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17" creationId="{DEF1451D-B6A1-4704-A941-E48FA3914715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51" creationId="{6E7D6CD0-B65D-490C-BB82-4F861318EB09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52" creationId="{1B7EC4F3-1509-4925-BD92-54C58B32BD9F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53" creationId="{4158ADA4-93AF-432F-98CD-D9F668C98B75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57" creationId="{12B89D1D-8F9E-48DE-B231-5DDE8D36E103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59" creationId="{A5488CC7-053D-4AC5-AE92-5E975339AA56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78" creationId="{3149A7F4-4CDA-4E4A-8A0E-916FFE64A687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79" creationId="{16F8F551-DF22-4154-9160-E3D1BE3ED58B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80" creationId="{DFAB86E6-909B-4AA9-8F44-2A7709C04949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81" creationId="{9E752783-DDE2-44F7-B86A-1EF50472DCD7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82" creationId="{527C0226-D714-4BF7-911E-5D62B88B7447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83" creationId="{4B2E0E94-8E68-4B4C-8A38-B19A52D69894}"/>
            </ac:picMkLst>
          </pc:picChg>
          <pc:picChg chg="mod">
            <ac:chgData name="Jon Junell" userId="2598e9ae-4bd8-4ea4-97fa-393fc3feb17d" providerId="ADAL" clId="{B40CE372-A514-4A39-9C24-40F55F036898}" dt="2021-06-03T14:20:10.104" v="3"/>
            <ac:picMkLst>
              <pc:docMk/>
              <pc:sldMasterMk cId="2127442875" sldId="2147483660"/>
              <pc:sldLayoutMk cId="4160577128" sldId="2147483661"/>
              <ac:picMk id="184" creationId="{46B3D8DB-F765-46B6-82B1-506B5A36913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6/3/2021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36092-2EDF-47BF-99B1-B87430F95B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9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8635" y="2036067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40" y="936065"/>
            <a:ext cx="1416113" cy="1397770"/>
          </a:xfrm>
          <a:prstGeom prst="rect">
            <a:avLst/>
          </a:prstGeom>
        </p:spPr>
      </p:pic>
      <p:sp>
        <p:nvSpPr>
          <p:cNvPr id="96" name="Picture Placeholder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Picture Placeholder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Picture Placeholder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Picture Placeholder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9" name="Picture 1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Picture Placeholder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5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5" y="220415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5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5" y="5099972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5" y="654788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5" y="7995795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90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4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81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7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6" y="3107912"/>
            <a:ext cx="1416113" cy="1397770"/>
          </a:xfrm>
          <a:prstGeom prst="rect">
            <a:avLst/>
          </a:prstGeom>
        </p:spPr>
      </p:pic>
      <p:sp>
        <p:nvSpPr>
          <p:cNvPr id="100" name="Picture Placeholder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2" y="4547626"/>
            <a:ext cx="1416113" cy="1397770"/>
          </a:xfrm>
          <a:prstGeom prst="rect">
            <a:avLst/>
          </a:prstGeom>
        </p:spPr>
      </p:pic>
      <p:sp>
        <p:nvSpPr>
          <p:cNvPr id="104" name="Picture Placeholder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7" y="5996858"/>
            <a:ext cx="1416113" cy="1397770"/>
          </a:xfrm>
          <a:prstGeom prst="rect">
            <a:avLst/>
          </a:prstGeom>
        </p:spPr>
      </p:pic>
      <p:sp>
        <p:nvSpPr>
          <p:cNvPr id="108" name="Picture Placeholder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Picture Placeholder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9" y="1657315"/>
            <a:ext cx="1416113" cy="1397770"/>
          </a:xfrm>
          <a:prstGeom prst="rect">
            <a:avLst/>
          </a:prstGeom>
        </p:spPr>
      </p:pic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26" Type="http://schemas.openxmlformats.org/officeDocument/2006/relationships/image" Target="../media/image71.sv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svg"/><Relationship Id="rId42" Type="http://schemas.openxmlformats.org/officeDocument/2006/relationships/image" Target="../media/image87.sv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.svg"/><Relationship Id="rId20" Type="http://schemas.openxmlformats.org/officeDocument/2006/relationships/image" Target="../media/image65.svg"/><Relationship Id="rId29" Type="http://schemas.openxmlformats.org/officeDocument/2006/relationships/image" Target="../media/image74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24" Type="http://schemas.openxmlformats.org/officeDocument/2006/relationships/image" Target="../media/image69.svg"/><Relationship Id="rId32" Type="http://schemas.openxmlformats.org/officeDocument/2006/relationships/image" Target="../media/image77.svg"/><Relationship Id="rId37" Type="http://schemas.openxmlformats.org/officeDocument/2006/relationships/image" Target="../media/image82.png"/><Relationship Id="rId40" Type="http://schemas.openxmlformats.org/officeDocument/2006/relationships/image" Target="../media/image85.sv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svg"/><Relationship Id="rId36" Type="http://schemas.openxmlformats.org/officeDocument/2006/relationships/image" Target="../media/image81.svg"/><Relationship Id="rId10" Type="http://schemas.openxmlformats.org/officeDocument/2006/relationships/image" Target="../media/image55.sv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Relationship Id="rId22" Type="http://schemas.openxmlformats.org/officeDocument/2006/relationships/image" Target="../media/image67.svg"/><Relationship Id="rId27" Type="http://schemas.openxmlformats.org/officeDocument/2006/relationships/image" Target="../media/image72.png"/><Relationship Id="rId30" Type="http://schemas.openxmlformats.org/officeDocument/2006/relationships/image" Target="../media/image75.svg"/><Relationship Id="rId35" Type="http://schemas.openxmlformats.org/officeDocument/2006/relationships/image" Target="../media/image80.png"/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76" y="267973"/>
            <a:ext cx="2873549" cy="920153"/>
          </a:xfrm>
        </p:spPr>
        <p:txBody>
          <a:bodyPr/>
          <a:lstStyle/>
          <a:p>
            <a:r>
              <a:rPr lang="en-US" dirty="0"/>
              <a:t>PBX Migration</a:t>
            </a:r>
            <a:br>
              <a:rPr lang="en-US" dirty="0"/>
            </a:br>
            <a:r>
              <a:rPr lang="en-US" dirty="0"/>
              <a:t>Progress</a:t>
            </a:r>
            <a:endParaRPr lang="ru-RU" dirty="0"/>
          </a:p>
        </p:txBody>
      </p:sp>
      <p:pic>
        <p:nvPicPr>
          <p:cNvPr id="55" name="Picture Placeholder 54" descr="Call center outline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25631" y="918966"/>
            <a:ext cx="813600" cy="813600"/>
          </a:xfrm>
        </p:spPr>
      </p:pic>
      <p:pic>
        <p:nvPicPr>
          <p:cNvPr id="145" name="Picture Placeholder 144" descr="Globe icon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1480" y="1175082"/>
            <a:ext cx="1280222" cy="847130"/>
          </a:xfrm>
        </p:spPr>
        <p:txBody>
          <a:bodyPr/>
          <a:lstStyle/>
          <a:p>
            <a:r>
              <a:rPr lang="en-US" dirty="0"/>
              <a:t>91% of Skype Phones</a:t>
            </a:r>
            <a:endParaRPr lang="ru-RU" dirty="0"/>
          </a:p>
        </p:txBody>
      </p:sp>
      <p:pic>
        <p:nvPicPr>
          <p:cNvPr id="95" name="Picture Placeholder 94" descr="Microprocessor icon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49" name="Picture Placeholder 148" descr="Microprocessor icon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80" b="180"/>
          <a:stretch>
            <a:fillRect/>
          </a:stretch>
        </p:blipFill>
        <p:spPr>
          <a:xfrm>
            <a:off x="4838121" y="1252179"/>
            <a:ext cx="439200" cy="439200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7710" y="1895660"/>
            <a:ext cx="1278809" cy="318443"/>
          </a:xfrm>
        </p:spPr>
        <p:txBody>
          <a:bodyPr/>
          <a:lstStyle/>
          <a:p>
            <a:r>
              <a:rPr lang="en-US" dirty="0"/>
              <a:t>100% Skype Users</a:t>
            </a:r>
            <a:endParaRPr lang="ru-RU" dirty="0"/>
          </a:p>
        </p:txBody>
      </p:sp>
      <p:pic>
        <p:nvPicPr>
          <p:cNvPr id="85" name="Picture Placeholder 84" descr="Telephone outline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425631" y="2388325"/>
            <a:ext cx="813600" cy="813600"/>
          </a:xfrm>
        </p:spPr>
      </p:pic>
      <p:pic>
        <p:nvPicPr>
          <p:cNvPr id="153" name="Picture Placeholder 152" descr="Cubes icon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55000" y="2627478"/>
            <a:ext cx="1336702" cy="284077"/>
          </a:xfrm>
        </p:spPr>
        <p:txBody>
          <a:bodyPr/>
          <a:lstStyle/>
          <a:p>
            <a:r>
              <a:rPr lang="en-US" dirty="0"/>
              <a:t>34% PBX Phones</a:t>
            </a:r>
            <a:endParaRPr lang="ru-RU" dirty="0"/>
          </a:p>
        </p:txBody>
      </p:sp>
      <p:pic>
        <p:nvPicPr>
          <p:cNvPr id="89" name="Picture Placeholder 88" descr="Angel face outline outline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631876" y="3090813"/>
            <a:ext cx="813600" cy="813600"/>
          </a:xfrm>
        </p:spPr>
      </p:pic>
      <p:pic>
        <p:nvPicPr>
          <p:cNvPr id="161" name="Picture Placeholder 160" descr="Atom icon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67711" y="3412542"/>
            <a:ext cx="1213939" cy="235132"/>
          </a:xfrm>
        </p:spPr>
        <p:txBody>
          <a:bodyPr/>
          <a:lstStyle/>
          <a:p>
            <a:r>
              <a:rPr lang="en-US" dirty="0"/>
              <a:t>87% PBX Users</a:t>
            </a:r>
            <a:endParaRPr lang="ru-RU" dirty="0"/>
          </a:p>
        </p:txBody>
      </p:sp>
      <p:pic>
        <p:nvPicPr>
          <p:cNvPr id="125" name="Picture Placeholder 124" descr="Meeting outline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425631" y="3831752"/>
            <a:ext cx="813600" cy="813600"/>
          </a:xfrm>
        </p:spPr>
      </p:pic>
      <p:pic>
        <p:nvPicPr>
          <p:cNvPr id="175" name="Picture Placeholder 174" descr="Lock icon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83934" y="4079872"/>
            <a:ext cx="1407768" cy="304102"/>
          </a:xfrm>
        </p:spPr>
        <p:txBody>
          <a:bodyPr/>
          <a:lstStyle/>
          <a:p>
            <a:r>
              <a:rPr lang="en-US" dirty="0"/>
              <a:t>1958 Phones In Teams</a:t>
            </a:r>
            <a:endParaRPr lang="ru-RU" dirty="0"/>
          </a:p>
        </p:txBody>
      </p:sp>
      <p:pic>
        <p:nvPicPr>
          <p:cNvPr id="135" name="Picture Placeholder 134" descr="Search icon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/>
      </p:pic>
      <p:pic>
        <p:nvPicPr>
          <p:cNvPr id="179" name="Picture Placeholder 178" descr="Search icon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67711" y="4791484"/>
            <a:ext cx="1213938" cy="299431"/>
          </a:xfrm>
        </p:spPr>
        <p:txBody>
          <a:bodyPr/>
          <a:lstStyle/>
          <a:p>
            <a:r>
              <a:rPr lang="en-US" dirty="0"/>
              <a:t>237 </a:t>
            </a:r>
          </a:p>
          <a:p>
            <a:r>
              <a:rPr lang="en-US" dirty="0"/>
              <a:t>AA &amp; CQ</a:t>
            </a:r>
            <a:endParaRPr lang="ru-RU" dirty="0"/>
          </a:p>
        </p:txBody>
      </p:sp>
      <p:pic>
        <p:nvPicPr>
          <p:cNvPr id="133" name="Picture Placeholder 132" descr="Hero Female outline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425631" y="5275179"/>
            <a:ext cx="813600" cy="813600"/>
          </a:xfrm>
        </p:spPr>
      </p:pic>
      <p:pic>
        <p:nvPicPr>
          <p:cNvPr id="183" name="Picture Placeholder 182" descr="Charts icon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258 Users</a:t>
            </a:r>
            <a:endParaRPr lang="ru-RU" dirty="0"/>
          </a:p>
        </p:txBody>
      </p:sp>
      <p:pic>
        <p:nvPicPr>
          <p:cNvPr id="121" name="Picture Placeholder 120" descr="User network outline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3631876" y="5979759"/>
            <a:ext cx="813600" cy="813600"/>
          </a:xfrm>
        </p:spPr>
      </p:pic>
      <p:pic>
        <p:nvPicPr>
          <p:cNvPr id="165" name="Picture Placeholder 164" descr="Mobile devices icon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21 AA &amp; CQ</a:t>
            </a:r>
            <a:endParaRPr lang="ru-RU" dirty="0"/>
          </a:p>
        </p:txBody>
      </p:sp>
      <p:pic>
        <p:nvPicPr>
          <p:cNvPr id="113" name="Picture Placeholder 112" descr="Laptop icon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7" name="Picture Placeholder 156" descr="Laptop icon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>
            <a:fillRect/>
          </a:stretch>
        </p:blipFill>
        <p:spPr/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55000" y="6984665"/>
            <a:ext cx="1336702" cy="263092"/>
          </a:xfrm>
        </p:spPr>
        <p:txBody>
          <a:bodyPr/>
          <a:lstStyle/>
          <a:p>
            <a:r>
              <a:rPr lang="en-US" dirty="0"/>
              <a:t>Beginning</a:t>
            </a:r>
          </a:p>
          <a:p>
            <a:r>
              <a:rPr lang="en-US" dirty="0"/>
              <a:t>2021</a:t>
            </a:r>
            <a:endParaRPr lang="ru-RU" dirty="0"/>
          </a:p>
        </p:txBody>
      </p:sp>
      <p:pic>
        <p:nvPicPr>
          <p:cNvPr id="117" name="Picture Placeholder 116" descr="Checklist icon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1" name="Picture Placeholder 170" descr="Checklist icon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7711" y="7687306"/>
            <a:ext cx="1337714" cy="299431"/>
          </a:xfrm>
        </p:spPr>
        <p:txBody>
          <a:bodyPr/>
          <a:lstStyle/>
          <a:p>
            <a:r>
              <a:rPr lang="en-US" dirty="0"/>
              <a:t>All of 2021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sz="1050" dirty="0"/>
              <a:t>Great Analog Conversion</a:t>
            </a:r>
          </a:p>
          <a:p>
            <a:r>
              <a:rPr lang="en-US" sz="1050" dirty="0"/>
              <a:t>&amp; Clean Up</a:t>
            </a:r>
            <a:endParaRPr lang="ru-RU" sz="105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9B394A-8CAA-496C-89CA-32B3282B494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9978" y="7604504"/>
            <a:ext cx="1407768" cy="638087"/>
          </a:xfrm>
        </p:spPr>
        <p:txBody>
          <a:bodyPr/>
          <a:lstStyle/>
          <a:p>
            <a:r>
              <a:rPr lang="en-US" sz="1600" b="1" dirty="0"/>
              <a:t>750+ PBX Lines</a:t>
            </a:r>
          </a:p>
        </p:txBody>
      </p:sp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00954201_Product roadmap infographics poster_SL_V1.potx" id="{7139280B-9022-43B4-AEAB-A4D3C6DDD7CD}" vid="{D3A0CA3A-729C-48B6-BD69-38CFD8DF4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497774-A265-4891-A41E-034F9A8FA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9BB5DF-A591-4D29-BE35-88A9CE3D2EA6}">
  <ds:schemaRefs>
    <ds:schemaRef ds:uri="71af3243-3dd4-4a8d-8c0d-dd76da1f02a5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16c05727-aa75-4e4a-9b5f-8a80a1165891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99253B6-8750-4AE7-9310-C85B843486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{2902E1B7-D632-4897-B424-275506EA4E47}tf00954201_win32</Template>
  <TotalTime>43</TotalTime>
  <Words>51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PBX Migration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Progress</dc:title>
  <dc:creator>Jon Junell</dc:creator>
  <cp:lastModifiedBy>Jon Junell</cp:lastModifiedBy>
  <cp:revision>1</cp:revision>
  <dcterms:created xsi:type="dcterms:W3CDTF">2020-11-20T18:33:56Z</dcterms:created>
  <dcterms:modified xsi:type="dcterms:W3CDTF">2021-06-03T14:20:33Z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