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6A764-79BE-471E-9BD4-3455D6496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53183-3AA5-49E9-9480-6D4453A3F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C0A46-3744-407A-AB19-4354F1D09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BC6C-D9FE-42F4-99F5-4693D1FCB551}" type="datetimeFigureOut">
              <a:rPr lang="en-NL" smtClean="0"/>
              <a:t>04/01/2023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96ADA-2B84-4DFE-8500-29A3FDD4E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11EB9-7B2B-4DBD-B206-2D1BA495B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836B-0808-4895-B5F4-7A4770D009B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139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4342-27DA-477F-9222-600841A5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AA3EF-45AD-4455-8832-17C67B483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55CE9-7B23-4961-9384-3FE71170B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BC6C-D9FE-42F4-99F5-4693D1FCB551}" type="datetimeFigureOut">
              <a:rPr lang="en-NL" smtClean="0"/>
              <a:t>04/01/2023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C4B3F-EA64-4604-9A11-D67E7F30D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ACFF9-3601-4A80-B88A-120CDD56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836B-0808-4895-B5F4-7A4770D009B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0319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A2012F-E848-4062-B8E1-58EA82182B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098AB-1CAE-43D7-8FC1-D731DB9B5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C879D-D174-47B2-B869-7A6B31D15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BC6C-D9FE-42F4-99F5-4693D1FCB551}" type="datetimeFigureOut">
              <a:rPr lang="en-NL" smtClean="0"/>
              <a:t>04/01/2023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5E1B8-C47B-431B-8022-77592A85D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A6BB4-209D-4322-9BEA-8BE6AB8B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836B-0808-4895-B5F4-7A4770D009B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288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93AAA-8B8F-4BBD-8098-FA63863AD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E06EC-1F79-4006-A37C-AE08A24C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4E92A-91BF-4B03-AC93-89BBF6A86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BC6C-D9FE-42F4-99F5-4693D1FCB551}" type="datetimeFigureOut">
              <a:rPr lang="en-NL" smtClean="0"/>
              <a:t>04/01/2023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7B2A0-49ED-47A0-B066-F52ABABD6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51B2E-376D-4F0F-AAC6-96074551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836B-0808-4895-B5F4-7A4770D009B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191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94BF2-E21F-4605-BD61-A6EA4B89A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6B599-BE83-4A60-B9E1-2DDD3A1F9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3C28C-6795-48F1-B5B8-DD0639F0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BC6C-D9FE-42F4-99F5-4693D1FCB551}" type="datetimeFigureOut">
              <a:rPr lang="en-NL" smtClean="0"/>
              <a:t>04/01/2023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8F531-2DC0-42A1-BD55-9A3551C48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83C78-8B97-436E-99E6-06F3C201B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836B-0808-4895-B5F4-7A4770D009B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9412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EECC-385A-4D98-A1B2-587666906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4FDCC-4CFE-48E3-8F2F-6BC8B5E51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49ED0-AD7F-403B-B78A-5DAB658DB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B566A-4C6C-4B55-9054-EF34B7CB8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BC6C-D9FE-42F4-99F5-4693D1FCB551}" type="datetimeFigureOut">
              <a:rPr lang="en-NL" smtClean="0"/>
              <a:t>04/01/2023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C8CEF-63FC-450A-82DB-BFABABE71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5FF06-66DE-462A-962B-4F921EF7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836B-0808-4895-B5F4-7A4770D009B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383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34FB-E00C-4D73-9DC9-3C0B727C6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B5F04-15EA-4565-B44D-EC2504199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8D49D-4558-4D25-A565-A61C6CF18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D1403A-9155-40D5-B5BF-A733D2338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007225-6147-44EF-B9C0-CD5C5303B4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7EEFB8-A636-4DCA-BEA2-A7A715724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BC6C-D9FE-42F4-99F5-4693D1FCB551}" type="datetimeFigureOut">
              <a:rPr lang="en-NL" smtClean="0"/>
              <a:t>04/01/2023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1BA368-03F4-4841-95E6-450F1AB44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A35228-7269-44F6-AC73-33541001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836B-0808-4895-B5F4-7A4770D009B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4225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E284E-3CD8-45B0-94CC-343B858FD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163F59-6FA7-4621-983A-32E453CE3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BC6C-D9FE-42F4-99F5-4693D1FCB551}" type="datetimeFigureOut">
              <a:rPr lang="en-NL" smtClean="0"/>
              <a:t>04/01/2023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04D18-3DFD-43D5-8976-3991499DD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CF774-D34D-4A53-B3D8-EAEBC4AA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836B-0808-4895-B5F4-7A4770D009B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4653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84306A-0043-402F-B306-7048CCC13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BC6C-D9FE-42F4-99F5-4693D1FCB551}" type="datetimeFigureOut">
              <a:rPr lang="en-NL" smtClean="0"/>
              <a:t>04/01/2023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254631-8E93-4E28-8FC6-0CD57F7A9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F9349-5338-41FC-9871-EBA02269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836B-0808-4895-B5F4-7A4770D009B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9093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154CF-9FC0-4EFD-97FA-7F114E7EE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E21E2-39AA-4931-85A1-71D684955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5A5BF-1266-4210-901E-94B10D86B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618D7-CF42-448C-B134-6C705F07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BC6C-D9FE-42F4-99F5-4693D1FCB551}" type="datetimeFigureOut">
              <a:rPr lang="en-NL" smtClean="0"/>
              <a:t>04/01/2023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4CFA6-E599-422A-A54C-6B6FF47C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C09AB-E6DE-45A5-9822-952B280D7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836B-0808-4895-B5F4-7A4770D009B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81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5DBF6-75A1-4E70-AF7F-DCC071D96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410519-4BC5-4203-A5F9-A48FBE5092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39210-C402-4FCE-B414-CD8DFC07C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96459-431C-4D59-A6B7-567CC81C6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BC6C-D9FE-42F4-99F5-4693D1FCB551}" type="datetimeFigureOut">
              <a:rPr lang="en-NL" smtClean="0"/>
              <a:t>04/01/2023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489DF-2AF3-428F-A1E1-2A489280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E254E-693E-4A38-A48D-EF1CF05B2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836B-0808-4895-B5F4-7A4770D009B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5451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E2F604-8FE8-49FF-B154-FF7AC1A1F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BF90A-81B8-4694-B2E7-23FAA4F42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E4215-EE68-4299-A179-844D08F09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4BC6C-D9FE-42F4-99F5-4693D1FCB551}" type="datetimeFigureOut">
              <a:rPr lang="en-NL" smtClean="0"/>
              <a:t>04/01/2023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C767F-2024-4D76-A557-89D4B8209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D66E5-4D14-4130-8525-50C82FCE7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2836B-0808-4895-B5F4-7A4770D009B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767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services/app-service/" TargetMode="External"/><Relationship Id="rId2" Type="http://schemas.openxmlformats.org/officeDocument/2006/relationships/hyperlink" Target="https://learn.microsoft.com/en-us/dotnet/api/microsoft.extensions.hosting.environments.produ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azure/app-service/web-sites-staged-publish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F0493-DC67-4135-BB69-BFD6E2021E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B2C19-5E74-48E1-908A-8C18532F46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6203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1897-107A-4CEA-AACE-41085B8C3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environment to DEV</a:t>
            </a:r>
            <a:endParaRPr lang="en-N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413578-07DB-4BBC-85B9-954FB0B489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41224" tIns="101568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NL" altLang="en-NL" sz="900" b="1" i="0" u="none" strike="noStrike" cap="none" normalizeH="0" baseline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en-NL" altLang="en-NL" sz="900" b="1" i="0" u="none" strike="noStrike" cap="none" normalizeH="0" baseline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Azure App Service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altLang="en-NL" sz="1200" b="0" i="0" u="none" strike="noStrike" cap="none" normalizeH="0" baseline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Production</a:t>
            </a:r>
            <a:r>
              <a:rPr kumimoji="0" lang="en-NL" altLang="en-NL" sz="1200" b="0" i="0" u="none" strike="noStrike" cap="none" normalizeH="0" baseline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is the default value if </a:t>
            </a:r>
            <a:r>
              <a:rPr kumimoji="0" lang="en-NL" altLang="en-NL" sz="900" b="0" i="0" u="none" strike="noStrike" cap="none" normalizeH="0" baseline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DOTNET_ENVIRONMENT</a:t>
            </a:r>
            <a:r>
              <a:rPr kumimoji="0" lang="en-NL" altLang="en-NL" sz="1200" b="0" i="0" u="none" strike="noStrike" cap="none" normalizeH="0" baseline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and </a:t>
            </a:r>
            <a:r>
              <a:rPr kumimoji="0" lang="en-NL" altLang="en-NL" sz="900" b="0" i="0" u="none" strike="noStrike" cap="none" normalizeH="0" baseline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ASPNETCORE_ENVIRONMENT</a:t>
            </a:r>
            <a:r>
              <a:rPr kumimoji="0" lang="en-NL" altLang="en-NL" sz="1200" b="0" i="0" u="none" strike="noStrike" cap="none" normalizeH="0" baseline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have not been set. Apps deployed to Azure are </a:t>
            </a:r>
            <a:r>
              <a:rPr kumimoji="0" lang="en-NL" altLang="en-NL" sz="900" b="0" i="0" u="none" strike="noStrike" cap="none" normalizeH="0" baseline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Production</a:t>
            </a:r>
            <a:r>
              <a:rPr kumimoji="0" lang="en-NL" altLang="en-NL" sz="1200" b="0" i="0" u="none" strike="noStrike" cap="none" normalizeH="0" baseline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by default.</a:t>
            </a:r>
            <a:endParaRPr kumimoji="0" lang="en-NL" altLang="en-NL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altLang="en-NL" sz="1200" b="0" i="0" u="none" strike="noStrike" cap="none" normalizeH="0" baseline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To set the environment in an </a:t>
            </a:r>
            <a:r>
              <a:rPr kumimoji="0" lang="en-NL" altLang="en-NL" sz="1200" b="0" i="0" u="none" strike="noStrike" cap="none" normalizeH="0" baseline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Azure App Service</a:t>
            </a:r>
            <a:r>
              <a:rPr kumimoji="0" lang="en-NL" altLang="en-NL" sz="1200" b="0" i="0" u="none" strike="noStrike" cap="none" normalizeH="0" baseline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app by using the portal:</a:t>
            </a:r>
            <a:endParaRPr kumimoji="0" lang="en-NL" altLang="en-NL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NL" altLang="en-NL" sz="1200" b="0" i="0" u="none" strike="noStrike" cap="none" normalizeH="0" baseline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Select the app from the </a:t>
            </a:r>
            <a:r>
              <a:rPr kumimoji="0" lang="en-NL" altLang="en-NL" sz="1200" b="1" i="0" u="none" strike="noStrike" cap="none" normalizeH="0" baseline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App Services</a:t>
            </a:r>
            <a:r>
              <a:rPr kumimoji="0" lang="en-NL" altLang="en-NL" sz="1200" b="0" i="0" u="none" strike="noStrike" cap="none" normalizeH="0" baseline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page.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NL" altLang="en-NL" sz="1200" b="0" i="0" u="none" strike="noStrike" cap="none" normalizeH="0" baseline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 the </a:t>
            </a:r>
            <a:r>
              <a:rPr kumimoji="0" lang="en-NL" altLang="en-NL" sz="1200" b="1" i="0" u="none" strike="noStrike" cap="none" normalizeH="0" baseline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Settings</a:t>
            </a:r>
            <a:r>
              <a:rPr kumimoji="0" lang="en-NL" altLang="en-NL" sz="1200" b="0" i="0" u="none" strike="noStrike" cap="none" normalizeH="0" baseline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group, select </a:t>
            </a:r>
            <a:r>
              <a:rPr kumimoji="0" lang="en-NL" altLang="en-NL" sz="1200" b="1" i="0" u="none" strike="noStrike" cap="none" normalizeH="0" baseline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Configuration</a:t>
            </a:r>
            <a:r>
              <a:rPr kumimoji="0" lang="en-NL" altLang="en-NL" sz="1200" b="0" i="0" u="none" strike="noStrike" cap="none" normalizeH="0" baseline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NL" altLang="en-NL" sz="1200" b="0" i="0" u="none" strike="noStrike" cap="none" normalizeH="0" baseline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 the </a:t>
            </a:r>
            <a:r>
              <a:rPr kumimoji="0" lang="en-NL" altLang="en-NL" sz="1200" b="1" i="0" u="none" strike="noStrike" cap="none" normalizeH="0" baseline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Application settings</a:t>
            </a:r>
            <a:r>
              <a:rPr kumimoji="0" lang="en-NL" altLang="en-NL" sz="1200" b="0" i="0" u="none" strike="noStrike" cap="none" normalizeH="0" baseline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tab, select </a:t>
            </a:r>
            <a:r>
              <a:rPr kumimoji="0" lang="en-NL" altLang="en-NL" sz="1200" b="1" i="0" u="none" strike="noStrike" cap="none" normalizeH="0" baseline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New application setting</a:t>
            </a:r>
            <a:r>
              <a:rPr kumimoji="0" lang="en-NL" altLang="en-NL" sz="1200" b="0" i="0" u="none" strike="noStrike" cap="none" normalizeH="0" baseline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NL" altLang="en-NL" sz="1200" b="0" i="0" u="none" strike="noStrike" cap="none" normalizeH="0" baseline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 the </a:t>
            </a:r>
            <a:r>
              <a:rPr kumimoji="0" lang="en-NL" altLang="en-NL" sz="1200" b="1" i="0" u="none" strike="noStrike" cap="none" normalizeH="0" baseline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Add/Edit application setting</a:t>
            </a:r>
            <a:r>
              <a:rPr kumimoji="0" lang="en-NL" altLang="en-NL" sz="1200" b="0" i="0" u="none" strike="noStrike" cap="none" normalizeH="0" baseline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window, provide </a:t>
            </a:r>
            <a:r>
              <a:rPr kumimoji="0" lang="en-NL" altLang="en-NL" sz="900" b="0" i="0" u="none" strike="noStrike" cap="none" normalizeH="0" baseline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ASPNETCORE_ENVIRONMENT</a:t>
            </a:r>
            <a:r>
              <a:rPr kumimoji="0" lang="en-NL" altLang="en-NL" sz="1200" b="0" i="0" u="none" strike="noStrike" cap="none" normalizeH="0" baseline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for the </a:t>
            </a:r>
            <a:r>
              <a:rPr kumimoji="0" lang="en-NL" altLang="en-NL" sz="1200" b="1" i="0" u="none" strike="noStrike" cap="none" normalizeH="0" baseline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  <a:r>
              <a:rPr kumimoji="0" lang="en-NL" altLang="en-NL" sz="1200" b="0" i="0" u="none" strike="noStrike" cap="none" normalizeH="0" baseline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For </a:t>
            </a:r>
            <a:r>
              <a:rPr kumimoji="0" lang="en-NL" altLang="en-NL" sz="1200" b="1" i="0" u="none" strike="noStrike" cap="none" normalizeH="0" baseline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  <a:r>
              <a:rPr kumimoji="0" lang="en-NL" altLang="en-NL" sz="1200" b="0" i="0" u="none" strike="noStrike" cap="none" normalizeH="0" baseline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provide the environment (for example, </a:t>
            </a:r>
            <a:r>
              <a:rPr kumimoji="0" lang="en-NL" altLang="en-NL" sz="900" b="0" i="0" u="none" strike="noStrike" cap="none" normalizeH="0" baseline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Staging</a:t>
            </a:r>
            <a:r>
              <a:rPr kumimoji="0" lang="en-NL" altLang="en-NL" sz="1200" b="0" i="0" u="none" strike="noStrike" cap="none" normalizeH="0" baseline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NL" altLang="en-NL" sz="1200" b="0" i="0" u="none" strike="noStrike" cap="none" normalizeH="0" baseline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Select the </a:t>
            </a:r>
            <a:r>
              <a:rPr kumimoji="0" lang="en-NL" altLang="en-NL" sz="1200" b="1" i="0" u="none" strike="noStrike" cap="none" normalizeH="0" baseline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Deployment slot setting</a:t>
            </a:r>
            <a:r>
              <a:rPr kumimoji="0" lang="en-NL" altLang="en-NL" sz="1200" b="0" i="0" u="none" strike="noStrike" cap="none" normalizeH="0" baseline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checkbox if you wish the environment setting to remain with the current slot when deployment slots are swapped. For more information, see </a:t>
            </a:r>
            <a:r>
              <a:rPr kumimoji="0" lang="en-NL" altLang="en-NL" sz="1200" b="0" i="0" u="none" strike="noStrike" cap="none" normalizeH="0" baseline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Set up staging environments in Azure App Service</a:t>
            </a:r>
            <a:r>
              <a:rPr kumimoji="0" lang="en-NL" altLang="en-NL" sz="1200" b="0" i="0" u="none" strike="noStrike" cap="none" normalizeH="0" baseline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in the Azure documentation.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NL" altLang="en-NL" sz="1200" b="0" i="0" u="none" strike="noStrike" cap="none" normalizeH="0" baseline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Select </a:t>
            </a:r>
            <a:r>
              <a:rPr kumimoji="0" lang="en-NL" altLang="en-NL" sz="1200" b="1" i="0" u="none" strike="noStrike" cap="none" normalizeH="0" baseline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OK</a:t>
            </a:r>
            <a:r>
              <a:rPr kumimoji="0" lang="en-NL" altLang="en-NL" sz="1200" b="0" i="0" u="none" strike="noStrike" cap="none" normalizeH="0" baseline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to close the </a:t>
            </a:r>
            <a:r>
              <a:rPr kumimoji="0" lang="en-NL" altLang="en-NL" sz="1200" b="1" i="0" u="none" strike="noStrike" cap="none" normalizeH="0" baseline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Add/Edit application setting</a:t>
            </a:r>
            <a:r>
              <a:rPr kumimoji="0" lang="en-NL" altLang="en-NL" sz="1200" b="0" i="0" u="none" strike="noStrike" cap="none" normalizeH="0" baseline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dialog.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NL" altLang="en-NL" sz="1200" b="0" i="0" u="none" strike="noStrike" cap="none" normalizeH="0" baseline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Select </a:t>
            </a:r>
            <a:r>
              <a:rPr kumimoji="0" lang="en-NL" altLang="en-NL" sz="1200" b="1" i="0" u="none" strike="noStrike" cap="none" normalizeH="0" baseline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Save</a:t>
            </a:r>
            <a:r>
              <a:rPr kumimoji="0" lang="en-NL" altLang="en-NL" sz="1200" b="0" i="0" u="none" strike="noStrike" cap="none" normalizeH="0" baseline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at the top of the </a:t>
            </a:r>
            <a:r>
              <a:rPr kumimoji="0" lang="en-NL" altLang="en-NL" sz="1200" b="1" i="0" u="none" strike="noStrike" cap="none" normalizeH="0" baseline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Configuration</a:t>
            </a:r>
            <a:r>
              <a:rPr kumimoji="0" lang="en-NL" altLang="en-NL" sz="1200" b="0" i="0" u="none" strike="noStrike" cap="none" normalizeH="0" baseline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page.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altLang="en-NL" sz="1200" b="0" i="0" u="none" strike="noStrike" cap="none" normalizeH="0" baseline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Azure App Service automatically restarts the app after an app setting is added, changed, or deleted in the Azure portal.</a:t>
            </a:r>
            <a:endParaRPr kumimoji="0" lang="en-NL" altLang="en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69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7904</TotalTime>
  <Words>194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SFMono-Regular</vt:lpstr>
      <vt:lpstr>Office Theme</vt:lpstr>
      <vt:lpstr>PowerPoint Presentation</vt:lpstr>
      <vt:lpstr>Set environment to DEV</vt:lpstr>
    </vt:vector>
  </TitlesOfParts>
  <Company>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Jonkers, D.J. (Daan)</dc:creator>
  <cp:lastModifiedBy>Jonkers, D.J. (Daan)</cp:lastModifiedBy>
  <cp:revision>1</cp:revision>
  <dcterms:created xsi:type="dcterms:W3CDTF">2023-01-04T22:16:39Z</dcterms:created>
  <dcterms:modified xsi:type="dcterms:W3CDTF">2023-01-10T10:01:31Z</dcterms:modified>
</cp:coreProperties>
</file>