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EB30-DDA1-268E-8F3F-3295B019879C}" v="23" dt="2020-05-16T16:14:56.441"/>
    <p1510:client id="{516C1BC8-2F70-F1F8-95E7-52FA3F1890B4}" v="21" dt="2020-05-16T16:04:41.513"/>
    <p1510:client id="{5CBC1D3E-DF79-4D0E-A811-7A8D06D86268}" v="533" dt="2020-05-16T15:16:5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jonkesler.github.io/fusion-entertain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kesler/fusion-entertainment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Fusion Entertainment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Breana Hannah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Jon Kessler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Nick Johnson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7197-40C1-4019-AF89-836F187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Fusion Entertainment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E3E3-7FFB-4763-89BF-63E6AF87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93" y="1980875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>
              <a:latin typeface="Bookshelf Symbol 7"/>
              <a:sym typeface="Bookshelf Symbol 7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We collaboratively worked together to create a website that pulls and integrates data 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received from multiple server-side API request. We worked along the lines of agile </a:t>
            </a: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software development. This website captures most forms of entertainment, whether you're 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looking for a specific video or a current news topic, our website fusion entertainment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is the place for you. In fusion entertainment your able to search for specific videos, 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the latest music, news and if you </a:t>
            </a:r>
            <a:r>
              <a:rPr lang="en-US" sz="1400" err="1">
                <a:latin typeface="Aharoni"/>
                <a:ea typeface="+mn-lt"/>
                <a:cs typeface="+mn-lt"/>
              </a:rPr>
              <a:t>dont</a:t>
            </a:r>
            <a:r>
              <a:rPr lang="en-US" sz="1400">
                <a:latin typeface="Aharoni"/>
                <a:ea typeface="+mn-lt"/>
                <a:cs typeface="+mn-lt"/>
              </a:rPr>
              <a:t> know exactly know what type of entertainment you're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looking for, we have a random button just for you. This button picks a random search topic</a:t>
            </a:r>
            <a:endParaRPr lang="en-US" sz="1400">
              <a:latin typeface="Aharoni"/>
              <a:cs typeface="Aharoni"/>
            </a:endParaRPr>
          </a:p>
          <a:p>
            <a:pPr>
              <a:buNone/>
            </a:pPr>
            <a:r>
              <a:rPr lang="en-US" sz="1400">
                <a:latin typeface="Aharoni"/>
                <a:ea typeface="+mn-lt"/>
                <a:cs typeface="+mn-lt"/>
              </a:rPr>
              <a:t>for the user. </a:t>
            </a:r>
            <a:endParaRPr lang="en-US" sz="1400">
              <a:latin typeface="Aharoni"/>
            </a:endParaRPr>
          </a:p>
          <a:p>
            <a:pPr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5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C6A5-4C95-4998-B320-B3554C58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747-7353-46A7-903B-A221BFDE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As a busy blogger ...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 want to have access to an app or website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that allows me to navigate through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most current news, videos and music.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4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C1-BDE0-41C4-B6C6-9D6860AB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Technologies?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46DF-E7E3-4D96-98FD-8E957051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VSC</a:t>
            </a:r>
            <a:endParaRPr lang="en-US"/>
          </a:p>
          <a:p>
            <a:r>
              <a:rPr lang="en-US">
                <a:cs typeface="Calibri" panose="020F0502020204030204"/>
              </a:rPr>
              <a:t>YouTube</a:t>
            </a:r>
          </a:p>
          <a:p>
            <a:r>
              <a:rPr lang="en-US">
                <a:cs typeface="Calibri" panose="020F0502020204030204"/>
              </a:rPr>
              <a:t>Spotify</a:t>
            </a:r>
          </a:p>
          <a:p>
            <a:r>
              <a:rPr lang="en-US">
                <a:cs typeface="Calibri" panose="020F0502020204030204"/>
              </a:rPr>
              <a:t>News API</a:t>
            </a:r>
          </a:p>
          <a:p>
            <a:r>
              <a:rPr lang="en-US" err="1">
                <a:cs typeface="Calibri" panose="020F0502020204030204"/>
              </a:rPr>
              <a:t>Bulma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554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8C3B-C068-40AA-967F-6227160E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7A25-FA8F-480B-B1AA-AC1D66EF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Pulling, pushing, and merging in GitHub</a:t>
            </a:r>
          </a:p>
          <a:p>
            <a:r>
              <a:rPr lang="en-US">
                <a:cs typeface="Calibri"/>
              </a:rPr>
              <a:t>Get console to show multiple search items</a:t>
            </a:r>
          </a:p>
          <a:p>
            <a:r>
              <a:rPr lang="en-US">
                <a:cs typeface="Calibri"/>
              </a:rPr>
              <a:t>Authentication Tokens</a:t>
            </a:r>
          </a:p>
          <a:p>
            <a:r>
              <a:rPr lang="en-US">
                <a:cs typeface="Calibri"/>
              </a:rPr>
              <a:t>Arrays not returning</a:t>
            </a:r>
          </a:p>
          <a:p>
            <a:r>
              <a:rPr lang="en-US">
                <a:cs typeface="Calibri"/>
              </a:rPr>
              <a:t>Maxing out API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00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16A8-7AB2-4217-BDB5-FF7578B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Development Ideas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DD-D05F-43D0-A0AC-92D3B87C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Build a audio player</a:t>
            </a:r>
          </a:p>
          <a:p>
            <a:r>
              <a:rPr lang="en-US">
                <a:cs typeface="Calibri"/>
              </a:rPr>
              <a:t>More search results to populate</a:t>
            </a:r>
          </a:p>
          <a:p>
            <a:r>
              <a:rPr lang="en-US">
                <a:cs typeface="Calibri"/>
              </a:rPr>
              <a:t>Allowing user to press enter as well as the search icon</a:t>
            </a:r>
          </a:p>
          <a:p>
            <a:r>
              <a:rPr lang="en-US">
                <a:cs typeface="Calibri"/>
              </a:rPr>
              <a:t>And More!!!!</a:t>
            </a:r>
          </a:p>
        </p:txBody>
      </p:sp>
    </p:spTree>
    <p:extLst>
      <p:ext uri="{BB962C8B-B14F-4D97-AF65-F5344CB8AC3E}">
        <p14:creationId xmlns:p14="http://schemas.microsoft.com/office/powerpoint/2010/main" val="37322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F25C-32E4-4F2A-8856-7342AB05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Repositories!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171-5AED-44ED-9A28-92251043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URL: </a:t>
            </a:r>
            <a:r>
              <a:rPr lang="en-US" dirty="0">
                <a:ea typeface="+mn-lt"/>
                <a:cs typeface="+mn-lt"/>
                <a:hlinkClick r:id="rId2"/>
              </a:rPr>
              <a:t>https://jonkesler.github.io/fusion-entertainment/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Repository SSH: </a:t>
            </a:r>
            <a:r>
              <a:rPr lang="en-US" dirty="0">
                <a:ea typeface="+mn-lt"/>
                <a:cs typeface="+mn-lt"/>
                <a:hlinkClick r:id="rId3"/>
              </a:rPr>
              <a:t>git@github.com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 err="1">
                <a:ea typeface="+mn-lt"/>
                <a:cs typeface="+mn-lt"/>
              </a:rPr>
              <a:t>jonkesler</a:t>
            </a:r>
            <a:r>
              <a:rPr lang="en-US" dirty="0">
                <a:ea typeface="+mn-lt"/>
                <a:cs typeface="+mn-lt"/>
              </a:rPr>
              <a:t>/fusion-</a:t>
            </a:r>
            <a:r>
              <a:rPr lang="en-US" dirty="0" err="1">
                <a:ea typeface="+mn-lt"/>
                <a:cs typeface="+mn-lt"/>
              </a:rPr>
              <a:t>entertainment.git</a:t>
            </a:r>
            <a:r>
              <a:rPr lang="en-US" dirty="0">
                <a:ea typeface="+mn-lt"/>
                <a:cs typeface="+mn-lt"/>
              </a:rPr>
              <a:t> HTTPS: </a:t>
            </a:r>
            <a:r>
              <a:rPr lang="en-US" dirty="0">
                <a:ea typeface="+mn-lt"/>
                <a:cs typeface="+mn-lt"/>
                <a:hlinkClick r:id="rId4"/>
              </a:rPr>
              <a:t>https://github.com/jonkesler/fusion-entertainment.git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322" y="2566540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Bookshelf Symbol 7</vt:lpstr>
      <vt:lpstr>Calibri</vt:lpstr>
      <vt:lpstr>Calibri Light</vt:lpstr>
      <vt:lpstr>Celestial</vt:lpstr>
      <vt:lpstr>Fusion Entertainment</vt:lpstr>
      <vt:lpstr>Fusion Entertainment</vt:lpstr>
      <vt:lpstr>User Story</vt:lpstr>
      <vt:lpstr>Technologies?</vt:lpstr>
      <vt:lpstr>Challenges!</vt:lpstr>
      <vt:lpstr>Future Development Ideas</vt:lpstr>
      <vt:lpstr>Git Repositories!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7</cp:revision>
  <dcterms:created xsi:type="dcterms:W3CDTF">2020-05-16T15:05:43Z</dcterms:created>
  <dcterms:modified xsi:type="dcterms:W3CDTF">2020-05-16T16:23:31Z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