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4658"/>
  </p:normalViewPr>
  <p:slideViewPr>
    <p:cSldViewPr snapToGrid="0">
      <p:cViewPr varScale="1">
        <p:scale>
          <a:sx n="116" d="100"/>
          <a:sy n="11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98A2-E49B-90CA-3878-AFB52168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CD267-1E0C-D9C3-9B41-B1157D058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DB790-AD2C-9DA0-5668-694E94CE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99376-DF63-9B3D-91F5-2487D560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1041-6175-CB55-89DA-A95AE70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2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50E7-01D9-01C0-E76C-32CCC780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5917E-AF94-6B62-3D53-383660DF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75608-FF8B-6E6D-BCB9-2DC53A3E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60F6-3564-DA85-7DAA-0B51F9EF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17E8D-4964-671A-999D-22552C9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577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6023EF-827C-6D56-B404-1B9F0196D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99E3D-94DB-A839-83A4-DE32911E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30280-FE1F-87F6-10DE-5E153E1F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2B00-24BA-F40F-BD06-36C806C8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07CBA-27E9-7485-7F14-56E35BA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9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E62A3-2DAA-33FF-4C5E-6DA303E2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61568-9FAE-1AD2-F7A0-D1C71462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C834C-F2D5-9950-FB29-B1543FF8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358ED-2E1C-12FF-B9DD-3FCA95E4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B235A-3DCA-29E6-AAC2-68957D81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5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E3258-0855-F741-9BC8-476234C2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E85EB-E90D-F3BE-A50D-6725E915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C747B-B0D1-6901-F3A8-83BA45D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E8182-ABAE-F86A-B8EF-AF07574E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44795-E914-6D47-398F-1CA26A1C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41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0B2E-EC7A-923F-4926-D11B6855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FF748-EAA9-99CE-8BA7-59C497F9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88A0D-DCE9-5999-9969-68D74B3C5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5D53-99E3-3659-3F51-B8E7793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0ED9D-BDA1-83CE-AC27-E8DA844A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840B5-26CC-A1EF-1F46-9969FF25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94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4368-5A3F-B2D0-4975-6F66E1EE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C0905-6182-BDCE-3A6A-B9840ABE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912BD-56FE-42DD-B694-06E2AE67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C7885-765C-4A07-58F5-EEBBBE76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210DE9-0B37-5E21-580B-B5C391C2A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4ECB0-8DFF-077D-E1D6-31BAEE0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9F73BC-9B23-5FCD-B3ED-A0480B5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68C3EA-89A7-7C0E-0D07-4906485A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9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E565A-1B5C-6299-E63A-68156C82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A281BF-5B2E-FFB4-8688-28589E8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3EC694-32F6-50AB-86D7-7AE7B23D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A4EAD-88BD-2D17-7C61-D1D3CE7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31798-7181-EFF5-34F5-076C23E3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BAE82-E6D7-4271-D30B-AA9F3DAC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38143-EDBB-401B-0CE0-93FCB9F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12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0315-A54A-A665-F2AF-E611E0A1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314E6-B855-BD0E-DF62-21D3B9AC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D4020-76B4-B6E2-AC96-54424129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FF9FF-E8C8-D106-B213-1D9E44A4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D98AA-19FD-322A-581A-6472B208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8B972-9F03-EA7C-C973-99112ED7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35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C5BA3-859F-7A27-C044-2AAFD30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2009B4-2A0B-6AA3-601C-9E0C404B4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DFE46-5D88-DB39-975D-A7DA0BEF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7E4C0-CB80-28D7-3076-90113CE4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F70FF-1A84-353E-1D72-AEEC503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7E4FB-96AE-FBEC-1729-C61648A9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2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07E4B0-2C48-D5CA-C9D6-3F701A8D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B7229-6800-C971-34FB-68D6EDF0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3C10-FAB3-F132-5FB5-A132B75F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81A91-D571-7445-B759-0B77AB78F698}" type="datetimeFigureOut">
              <a:rPr kumimoji="1" lang="ko-KR" altLang="en-US" smtClean="0"/>
              <a:t>2025. 8. 15.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7C214-B0CF-70D5-0F99-5D667C34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4AF28-B462-E787-4607-CFAA4FBD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A1CA5-8F18-5147-9716-F248B86491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211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7592D-4876-6FD8-38EE-58D32893798E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solidFill>
                  <a:schemeClr val="tx1">
                    <a:lumMod val="50000"/>
                    <a:lumOff val="50000"/>
                  </a:schemeClr>
                </a:solidFill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solidFill>
                <a:schemeClr val="tx1">
                  <a:lumMod val="50000"/>
                  <a:lumOff val="50000"/>
                </a:schemeClr>
              </a:solidFill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059D-C0A8-D4CF-D9B4-07EB652678AB}"/>
              </a:ext>
            </a:extLst>
          </p:cNvPr>
          <p:cNvSpPr txBox="1"/>
          <p:nvPr/>
        </p:nvSpPr>
        <p:spPr>
          <a:xfrm>
            <a:off x="4848303" y="3747085"/>
            <a:ext cx="5112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" altLang="ko-KR" sz="2000" b="1" cap="all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Korea Institute of</a:t>
            </a:r>
          </a:p>
          <a:p>
            <a:pPr algn="r"/>
            <a:r>
              <a:rPr lang="en" altLang="ko-KR" sz="2000" b="1" cap="all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Quantum Brain and Neural Sciences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A6C16-015A-2007-5A94-ED4DA688777B}"/>
              </a:ext>
            </a:extLst>
          </p:cNvPr>
          <p:cNvSpPr txBox="1"/>
          <p:nvPr/>
        </p:nvSpPr>
        <p:spPr>
          <a:xfrm>
            <a:off x="2306901" y="4311750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1A50F-AE93-CAF7-B8D9-34406910A141}"/>
              </a:ext>
            </a:extLst>
          </p:cNvPr>
          <p:cNvSpPr txBox="1"/>
          <p:nvPr/>
        </p:nvSpPr>
        <p:spPr>
          <a:xfrm>
            <a:off x="2732183" y="121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2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9C39-B16B-B7CB-2819-11D11D62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2FF2E-3961-47DF-6DE2-E8E8ADDDD795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solidFill>
                  <a:schemeClr val="bg1"/>
                </a:solidFill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solidFill>
                <a:schemeClr val="bg1"/>
              </a:solidFill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BDCD7-B3C8-C33C-C8EB-954140CBBAF4}"/>
              </a:ext>
            </a:extLst>
          </p:cNvPr>
          <p:cNvSpPr txBox="1"/>
          <p:nvPr/>
        </p:nvSpPr>
        <p:spPr>
          <a:xfrm>
            <a:off x="4848303" y="3747085"/>
            <a:ext cx="5112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" altLang="ko-KR" sz="2000" b="1" cap="all" dirty="0">
                <a:solidFill>
                  <a:schemeClr val="bg1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Korea Institute of</a:t>
            </a:r>
          </a:p>
          <a:p>
            <a:pPr algn="r"/>
            <a:r>
              <a:rPr lang="en" altLang="ko-KR" sz="2000" b="1" cap="all" dirty="0">
                <a:solidFill>
                  <a:schemeClr val="bg1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Quantum Brain and Neural Sciences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D20-B4CE-CF81-13CD-32BEC356F435}"/>
              </a:ext>
            </a:extLst>
          </p:cNvPr>
          <p:cNvSpPr txBox="1"/>
          <p:nvPr/>
        </p:nvSpPr>
        <p:spPr>
          <a:xfrm>
            <a:off x="2306901" y="4311750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solidFill>
                  <a:schemeClr val="bg1"/>
                </a:solidFill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11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22288-4FDF-F90B-E42A-FEAF6EF6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A8F6D-2F69-5427-25E8-74F8DD4B96DA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73CCE-F671-082E-7EE9-01D8008D7D15}"/>
              </a:ext>
            </a:extLst>
          </p:cNvPr>
          <p:cNvSpPr txBox="1"/>
          <p:nvPr/>
        </p:nvSpPr>
        <p:spPr>
          <a:xfrm>
            <a:off x="4848303" y="3747085"/>
            <a:ext cx="5112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" altLang="ko-KR" sz="2000" b="1" cap="all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Korea Institute of</a:t>
            </a:r>
          </a:p>
          <a:p>
            <a:pPr algn="r"/>
            <a:r>
              <a:rPr lang="en" altLang="ko-KR" sz="2000" b="1" cap="all" dirty="0"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Quantum Brain and Neural Sciences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F086-BD5A-9F69-EC9C-C3068B649E61}"/>
              </a:ext>
            </a:extLst>
          </p:cNvPr>
          <p:cNvSpPr txBox="1"/>
          <p:nvPr/>
        </p:nvSpPr>
        <p:spPr>
          <a:xfrm>
            <a:off x="2306901" y="4311750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3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5B3F-4AF9-6C0C-736E-84528F71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C273F-9478-AFDD-F861-C1D3E73C23D0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solidFill>
                  <a:schemeClr val="tx1">
                    <a:lumMod val="50000"/>
                    <a:lumOff val="50000"/>
                  </a:schemeClr>
                </a:solidFill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solidFill>
                <a:schemeClr val="tx1">
                  <a:lumMod val="50000"/>
                  <a:lumOff val="50000"/>
                </a:schemeClr>
              </a:solidFill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13486-54FB-054F-D098-2F56A2F27132}"/>
              </a:ext>
            </a:extLst>
          </p:cNvPr>
          <p:cNvSpPr txBox="1"/>
          <p:nvPr/>
        </p:nvSpPr>
        <p:spPr>
          <a:xfrm>
            <a:off x="2306901" y="3760904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5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B7219-44C5-5AC6-363E-34A2ABE5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78E8D-E649-2543-6F4B-FDFBD1D40611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solidFill>
                  <a:schemeClr val="bg1"/>
                </a:solidFill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solidFill>
                <a:schemeClr val="bg1"/>
              </a:solidFill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9A990-371A-7914-CF0B-6CA51A4ECA9A}"/>
              </a:ext>
            </a:extLst>
          </p:cNvPr>
          <p:cNvSpPr txBox="1"/>
          <p:nvPr/>
        </p:nvSpPr>
        <p:spPr>
          <a:xfrm>
            <a:off x="2306901" y="3760904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solidFill>
                  <a:schemeClr val="bg1"/>
                </a:solidFill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91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20AC-4408-F11B-FD43-A3DFC8C7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5642D-38F0-27A2-A3D0-2A920EF8CD45}"/>
              </a:ext>
            </a:extLst>
          </p:cNvPr>
          <p:cNvSpPr txBox="1"/>
          <p:nvPr/>
        </p:nvSpPr>
        <p:spPr>
          <a:xfrm>
            <a:off x="2306901" y="1711840"/>
            <a:ext cx="78758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0" dirty="0">
                <a:latin typeface="SEBANG Gothic Bold" pitchFamily="2" charset="-127"/>
                <a:ea typeface="SEBANG Gothic Bold" pitchFamily="2" charset="-127"/>
              </a:rPr>
              <a:t>KIQBNS</a:t>
            </a:r>
            <a:endParaRPr kumimoji="1" lang="ko-KR" altLang="en-US" sz="16000" dirty="0">
              <a:latin typeface="SEBANG Gothic Bold" pitchFamily="2" charset="-127"/>
              <a:ea typeface="SEBANG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D8CE-EB0C-8E6D-480E-2BB7285D2C1D}"/>
              </a:ext>
            </a:extLst>
          </p:cNvPr>
          <p:cNvSpPr txBox="1"/>
          <p:nvPr/>
        </p:nvSpPr>
        <p:spPr>
          <a:xfrm>
            <a:off x="2306901" y="3760904"/>
            <a:ext cx="766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R" b="1" i="0" cap="all" dirty="0">
                <a:effectLst/>
              </a:rPr>
              <a:t>||||||||||||||||||||||||||||||||||||||||||||||||||||||||||||||||||||||||||||||||||||||||||||||||||||||||||</a:t>
            </a:r>
            <a:endParaRPr lang="en" altLang="ko-KR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747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Macintosh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NanumBarunGothic</vt:lpstr>
      <vt:lpstr>SEBANG Gothic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944</dc:creator>
  <cp:lastModifiedBy>944</cp:lastModifiedBy>
  <cp:revision>5</cp:revision>
  <dcterms:created xsi:type="dcterms:W3CDTF">2025-08-15T02:48:38Z</dcterms:created>
  <dcterms:modified xsi:type="dcterms:W3CDTF">2025-08-15T03:34:31Z</dcterms:modified>
</cp:coreProperties>
</file>