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5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992E5A-92A9-40C2-8375-8E819563B648}"/>
              </a:ext>
            </a:extLst>
          </p:cNvPr>
          <p:cNvSpPr/>
          <p:nvPr/>
        </p:nvSpPr>
        <p:spPr>
          <a:xfrm>
            <a:off x="4392891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SIMPLIFICA TREINAMENTOS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C9BA3A97-DA3B-4F76-ABE6-031193CF2E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4" y="1186340"/>
            <a:ext cx="3283025" cy="32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559852D-0740-4A96-AE5D-590F73B58985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E526089-B0A1-4DE5-8104-CCDA118617F3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m 25" descr="Logotipo, Ícone&#10;&#10;Descrição gerada automaticamente">
            <a:extLst>
              <a:ext uri="{FF2B5EF4-FFF2-40B4-BE49-F238E27FC236}">
                <a16:creationId xmlns:a16="http://schemas.microsoft.com/office/drawing/2014/main" id="{6712E471-5368-4E6D-BE5A-F6984AA85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86FC30D-8228-4D58-888A-62CDE695E812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769503" y="317241"/>
            <a:ext cx="10717123" cy="3918855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SIMPLIFICA TREINAMENTOS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3" name="Imagem 2" descr="Foto editada de homem sorrindo&#10;&#10;Descrição gerada automaticamente">
            <a:extLst>
              <a:ext uri="{FF2B5EF4-FFF2-40B4-BE49-F238E27FC236}">
                <a16:creationId xmlns:a16="http://schemas.microsoft.com/office/drawing/2014/main" id="{80ED6883-F936-4C28-A197-698B0897F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2" y="715404"/>
            <a:ext cx="1908052" cy="1959868"/>
          </a:xfrm>
          <a:prstGeom prst="rect">
            <a:avLst/>
          </a:prstGeom>
        </p:spPr>
      </p:pic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F0298198-4B13-4D13-A81A-0C10F2A68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3" y="2207200"/>
            <a:ext cx="3444687" cy="2443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C6EE7-5C42-4BCF-9C8F-BB4A1FD927DA}"/>
              </a:ext>
            </a:extLst>
          </p:cNvPr>
          <p:cNvSpPr txBox="1"/>
          <p:nvPr/>
        </p:nvSpPr>
        <p:spPr>
          <a:xfrm>
            <a:off x="3265713" y="541176"/>
            <a:ext cx="5747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Ítalo Teotônio [italo@simplificatreinamentos.com.br]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Mestre em Sistemas de Informação e Gestão do Conhecimento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Especialista em Ciência de Dados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Treinamentos de Power BI e Excel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www.simplificatreinamentos.com.br</a:t>
            </a:r>
          </a:p>
        </p:txBody>
      </p:sp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10</cp:revision>
  <dcterms:created xsi:type="dcterms:W3CDTF">2022-02-02T21:26:44Z</dcterms:created>
  <dcterms:modified xsi:type="dcterms:W3CDTF">2022-03-06T10:52:54Z</dcterms:modified>
</cp:coreProperties>
</file>