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75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1" r:id="rId12"/>
    <p:sldId id="262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0"/>
    <a:srgbClr val="ED7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0" autoAdjust="0"/>
    <p:restoredTop sz="94660"/>
  </p:normalViewPr>
  <p:slideViewPr>
    <p:cSldViewPr>
      <p:cViewPr varScale="1">
        <p:scale>
          <a:sx n="83" d="100"/>
          <a:sy n="83" d="100"/>
        </p:scale>
        <p:origin x="105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-5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A0D3-5424-41AE-8D06-A76C173FC016}" type="datetimeFigureOut">
              <a:rPr lang="de-CH">
                <a:latin typeface="Frutiger LT Com 45 Light" pitchFamily="34" charset="0"/>
              </a:rPr>
              <a:pPr/>
              <a:t>12.04.2022</a:t>
            </a:fld>
            <a:r>
              <a:rPr lang="de-CH" dirty="0">
                <a:latin typeface="Frutiger LT Com 45 Light" pitchFamily="34" charset="0"/>
              </a:rPr>
              <a:t> / </a:t>
            </a:r>
            <a:fld id="{3065CA7E-7E79-4A7C-933F-F7608C058371}" type="slidenum">
              <a:rPr lang="de-CH" smtClean="0">
                <a:latin typeface="Frutiger LT Com 45 Light" pitchFamily="34" charset="0"/>
              </a:rPr>
              <a:pPr/>
              <a:t>‹Nr.›</a:t>
            </a:fld>
            <a:endParaRPr lang="de-CH" dirty="0">
              <a:latin typeface="Frutiger LT Com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utiger LT Com 45 Light" pitchFamily="34" charset="0"/>
              </a:defRPr>
            </a:lvl1pPr>
          </a:lstStyle>
          <a:p>
            <a:fld id="{348AF779-8C48-4717-BBF6-C2D02C080EA4}" type="datetimeFigureOut">
              <a:rPr lang="de-CH" smtClean="0"/>
              <a:pPr/>
              <a:t>12.04.2022</a:t>
            </a:fld>
            <a:r>
              <a:rPr lang="de-CH"/>
              <a:t> / </a:t>
            </a:r>
            <a:fld id="{94805D3C-1133-4315-AE86-E98A9F01EE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171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39052" y="1690168"/>
            <a:ext cx="8153428" cy="566234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tabLst>
                <a:tab pos="148588" algn="l"/>
              </a:tabLst>
              <a:defRPr sz="36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616" y="2257087"/>
            <a:ext cx="8153864" cy="500978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marL="0" indent="0" algn="l">
              <a:buNone/>
              <a:defRPr sz="2800">
                <a:solidFill>
                  <a:srgbClr val="ED7703"/>
                </a:solidFill>
                <a:latin typeface="VAGRundschriftD" pitchFamily="50" charset="0"/>
              </a:defRPr>
            </a:lvl1pPr>
            <a:lvl2pPr marL="434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0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durch Klicken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58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4836"/>
            <a:ext cx="815448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59475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2448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421545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2880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3635896" y="1535760"/>
            <a:ext cx="5256000" cy="2977560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Frutiger LT Std 45 Light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568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ere 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24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7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50" rIns="65298" bIns="32650" spcCol="0" rtlCol="0" anchor="ctr"/>
          <a:lstStyle/>
          <a:p>
            <a:pPr algn="ctr"/>
            <a:endParaRPr lang="de-CH">
              <a:solidFill>
                <a:srgbClr val="ED7703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67544" y="987574"/>
            <a:ext cx="8154480" cy="1183146"/>
          </a:xfrm>
          <a:prstGeom prst="rect">
            <a:avLst/>
          </a:prstGeom>
          <a:noFill/>
        </p:spPr>
        <p:txBody>
          <a:bodyPr wrap="square" lIns="74423" tIns="37212" rIns="74423" bIns="37212" rtlCol="0">
            <a:noAutofit/>
          </a:bodyPr>
          <a:lstStyle/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Danke für Ihre</a:t>
            </a:r>
          </a:p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Aufmerksamkeit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7380314" y="1084231"/>
            <a:ext cx="1368150" cy="3143703"/>
          </a:xfrm>
          <a:prstGeom prst="rect">
            <a:avLst/>
          </a:prstGeom>
          <a:noFill/>
        </p:spPr>
        <p:txBody>
          <a:bodyPr wrap="none" lIns="65298" tIns="32650" rIns="65298" bIns="3265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Zürcher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Lehrbetriebsverband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ICT</a:t>
            </a:r>
          </a:p>
          <a:p>
            <a:endParaRPr lang="de-CH" sz="800" b="1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dirty="0" err="1">
                <a:solidFill>
                  <a:schemeClr val="bg1"/>
                </a:solidFill>
                <a:latin typeface="Frutiger LT Com 45 Light" pitchFamily="34" charset="0"/>
              </a:rPr>
              <a:t>Edenstrasse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 20</a:t>
            </a:r>
          </a:p>
          <a:p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8045 Zürich</a:t>
            </a:r>
          </a:p>
          <a:p>
            <a:endParaRPr lang="de-CH" sz="800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T 0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44 552 8200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info@zli.ch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www.zli.ch</a:t>
            </a:r>
          </a:p>
        </p:txBody>
      </p:sp>
    </p:spTree>
    <p:extLst>
      <p:ext uri="{BB962C8B-B14F-4D97-AF65-F5344CB8AC3E}">
        <p14:creationId xmlns:p14="http://schemas.microsoft.com/office/powerpoint/2010/main" val="23069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LI Leere Folie ohne 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9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58880" y="4767264"/>
            <a:ext cx="2133600" cy="273844"/>
          </a:xfrm>
          <a:prstGeom prst="rect">
            <a:avLst/>
          </a:prstGeom>
        </p:spPr>
        <p:txBody>
          <a:bodyPr lIns="81039" tIns="40520" rIns="81039" bIns="40520"/>
          <a:lstStyle>
            <a:lvl1pPr algn="r">
              <a:defRPr sz="900" b="1">
                <a:solidFill>
                  <a:srgbClr val="ED7703"/>
                </a:solidFill>
                <a:latin typeface="Frutiger LT Com 45 Light" pitchFamily="34" charset="0"/>
              </a:defRPr>
            </a:lvl1pPr>
          </a:lstStyle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026" name="Picture 2" descr="J:\zli\CI-CD\Logos\Rasterbilder\ZLI_Logo_Schriftzug_RGB_reduzier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" y="327600"/>
            <a:ext cx="208873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Grundlagen PHP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Wieso, Weshalb, Warum…..wer nicht fragt bleibt dumm!</a:t>
            </a:r>
          </a:p>
        </p:txBody>
      </p:sp>
    </p:spTree>
    <p:extLst>
      <p:ext uri="{BB962C8B-B14F-4D97-AF65-F5344CB8AC3E}">
        <p14:creationId xmlns:p14="http://schemas.microsoft.com/office/powerpoint/2010/main" val="357929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62BB70-361B-4A21-9656-DFD492B55ABF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889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61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 Studio Code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Entwicklungsumgebung </a:t>
            </a:r>
          </a:p>
          <a:p>
            <a:r>
              <a:rPr lang="de-CH" dirty="0"/>
              <a:t>Programme schreiben und ausführen</a:t>
            </a:r>
          </a:p>
          <a:p>
            <a:r>
              <a:rPr lang="de-CH" dirty="0"/>
              <a:t>Neue Dateien und Ordner anlegen</a:t>
            </a:r>
          </a:p>
          <a:p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800C92-CC52-4E6E-9F30-A7CDD391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267494"/>
            <a:ext cx="1059582" cy="105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Ordner anlegen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48509F8-C884-4A7E-8F91-04FAF0695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808" y="555526"/>
            <a:ext cx="2388452" cy="3768157"/>
          </a:xfrm>
        </p:spPr>
      </p:pic>
      <p:sp>
        <p:nvSpPr>
          <p:cNvPr id="9" name="Inhaltsplatzhalter 8"/>
          <p:cNvSpPr>
            <a:spLocks noGrp="1"/>
          </p:cNvSpPr>
          <p:nvPr>
            <p:ph idx="12"/>
          </p:nvPr>
        </p:nvSpPr>
        <p:spPr>
          <a:xfrm>
            <a:off x="5148064" y="1419622"/>
            <a:ext cx="4068000" cy="2976503"/>
          </a:xfrm>
        </p:spPr>
        <p:txBody>
          <a:bodyPr/>
          <a:lstStyle/>
          <a:p>
            <a:r>
              <a:rPr lang="de-CH" dirty="0"/>
              <a:t>Ort auswählen, wo ihr eure Projekte anlegen möchtet. Erstellt einen neuen Ordner namens </a:t>
            </a:r>
            <a:r>
              <a:rPr lang="de-CH" dirty="0" err="1"/>
              <a:t>Kursphp</a:t>
            </a:r>
            <a:r>
              <a:rPr lang="de-CH" dirty="0"/>
              <a:t> und wählt diesen aus.</a:t>
            </a:r>
          </a:p>
        </p:txBody>
      </p:sp>
    </p:spTree>
    <p:extLst>
      <p:ext uri="{BB962C8B-B14F-4D97-AF65-F5344CB8AC3E}">
        <p14:creationId xmlns:p14="http://schemas.microsoft.com/office/powerpoint/2010/main" val="427516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Dateien anlegen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E30AECC-BC04-4F11-9C25-8236641E7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24" y="483518"/>
            <a:ext cx="2182430" cy="3808231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60ABAB9-D1B0-4C96-9AD8-BE7CF3856D88}"/>
              </a:ext>
            </a:extLst>
          </p:cNvPr>
          <p:cNvSpPr txBox="1"/>
          <p:nvPr/>
        </p:nvSpPr>
        <p:spPr>
          <a:xfrm>
            <a:off x="6012160" y="98757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Drückt dieses Symbol und gebt eurer Datei einen Namen + .</a:t>
            </a:r>
            <a:r>
              <a:rPr lang="de-CH" dirty="0" err="1"/>
              <a:t>php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7BBAF85-9D8D-4C53-B3A9-0615C5E02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74" r="6351" b="27070"/>
          <a:stretch/>
        </p:blipFill>
        <p:spPr>
          <a:xfrm>
            <a:off x="6228184" y="2931790"/>
            <a:ext cx="1872825" cy="5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41350ABC-DB6C-431B-BDEC-CE5AA7F336E9}"/>
              </a:ext>
            </a:extLst>
          </p:cNvPr>
          <p:cNvSpPr txBox="1">
            <a:spLocks/>
          </p:cNvSpPr>
          <p:nvPr/>
        </p:nvSpPr>
        <p:spPr>
          <a:xfrm>
            <a:off x="755576" y="1131590"/>
            <a:ext cx="8154480" cy="413885"/>
          </a:xfrm>
          <a:prstGeom prst="rect">
            <a:avLst/>
          </a:prstGeom>
        </p:spPr>
        <p:txBody>
          <a:bodyPr/>
          <a:lstStyle>
            <a:lvl1pPr algn="ctr" defTabSz="810392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400" dirty="0">
                <a:solidFill>
                  <a:schemeClr val="tx2"/>
                </a:solidFill>
              </a:rPr>
              <a:t>Hello World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50D307-3E47-46DA-8AE1-49043A82980C}"/>
              </a:ext>
            </a:extLst>
          </p:cNvPr>
          <p:cNvSpPr txBox="1"/>
          <p:nvPr/>
        </p:nvSpPr>
        <p:spPr>
          <a:xfrm>
            <a:off x="827584" y="163564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Als aller erstes muss in jeder PHP-Datei, auf der ersten Linie, &lt;?</a:t>
            </a:r>
            <a:r>
              <a:rPr lang="de-CH" dirty="0" err="1"/>
              <a:t>php</a:t>
            </a:r>
            <a:r>
              <a:rPr lang="de-CH" dirty="0"/>
              <a:t> stehen.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94EE175-818D-49B8-90FF-F31BDB31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75806"/>
            <a:ext cx="1276940" cy="28803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964EE8-8C36-4B08-93EA-BBCACF4EEFE5}"/>
              </a:ext>
            </a:extLst>
          </p:cNvPr>
          <p:cNvSpPr txBox="1"/>
          <p:nvPr/>
        </p:nvSpPr>
        <p:spPr>
          <a:xfrm>
            <a:off x="3635896" y="1635646"/>
            <a:ext cx="1872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Um etwas geschriebenes auszugeben, verwenden wir echo’’ ’’ und einen beliebigen Text.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CD37B81-A7BF-4264-B519-CCAC26095BC7}"/>
              </a:ext>
            </a:extLst>
          </p:cNvPr>
          <p:cNvSpPr txBox="1"/>
          <p:nvPr/>
        </p:nvSpPr>
        <p:spPr>
          <a:xfrm>
            <a:off x="5940152" y="2787774"/>
            <a:ext cx="2088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Wichtig! Nach jeder Zeile ein Semikolon! Sonst werdet ihr eine Fehlermeldung erhalten und er code funktioniert nicht.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120BBC-21FF-425B-9F0B-0C5322479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851670"/>
            <a:ext cx="2524938" cy="7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1FE7BCF-5F5C-4ABF-93D1-6EB027194E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7E56D0-981A-4E14-B5D9-6706E1C8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203598"/>
            <a:ext cx="4751225" cy="3312368"/>
          </a:xfrm>
          <a:prstGeom prst="rect">
            <a:avLst/>
          </a:prstGeom>
        </p:spPr>
      </p:pic>
      <p:sp>
        <p:nvSpPr>
          <p:cNvPr id="5" name="Titel 6">
            <a:extLst>
              <a:ext uri="{FF2B5EF4-FFF2-40B4-BE49-F238E27FC236}">
                <a16:creationId xmlns:a16="http://schemas.microsoft.com/office/drawing/2014/main" id="{7805A6DD-6F3A-4425-9093-1E3FA970E876}"/>
              </a:ext>
            </a:extLst>
          </p:cNvPr>
          <p:cNvSpPr txBox="1">
            <a:spLocks/>
          </p:cNvSpPr>
          <p:nvPr/>
        </p:nvSpPr>
        <p:spPr>
          <a:xfrm>
            <a:off x="755576" y="1131590"/>
            <a:ext cx="8154480" cy="413885"/>
          </a:xfrm>
          <a:prstGeom prst="rect">
            <a:avLst/>
          </a:prstGeom>
        </p:spPr>
        <p:txBody>
          <a:bodyPr/>
          <a:lstStyle>
            <a:lvl1pPr algn="ctr" defTabSz="810392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400" dirty="0">
                <a:solidFill>
                  <a:schemeClr val="tx2"/>
                </a:solidFill>
              </a:rPr>
              <a:t>Terminal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54BD2A-8345-41EA-82D1-ED2AD8A9E868}"/>
              </a:ext>
            </a:extLst>
          </p:cNvPr>
          <p:cNvSpPr txBox="1"/>
          <p:nvPr/>
        </p:nvSpPr>
        <p:spPr>
          <a:xfrm>
            <a:off x="755576" y="1707654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Um nun das Projekt auszuführen, müssen wir im Terminal, welches sich im unteren Bereich des Bildschirmes befindet, unsere Datei aufrufen.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7C9C5B-6D85-4B7B-B425-319A6B60E0EA}"/>
              </a:ext>
            </a:extLst>
          </p:cNvPr>
          <p:cNvSpPr txBox="1"/>
          <p:nvPr/>
        </p:nvSpPr>
        <p:spPr>
          <a:xfrm>
            <a:off x="755576" y="3579862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Wichtig! Überprüft, ob ihr euch auch in dem richtigen Ordner befindet.</a:t>
            </a:r>
          </a:p>
        </p:txBody>
      </p:sp>
    </p:spTree>
    <p:extLst>
      <p:ext uri="{BB962C8B-B14F-4D97-AF65-F5344CB8AC3E}">
        <p14:creationId xmlns:p14="http://schemas.microsoft.com/office/powerpoint/2010/main" val="29287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B166975-BF04-4ADE-A16F-4633E38C5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3" name="Titel 6">
            <a:extLst>
              <a:ext uri="{FF2B5EF4-FFF2-40B4-BE49-F238E27FC236}">
                <a16:creationId xmlns:a16="http://schemas.microsoft.com/office/drawing/2014/main" id="{FB8FCBE9-238A-4BEE-A8F7-B1E573F5FDA2}"/>
              </a:ext>
            </a:extLst>
          </p:cNvPr>
          <p:cNvSpPr txBox="1">
            <a:spLocks/>
          </p:cNvSpPr>
          <p:nvPr/>
        </p:nvSpPr>
        <p:spPr>
          <a:xfrm>
            <a:off x="755576" y="1131590"/>
            <a:ext cx="8154480" cy="413885"/>
          </a:xfrm>
          <a:prstGeom prst="rect">
            <a:avLst/>
          </a:prstGeom>
        </p:spPr>
        <p:txBody>
          <a:bodyPr/>
          <a:lstStyle>
            <a:lvl1pPr algn="ctr" defTabSz="810392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400" dirty="0">
                <a:solidFill>
                  <a:schemeClr val="tx2"/>
                </a:solidFill>
              </a:rPr>
              <a:t>Terminal</a:t>
            </a:r>
            <a:endParaRPr lang="de-CH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6966F7-095C-421D-B19E-18688CF3E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5" r="3249" b="29970"/>
          <a:stretch/>
        </p:blipFill>
        <p:spPr>
          <a:xfrm>
            <a:off x="251520" y="3435846"/>
            <a:ext cx="4055037" cy="67619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CA577F-2F9A-4893-82FF-0F017FFE20A7}"/>
              </a:ext>
            </a:extLst>
          </p:cNvPr>
          <p:cNvSpPr txBox="1"/>
          <p:nvPr/>
        </p:nvSpPr>
        <p:spPr>
          <a:xfrm>
            <a:off x="755576" y="1923678"/>
            <a:ext cx="2188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Um die Datei nun auszuführen, geben wir im Terminal </a:t>
            </a:r>
            <a:r>
              <a:rPr lang="de-CH" dirty="0" err="1"/>
              <a:t>php</a:t>
            </a:r>
            <a:r>
              <a:rPr lang="de-CH" dirty="0"/>
              <a:t> + Name der Datei.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6A9569-91FA-4D18-86A5-87B2290F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435846"/>
            <a:ext cx="3672304" cy="74104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B7B1810-EFA0-4764-B5C0-B011D1677C68}"/>
              </a:ext>
            </a:extLst>
          </p:cNvPr>
          <p:cNvSpPr txBox="1"/>
          <p:nvPr/>
        </p:nvSpPr>
        <p:spPr>
          <a:xfrm>
            <a:off x="5508104" y="192367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Wenn alles geklappt hat, sollte es nun in eurem Terminal ausgegeben worden sein.</a:t>
            </a:r>
          </a:p>
        </p:txBody>
      </p:sp>
    </p:spTree>
    <p:extLst>
      <p:ext uri="{BB962C8B-B14F-4D97-AF65-F5344CB8AC3E}">
        <p14:creationId xmlns:p14="http://schemas.microsoft.com/office/powerpoint/2010/main" val="240710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B29A6A-9C58-4BF9-96D4-FCD91B5B8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3" name="Titel 6">
            <a:extLst>
              <a:ext uri="{FF2B5EF4-FFF2-40B4-BE49-F238E27FC236}">
                <a16:creationId xmlns:a16="http://schemas.microsoft.com/office/drawing/2014/main" id="{E667B5D2-2586-4646-9D9A-FE0EF500AF73}"/>
              </a:ext>
            </a:extLst>
          </p:cNvPr>
          <p:cNvSpPr txBox="1">
            <a:spLocks/>
          </p:cNvSpPr>
          <p:nvPr/>
        </p:nvSpPr>
        <p:spPr>
          <a:xfrm>
            <a:off x="755576" y="1131590"/>
            <a:ext cx="8154480" cy="413885"/>
          </a:xfrm>
          <a:prstGeom prst="rect">
            <a:avLst/>
          </a:prstGeom>
        </p:spPr>
        <p:txBody>
          <a:bodyPr/>
          <a:lstStyle>
            <a:lvl1pPr algn="ctr" defTabSz="810392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400" dirty="0">
                <a:solidFill>
                  <a:schemeClr val="tx2"/>
                </a:solidFill>
              </a:rPr>
              <a:t>Variablen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C7B92A-D6DA-434D-9380-2969B4EF59ED}"/>
              </a:ext>
            </a:extLst>
          </p:cNvPr>
          <p:cNvSpPr txBox="1"/>
          <p:nvPr/>
        </p:nvSpPr>
        <p:spPr>
          <a:xfrm>
            <a:off x="683568" y="1851670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Variablen sind Platzhalter für Werte, die wir selber bestimmen. Diese Werte können, in unserem Fall, Zahlen, Wörter oder ganze Texte sein.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9C5E2B-EECA-44AF-9BAA-6B680A992100}"/>
              </a:ext>
            </a:extLst>
          </p:cNvPr>
          <p:cNvSpPr txBox="1"/>
          <p:nvPr/>
        </p:nvSpPr>
        <p:spPr>
          <a:xfrm>
            <a:off x="4211960" y="185167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Variablen deklarieren wir mit einem $ + einen passenden Namen. Wir müssen dieser Variabel noch einen Wert zufügen.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DB4AD3-7DDC-43A4-9741-DBCA638A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427734"/>
            <a:ext cx="2161838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6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B29A6A-9C58-4BF9-96D4-FCD91B5B8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F5AA4B4E-6126-496A-AD5D-62F585178B9E}"/>
              </a:ext>
            </a:extLst>
          </p:cNvPr>
          <p:cNvSpPr txBox="1">
            <a:spLocks/>
          </p:cNvSpPr>
          <p:nvPr/>
        </p:nvSpPr>
        <p:spPr>
          <a:xfrm>
            <a:off x="755576" y="1131590"/>
            <a:ext cx="8154480" cy="413885"/>
          </a:xfrm>
          <a:prstGeom prst="rect">
            <a:avLst/>
          </a:prstGeom>
        </p:spPr>
        <p:txBody>
          <a:bodyPr/>
          <a:lstStyle>
            <a:lvl1pPr algn="ctr" defTabSz="810392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400" dirty="0">
                <a:solidFill>
                  <a:schemeClr val="tx2"/>
                </a:solidFill>
              </a:rPr>
              <a:t>Rechnen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619A557-D423-4ADA-87F3-D124C4B55E7E}"/>
              </a:ext>
            </a:extLst>
          </p:cNvPr>
          <p:cNvSpPr txBox="1"/>
          <p:nvPr/>
        </p:nvSpPr>
        <p:spPr>
          <a:xfrm>
            <a:off x="683568" y="2283718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i="0" dirty="0">
                <a:solidFill>
                  <a:srgbClr val="000000"/>
                </a:solidFill>
                <a:effectLst/>
                <a:latin typeface="Fira Mono" panose="020B0604020202020204" pitchFamily="49" charset="0"/>
              </a:rPr>
              <a:t>+ = Addition</a:t>
            </a:r>
            <a:br>
              <a:rPr lang="de-CH" dirty="0"/>
            </a:br>
            <a:r>
              <a:rPr lang="de-CH" b="0" i="0" dirty="0">
                <a:solidFill>
                  <a:srgbClr val="000000"/>
                </a:solidFill>
                <a:effectLst/>
                <a:latin typeface="Fira Mono" panose="020B0604020202020204" pitchFamily="49" charset="0"/>
              </a:rPr>
              <a:t>- </a:t>
            </a:r>
            <a:r>
              <a:rPr lang="de-CH" b="0" i="0">
                <a:solidFill>
                  <a:srgbClr val="000000"/>
                </a:solidFill>
                <a:effectLst/>
                <a:latin typeface="Fira Mono" panose="020B0604020202020204" pitchFamily="49" charset="0"/>
              </a:rPr>
              <a:t>= Subtraktion</a:t>
            </a:r>
            <a:br>
              <a:rPr lang="de-CH" dirty="0"/>
            </a:br>
            <a:r>
              <a:rPr lang="de-CH" b="0" i="0" dirty="0">
                <a:solidFill>
                  <a:srgbClr val="000000"/>
                </a:solidFill>
                <a:effectLst/>
                <a:latin typeface="Fira Mono" panose="020B0604020202020204" pitchFamily="49" charset="0"/>
              </a:rPr>
              <a:t>* = Multiplikation</a:t>
            </a:r>
            <a:br>
              <a:rPr lang="de-CH" dirty="0"/>
            </a:br>
            <a:r>
              <a:rPr lang="de-CH" b="0" i="0" dirty="0">
                <a:solidFill>
                  <a:srgbClr val="000000"/>
                </a:solidFill>
                <a:effectLst/>
                <a:latin typeface="Fira Mono" panose="020B0604020202020204" pitchFamily="49" charset="0"/>
              </a:rPr>
              <a:t>/ = Division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3C8BD0-1D3E-4A5C-A354-E52D7C44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499742"/>
            <a:ext cx="1512168" cy="5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55435"/>
      </p:ext>
    </p:extLst>
  </p:cSld>
  <p:clrMapOvr>
    <a:masterClrMapping/>
  </p:clrMapOvr>
</p:sld>
</file>

<file path=ppt/theme/theme1.xml><?xml version="1.0" encoding="utf-8"?>
<a:theme xmlns:a="http://schemas.openxmlformats.org/drawingml/2006/main" name="ZLI-Standard-(16-9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F10A81E9-7DC3-41E0-84F6-1D69148488A4}"/>
    </a:ext>
  </a:extLst>
</a:theme>
</file>

<file path=ppt/theme/theme2.xml><?xml version="1.0" encoding="utf-8"?>
<a:theme xmlns:a="http://schemas.openxmlformats.org/drawingml/2006/main" name="ZLI-Standard-(16-9)-ohne-C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1299B322-80E3-4568-AC09-F17A5903C1AE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ZLI-Standard-(16-9)</Template>
  <TotalTime>0</TotalTime>
  <Words>262</Words>
  <Application>Microsoft Office PowerPoint</Application>
  <PresentationFormat>Bildschirmpräsentation (16:9)</PresentationFormat>
  <Paragraphs>34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Fira Mono</vt:lpstr>
      <vt:lpstr>Frutiger LT Com 45 Light</vt:lpstr>
      <vt:lpstr>Frutiger LT Std 45 Light</vt:lpstr>
      <vt:lpstr>VAGRundschriftD</vt:lpstr>
      <vt:lpstr>ZLI-Standard-(16-9)</vt:lpstr>
      <vt:lpstr>ZLI-Standard-(16-9)-ohne-CD</vt:lpstr>
      <vt:lpstr>Grundlagen PHP</vt:lpstr>
      <vt:lpstr>Visual Studio Code</vt:lpstr>
      <vt:lpstr>Ordner anlegen</vt:lpstr>
      <vt:lpstr>Dateien anlegen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PHP</dc:title>
  <dc:creator>Denis Meyer</dc:creator>
  <cp:lastModifiedBy>Denis Meyer</cp:lastModifiedBy>
  <cp:revision>3</cp:revision>
  <dcterms:created xsi:type="dcterms:W3CDTF">2022-04-12T06:22:31Z</dcterms:created>
  <dcterms:modified xsi:type="dcterms:W3CDTF">2022-04-12T13:33:35Z</dcterms:modified>
</cp:coreProperties>
</file>