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>
      <p:cViewPr varScale="1">
        <p:scale>
          <a:sx n="91" d="100"/>
          <a:sy n="91" d="100"/>
        </p:scale>
        <p:origin x="41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13.04.2022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‹#›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13.04.2022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Ablussarbeit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Formular Erweitern</a:t>
            </a:r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Überprüfen ob Männlich oder Weiblich</a:t>
            </a:r>
          </a:p>
          <a:p>
            <a:r>
              <a:rPr lang="de-CH" dirty="0"/>
              <a:t>Überprüfen ob Schweizer oder nicht</a:t>
            </a:r>
          </a:p>
          <a:p>
            <a:r>
              <a:rPr lang="de-CH" dirty="0"/>
              <a:t>Überprüfen ob älter als 12 oder nicht</a:t>
            </a:r>
          </a:p>
          <a:p>
            <a:r>
              <a:rPr lang="de-CH" dirty="0"/>
              <a:t>Falls jünger als 12 angeben, dass man zu jung ist</a:t>
            </a:r>
          </a:p>
          <a:p>
            <a:r>
              <a:rPr lang="de-CH" dirty="0"/>
              <a:t>Formular selber erweitern</a:t>
            </a:r>
          </a:p>
          <a:p>
            <a:r>
              <a:rPr lang="de-CH" dirty="0"/>
              <a:t>Alle eingegebenen Daten auch ausgeben</a:t>
            </a:r>
          </a:p>
        </p:txBody>
      </p:sp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170</TotalTime>
  <Words>42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Ablussarbeit</vt:lpstr>
      <vt:lpstr>Anforderungen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Ben Auftrag</dc:title>
  <dc:creator>Jon Landa Elorduy (BMZ)</dc:creator>
  <cp:lastModifiedBy>Jon Landa Elorduy (BMZ)</cp:lastModifiedBy>
  <cp:revision>7</cp:revision>
  <dcterms:created xsi:type="dcterms:W3CDTF">2022-04-11T15:04:14Z</dcterms:created>
  <dcterms:modified xsi:type="dcterms:W3CDTF">2022-04-13T07:16:45Z</dcterms:modified>
</cp:coreProperties>
</file>