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75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3" r:id="rId6"/>
    <p:sldId id="259" r:id="rId7"/>
    <p:sldId id="261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0"/>
    <a:srgbClr val="ED7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 autoAdjust="0"/>
    <p:restoredTop sz="94660"/>
  </p:normalViewPr>
  <p:slideViewPr>
    <p:cSldViewPr>
      <p:cViewPr varScale="1">
        <p:scale>
          <a:sx n="91" d="100"/>
          <a:sy n="91" d="100"/>
        </p:scale>
        <p:origin x="41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-5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A0D3-5424-41AE-8D06-A76C173FC016}" type="datetimeFigureOut">
              <a:rPr lang="de-CH">
                <a:latin typeface="Frutiger LT Com 45 Light" pitchFamily="34" charset="0"/>
              </a:rPr>
              <a:pPr/>
              <a:t>12.04.2022</a:t>
            </a:fld>
            <a:r>
              <a:rPr lang="de-CH" dirty="0">
                <a:latin typeface="Frutiger LT Com 45 Light" pitchFamily="34" charset="0"/>
              </a:rPr>
              <a:t> / </a:t>
            </a:r>
            <a:fld id="{3065CA7E-7E79-4A7C-933F-F7608C058371}" type="slidenum">
              <a:rPr lang="de-CH" smtClean="0">
                <a:latin typeface="Frutiger LT Com 45 Light" pitchFamily="34" charset="0"/>
              </a:rPr>
              <a:pPr/>
              <a:t>‹#›</a:t>
            </a:fld>
            <a:endParaRPr lang="de-CH" dirty="0">
              <a:latin typeface="Frutiger LT Com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utiger LT Com 45 Light" pitchFamily="34" charset="0"/>
              </a:defRPr>
            </a:lvl1pPr>
          </a:lstStyle>
          <a:p>
            <a:fld id="{348AF779-8C48-4717-BBF6-C2D02C080EA4}" type="datetimeFigureOut">
              <a:rPr lang="de-CH" smtClean="0"/>
              <a:pPr/>
              <a:t>12.04.2022</a:t>
            </a:fld>
            <a:r>
              <a:rPr lang="de-CH"/>
              <a:t> / </a:t>
            </a:r>
            <a:fld id="{94805D3C-1133-4315-AE86-E98A9F01EE5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17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C62BB70-361B-4A21-9656-DFD492B55ABF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39052" y="1690168"/>
            <a:ext cx="8153428" cy="566234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tabLst>
                <a:tab pos="148588" algn="l"/>
              </a:tabLst>
              <a:defRPr sz="36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616" y="2257087"/>
            <a:ext cx="8153864" cy="500978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marL="0" indent="0" algn="l">
              <a:buNone/>
              <a:defRPr sz="2800">
                <a:solidFill>
                  <a:srgbClr val="ED7703"/>
                </a:solidFill>
                <a:latin typeface="VAGRundschriftD" pitchFamily="50" charset="0"/>
              </a:defRPr>
            </a:lvl1pPr>
            <a:lvl2pPr marL="434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0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durch Klicken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58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4836"/>
            <a:ext cx="815448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59475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448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2154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2880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3635896" y="1535760"/>
            <a:ext cx="5256000" cy="2977560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Frutiger LT Std 45 Light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56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ere 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4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7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50" rIns="65298" bIns="32650" spcCol="0" rtlCol="0" anchor="ctr"/>
          <a:lstStyle/>
          <a:p>
            <a:pPr algn="ctr"/>
            <a:endParaRPr lang="de-CH">
              <a:solidFill>
                <a:srgbClr val="ED7703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67544" y="987574"/>
            <a:ext cx="8154480" cy="1183146"/>
          </a:xfrm>
          <a:prstGeom prst="rect">
            <a:avLst/>
          </a:prstGeom>
          <a:noFill/>
        </p:spPr>
        <p:txBody>
          <a:bodyPr wrap="square" lIns="74423" tIns="37212" rIns="74423" bIns="37212" rtlCol="0">
            <a:noAutofit/>
          </a:bodyPr>
          <a:lstStyle/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Danke für Ihre</a:t>
            </a:r>
          </a:p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Aufmerksamkeit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7380314" y="1084231"/>
            <a:ext cx="1368150" cy="3143703"/>
          </a:xfrm>
          <a:prstGeom prst="rect">
            <a:avLst/>
          </a:prstGeom>
          <a:noFill/>
        </p:spPr>
        <p:txBody>
          <a:bodyPr wrap="none" lIns="65298" tIns="32650" rIns="65298" bIns="3265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Zürcher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Lehrbetriebsverband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ICT</a:t>
            </a:r>
          </a:p>
          <a:p>
            <a:endParaRPr lang="de-CH" sz="800" b="1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dirty="0" err="1">
                <a:solidFill>
                  <a:schemeClr val="bg1"/>
                </a:solidFill>
                <a:latin typeface="Frutiger LT Com 45 Light" pitchFamily="34" charset="0"/>
              </a:rPr>
              <a:t>Edenstrasse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 20</a:t>
            </a:r>
          </a:p>
          <a:p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8045 Zürich</a:t>
            </a:r>
          </a:p>
          <a:p>
            <a:endParaRPr lang="de-CH" sz="800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T 0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44 552 8200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info@zli.ch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www.zli.ch</a:t>
            </a:r>
          </a:p>
        </p:txBody>
      </p:sp>
    </p:spTree>
    <p:extLst>
      <p:ext uri="{BB962C8B-B14F-4D97-AF65-F5344CB8AC3E}">
        <p14:creationId xmlns:p14="http://schemas.microsoft.com/office/powerpoint/2010/main" val="23069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LI Leere Folie ohne 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58880" y="4767264"/>
            <a:ext cx="2133600" cy="273844"/>
          </a:xfrm>
          <a:prstGeom prst="rect">
            <a:avLst/>
          </a:prstGeom>
        </p:spPr>
        <p:txBody>
          <a:bodyPr lIns="81039" tIns="40520" rIns="81039" bIns="40520"/>
          <a:lstStyle>
            <a:lvl1pPr algn="r">
              <a:defRPr sz="900" b="1">
                <a:solidFill>
                  <a:srgbClr val="ED7703"/>
                </a:solidFill>
                <a:latin typeface="Frutiger LT Com 45 Light" pitchFamily="34" charset="0"/>
              </a:defRPr>
            </a:lvl1pPr>
          </a:lstStyle>
          <a:p>
            <a:fld id="{0C62BB70-361B-4A21-9656-DFD492B55ABF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26" name="Picture 2" descr="J:\zli\CI-CD\Logos\Rasterbilder\ZLI_Logo_Schriftzug_RGB_reduzier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" y="327600"/>
            <a:ext cx="208873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Talking Ben Auftrag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Mini-Projekt</a:t>
            </a:r>
          </a:p>
        </p:txBody>
      </p:sp>
    </p:spTree>
    <p:extLst>
      <p:ext uri="{BB962C8B-B14F-4D97-AF65-F5344CB8AC3E}">
        <p14:creationId xmlns:p14="http://schemas.microsoft.com/office/powerpoint/2010/main" val="35792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readline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User-Input</a:t>
            </a:r>
          </a:p>
          <a:p>
            <a:r>
              <a:rPr lang="de-CH" dirty="0"/>
              <a:t>Variabel gespeichert</a:t>
            </a:r>
          </a:p>
          <a:p>
            <a:r>
              <a:rPr lang="de-CH" dirty="0"/>
              <a:t>Ausgabe</a:t>
            </a:r>
          </a:p>
          <a:p>
            <a:r>
              <a:rPr lang="de-CH" dirty="0"/>
              <a:t>Echoen</a:t>
            </a:r>
          </a:p>
          <a:p>
            <a:endParaRPr lang="de-CH" dirty="0"/>
          </a:p>
          <a:p>
            <a:r>
              <a:rPr lang="de-CH" b="1" dirty="0"/>
              <a:t>Auftrag: Name abfragen und dann ausgeben.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3DAB5-FC19-4187-8A1F-B49985C4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009697"/>
            <a:ext cx="4686954" cy="56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49E70-D739-4D52-AEAA-087B9D52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11516"/>
            <a:ext cx="2353003" cy="342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5E97B3-E3D7-402F-A0F2-8FA510879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6" y="3140608"/>
            <a:ext cx="506800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While</a:t>
            </a:r>
            <a:r>
              <a:rPr lang="de-CH" dirty="0"/>
              <a:t>-Schlaufe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38000" y="1535761"/>
            <a:ext cx="7794440" cy="2976503"/>
          </a:xfrm>
        </p:spPr>
        <p:txBody>
          <a:bodyPr/>
          <a:lstStyle/>
          <a:p>
            <a:r>
              <a:rPr lang="de-CH" dirty="0"/>
              <a:t>Während </a:t>
            </a:r>
            <a:r>
              <a:rPr lang="de-CH" dirty="0" err="1"/>
              <a:t>bedingung</a:t>
            </a:r>
            <a:endParaRPr lang="de-CH" dirty="0"/>
          </a:p>
          <a:p>
            <a:r>
              <a:rPr lang="de-CH" dirty="0"/>
              <a:t>Endlos</a:t>
            </a:r>
          </a:p>
          <a:p>
            <a:r>
              <a:rPr lang="de-CH" dirty="0"/>
              <a:t>Unterbrechen</a:t>
            </a:r>
          </a:p>
          <a:p>
            <a:r>
              <a:rPr lang="de-CH" dirty="0"/>
              <a:t>Zufällige Zahl</a:t>
            </a:r>
          </a:p>
          <a:p>
            <a:r>
              <a:rPr lang="de-CH" b="1" dirty="0"/>
              <a:t>Auftrag: </a:t>
            </a:r>
            <a:r>
              <a:rPr lang="de-CH" b="1" dirty="0" err="1"/>
              <a:t>While</a:t>
            </a:r>
            <a:r>
              <a:rPr lang="de-CH" b="1" dirty="0"/>
              <a:t>-Schlaufe mit </a:t>
            </a:r>
            <a:r>
              <a:rPr lang="de-CH" b="1" dirty="0" err="1"/>
              <a:t>if</a:t>
            </a:r>
            <a:r>
              <a:rPr lang="de-CH" b="1" dirty="0"/>
              <a:t>/</a:t>
            </a:r>
            <a:r>
              <a:rPr lang="de-CH" b="1" dirty="0" err="1"/>
              <a:t>else</a:t>
            </a:r>
            <a:r>
              <a:rPr lang="de-CH" b="1" dirty="0"/>
              <a:t>. Falls die zufällige Zahl 1 ist, dann diese Zahl ausgeben und falls die zufällige Zahl 2 ist </a:t>
            </a:r>
            <a:r>
              <a:rPr lang="de-CH" b="1" dirty="0" err="1"/>
              <a:t>While</a:t>
            </a:r>
            <a:r>
              <a:rPr lang="de-CH" b="1" dirty="0"/>
              <a:t>-Schlaufe beenden.</a:t>
            </a:r>
          </a:p>
          <a:p>
            <a:endParaRPr lang="de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DA3118-169D-4492-A8DF-0B6427C2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93845"/>
            <a:ext cx="3639771" cy="1630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75B2CD-C104-4EEA-9A88-A963A836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064703"/>
            <a:ext cx="281979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94760" y="1059582"/>
            <a:ext cx="8154480" cy="413885"/>
          </a:xfrm>
        </p:spPr>
        <p:txBody>
          <a:bodyPr/>
          <a:lstStyle/>
          <a:p>
            <a:pPr algn="ctr"/>
            <a:r>
              <a:rPr lang="de-CH" dirty="0"/>
              <a:t>REPETITION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F078B-12ED-4CEF-B00E-A1D88624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00859"/>
            <a:ext cx="4876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0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Auftrag Talking-Ben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38000" y="1535761"/>
            <a:ext cx="3185928" cy="2976503"/>
          </a:xfrm>
        </p:spPr>
        <p:txBody>
          <a:bodyPr/>
          <a:lstStyle/>
          <a:p>
            <a:r>
              <a:rPr lang="de-CH" dirty="0"/>
              <a:t>Name Abfragen</a:t>
            </a:r>
          </a:p>
          <a:p>
            <a:r>
              <a:rPr lang="de-CH" dirty="0"/>
              <a:t>Unendliche </a:t>
            </a:r>
            <a:r>
              <a:rPr lang="de-CH" dirty="0" err="1"/>
              <a:t>While</a:t>
            </a:r>
            <a:r>
              <a:rPr lang="de-CH" dirty="0"/>
              <a:t>-Schleife</a:t>
            </a:r>
          </a:p>
          <a:p>
            <a:r>
              <a:rPr lang="de-CH" dirty="0"/>
              <a:t>4 Antwortmöglichkeiten</a:t>
            </a:r>
          </a:p>
          <a:p>
            <a:r>
              <a:rPr lang="de-CH" dirty="0"/>
              <a:t>Selber Programm beenden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03395-2998-427C-9C8B-63E1F172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83518"/>
            <a:ext cx="5166512" cy="240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DD490-188F-4488-8293-17CAECFA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10" y="3151542"/>
            <a:ext cx="5166512" cy="11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62BB70-361B-4A21-9656-DFD492B55ABF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8899198"/>
      </p:ext>
    </p:extLst>
  </p:cSld>
  <p:clrMapOvr>
    <a:masterClrMapping/>
  </p:clrMapOvr>
</p:sld>
</file>

<file path=ppt/theme/theme1.xml><?xml version="1.0" encoding="utf-8"?>
<a:theme xmlns:a="http://schemas.openxmlformats.org/drawingml/2006/main" name="ZLI-Standard-(16-9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F10A81E9-7DC3-41E0-84F6-1D69148488A4}"/>
    </a:ext>
  </a:extLst>
</a:theme>
</file>

<file path=ppt/theme/theme2.xml><?xml version="1.0" encoding="utf-8"?>
<a:theme xmlns:a="http://schemas.openxmlformats.org/drawingml/2006/main" name="ZLI-Standard-(16-9)-ohne-C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1299B322-80E3-4568-AC09-F17A5903C1AE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ZLI-Standard-(16-9)</Template>
  <TotalTime>166</TotalTime>
  <Words>71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Frutiger LT Com 45 Light</vt:lpstr>
      <vt:lpstr>Frutiger LT Std 45 Light</vt:lpstr>
      <vt:lpstr>VAGRundschriftD</vt:lpstr>
      <vt:lpstr>ZLI-Standard-(16-9)</vt:lpstr>
      <vt:lpstr>ZLI-Standard-(16-9)-ohne-CD</vt:lpstr>
      <vt:lpstr>Talking Ben Auftrag</vt:lpstr>
      <vt:lpstr>readline</vt:lpstr>
      <vt:lpstr>While-Schlaufe</vt:lpstr>
      <vt:lpstr>REPETITION</vt:lpstr>
      <vt:lpstr>Auftrag Talking-Ben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Ben Auftrag</dc:title>
  <dc:creator>Jon Landa Elorduy (BMZ)</dc:creator>
  <cp:lastModifiedBy>Jon Landa Elorduy (BMZ)</cp:lastModifiedBy>
  <cp:revision>5</cp:revision>
  <dcterms:created xsi:type="dcterms:W3CDTF">2022-04-11T15:04:14Z</dcterms:created>
  <dcterms:modified xsi:type="dcterms:W3CDTF">2022-04-12T09:36:19Z</dcterms:modified>
</cp:coreProperties>
</file>