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7" r:id="rId4"/>
    <p:sldId id="257" r:id="rId5"/>
    <p:sldId id="263" r:id="rId6"/>
    <p:sldId id="258" r:id="rId7"/>
    <p:sldId id="259" r:id="rId8"/>
    <p:sldId id="264" r:id="rId9"/>
    <p:sldId id="266" r:id="rId10"/>
    <p:sldId id="265" r:id="rId11"/>
    <p:sldId id="269" r:id="rId12"/>
    <p:sldId id="268" r:id="rId13"/>
    <p:sldId id="260" r:id="rId14"/>
    <p:sldId id="261" r:id="rId15"/>
    <p:sldId id="262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005380"/>
    <a:srgbClr val="ED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2" autoAdjust="0"/>
    <p:restoredTop sz="94660"/>
  </p:normalViewPr>
  <p:slideViewPr>
    <p:cSldViewPr>
      <p:cViewPr varScale="1">
        <p:scale>
          <a:sx n="127" d="100"/>
          <a:sy n="127" d="100"/>
        </p:scale>
        <p:origin x="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-5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A0D3-5424-41AE-8D06-A76C173FC016}" type="datetimeFigureOut">
              <a:rPr lang="de-CH">
                <a:latin typeface="Frutiger LT Com 45 Light" pitchFamily="34" charset="0"/>
              </a:rPr>
              <a:pPr/>
              <a:t>12.04.2022</a:t>
            </a:fld>
            <a:r>
              <a:rPr lang="de-CH" dirty="0">
                <a:latin typeface="Frutiger LT Com 45 Light" pitchFamily="34" charset="0"/>
              </a:rPr>
              <a:t> / </a:t>
            </a:r>
            <a:fld id="{3065CA7E-7E79-4A7C-933F-F7608C058371}" type="slidenum">
              <a:rPr lang="de-CH" smtClean="0">
                <a:latin typeface="Frutiger LT Com 45 Light" pitchFamily="34" charset="0"/>
              </a:rPr>
              <a:pPr/>
              <a:t>‹Nr.›</a:t>
            </a:fld>
            <a:endParaRPr lang="de-CH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utiger LT Com 45 Light" pitchFamily="34" charset="0"/>
              </a:defRPr>
            </a:lvl1pPr>
          </a:lstStyle>
          <a:p>
            <a:fld id="{348AF779-8C48-4717-BBF6-C2D02C080EA4}" type="datetimeFigureOut">
              <a:rPr lang="de-CH" smtClean="0"/>
              <a:pPr/>
              <a:t>12.04.2022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39052" y="1690168"/>
            <a:ext cx="8153428" cy="56623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tabLst>
                <a:tab pos="148588" algn="l"/>
              </a:tabLst>
              <a:defRPr sz="36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616" y="2257087"/>
            <a:ext cx="8153864" cy="500978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marL="0" indent="0" algn="l">
              <a:buNone/>
              <a:defRPr sz="2800">
                <a:solidFill>
                  <a:srgbClr val="ED7703"/>
                </a:solidFill>
                <a:latin typeface="VAGRundschriftD" pitchFamily="50" charset="0"/>
              </a:defRPr>
            </a:lvl1pPr>
            <a:lvl2pPr marL="434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58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4836"/>
            <a:ext cx="815448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5947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448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215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2880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3635896" y="1535760"/>
            <a:ext cx="5256000" cy="297756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Frutiger LT Std 45 Light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6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ere 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4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50" rIns="65298" bIns="32650" spcCol="0" rtlCol="0" anchor="ctr"/>
          <a:lstStyle/>
          <a:p>
            <a:pPr algn="ctr"/>
            <a:endParaRPr lang="de-CH">
              <a:solidFill>
                <a:srgbClr val="ED7703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67544" y="987574"/>
            <a:ext cx="8154480" cy="1183146"/>
          </a:xfrm>
          <a:prstGeom prst="rect">
            <a:avLst/>
          </a:prstGeom>
          <a:noFill/>
        </p:spPr>
        <p:txBody>
          <a:bodyPr wrap="square" lIns="74423" tIns="37212" rIns="74423" bIns="37212" rtlCol="0">
            <a:noAutofit/>
          </a:bodyPr>
          <a:lstStyle/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Danke für Ihre</a:t>
            </a:r>
          </a:p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Aufmerksamkeit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380314" y="1084231"/>
            <a:ext cx="1368150" cy="3143703"/>
          </a:xfrm>
          <a:prstGeom prst="rect">
            <a:avLst/>
          </a:prstGeom>
          <a:noFill/>
        </p:spPr>
        <p:txBody>
          <a:bodyPr wrap="none" lIns="65298" tIns="32650" rIns="65298" bIns="3265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Zürcher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Lehrbetriebsverband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ICT</a:t>
            </a:r>
          </a:p>
          <a:p>
            <a:endParaRPr lang="de-CH" sz="800" b="1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dirty="0" err="1">
                <a:solidFill>
                  <a:schemeClr val="bg1"/>
                </a:solidFill>
                <a:latin typeface="Frutiger LT Com 45 Light" pitchFamily="34" charset="0"/>
              </a:rPr>
              <a:t>Edenstrasse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 20</a:t>
            </a:r>
          </a:p>
          <a:p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8045 Zürich</a:t>
            </a:r>
          </a:p>
          <a:p>
            <a:endParaRPr lang="de-CH" sz="800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T 0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44 552 8200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info@zli.ch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www.zli.ch</a:t>
            </a:r>
          </a:p>
        </p:txBody>
      </p:sp>
    </p:spTree>
    <p:extLst>
      <p:ext uri="{BB962C8B-B14F-4D97-AF65-F5344CB8AC3E}">
        <p14:creationId xmlns:p14="http://schemas.microsoft.com/office/powerpoint/2010/main" val="2306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LI Leere Folie ohne 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lIns="81039" tIns="40520" rIns="81039" bIns="40520"/>
          <a:lstStyle>
            <a:lvl1pPr algn="r">
              <a:defRPr sz="900" b="1">
                <a:solidFill>
                  <a:srgbClr val="ED7703"/>
                </a:solidFill>
                <a:latin typeface="Frutiger LT Com 45 Light" pitchFamily="34" charset="0"/>
              </a:defRPr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026" name="Picture 2" descr="J:\zli\CI-CD\Logos\Rasterbilder\ZLI_Logo_Schriftzug_RGB_reduzier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" y="327600"/>
            <a:ext cx="208873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Formulare/HTML/Webserver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92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Zwischenstand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38000" y="1535761"/>
            <a:ext cx="7002352" cy="2976503"/>
          </a:xfrm>
        </p:spPr>
        <p:txBody>
          <a:bodyPr/>
          <a:lstStyle/>
          <a:p>
            <a:pPr marL="7752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710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38000" y="1535761"/>
            <a:ext cx="7002352" cy="2976503"/>
          </a:xfrm>
        </p:spPr>
        <p:txBody>
          <a:bodyPr/>
          <a:lstStyle/>
          <a:p>
            <a:pPr marL="7752" indent="0">
              <a:buNone/>
            </a:pPr>
            <a:r>
              <a:rPr lang="de-CH" dirty="0"/>
              <a:t>In dem File «</a:t>
            </a:r>
            <a:r>
              <a:rPr lang="de-CH" dirty="0" err="1"/>
              <a:t>webserver.php</a:t>
            </a:r>
            <a:r>
              <a:rPr lang="de-CH" dirty="0"/>
              <a:t>» im Ordner «4_Formulare/1» findet ihr die Aufgabe 3 als Kommentar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EA7497-B9CC-46F3-A246-930B5E6B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33" y="2274091"/>
            <a:ext cx="6934777" cy="6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2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62BB70-361B-4A21-9656-DFD492B55ABF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89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61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Erkunden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38000" y="1535761"/>
            <a:ext cx="5778216" cy="2976503"/>
          </a:xfrm>
        </p:spPr>
        <p:txBody>
          <a:bodyPr/>
          <a:lstStyle/>
          <a:p>
            <a:r>
              <a:rPr lang="de-CH" dirty="0"/>
              <a:t>Ordner «4_Formulare/1» erkunden</a:t>
            </a:r>
          </a:p>
        </p:txBody>
      </p:sp>
    </p:spTree>
    <p:extLst>
      <p:ext uri="{BB962C8B-B14F-4D97-AF65-F5344CB8AC3E}">
        <p14:creationId xmlns:p14="http://schemas.microsoft.com/office/powerpoint/2010/main" val="345789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HTML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Jede Webseite ist aus HTML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31224F-D9A6-4FBA-8094-D6D6A8C4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95687"/>
            <a:ext cx="4068960" cy="18565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8A06D0-862E-4F55-9E02-E6DE28C4E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4482302" y="1995687"/>
            <a:ext cx="4248356" cy="19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Mit PHP?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File zu </a:t>
            </a:r>
            <a:r>
              <a:rPr lang="de-CH" dirty="0" err="1"/>
              <a:t>index.php</a:t>
            </a:r>
            <a:r>
              <a:rPr lang="de-CH" dirty="0"/>
              <a:t> umbenennen</a:t>
            </a:r>
          </a:p>
          <a:p>
            <a:r>
              <a:rPr lang="de-CH" dirty="0"/>
              <a:t>In ein &lt;form&gt;&lt;/form&gt; einfügen</a:t>
            </a:r>
          </a:p>
          <a:p>
            <a:r>
              <a:rPr lang="de-CH" dirty="0"/>
              <a:t>Bestätigungs-Knopf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AC045C-8D01-4D35-B8FC-ED478EC5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81233"/>
            <a:ext cx="6768752" cy="1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Webserver starten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Neues File erstellen</a:t>
            </a:r>
          </a:p>
          <a:p>
            <a:r>
              <a:rPr lang="de-CH" dirty="0"/>
              <a:t>Namen: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B2AAE9-77A5-486A-9723-22C14041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464409"/>
            <a:ext cx="5184576" cy="32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 des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83A7BD-B97C-4A49-A039-EBD4BE0B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5070"/>
            <a:ext cx="3528392" cy="21876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F855FA-6A3B-4AA8-9A79-99D7B281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27168"/>
            <a:ext cx="5760640" cy="130119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BB8EB2F-78E3-4AC2-A009-879D7960250F}"/>
              </a:ext>
            </a:extLst>
          </p:cNvPr>
          <p:cNvCxnSpPr/>
          <p:nvPr/>
        </p:nvCxnSpPr>
        <p:spPr>
          <a:xfrm>
            <a:off x="2843808" y="2931790"/>
            <a:ext cx="2088232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3CA9D13-7A39-4AC1-9E57-761EF1742301}"/>
              </a:ext>
            </a:extLst>
          </p:cNvPr>
          <p:cNvSpPr txBox="1"/>
          <p:nvPr/>
        </p:nvSpPr>
        <p:spPr>
          <a:xfrm>
            <a:off x="3707904" y="30240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5050"/>
                </a:solidFill>
              </a:rPr>
              <a:t>Verweist auf</a:t>
            </a:r>
          </a:p>
        </p:txBody>
      </p:sp>
    </p:spTree>
    <p:extLst>
      <p:ext uri="{BB962C8B-B14F-4D97-AF65-F5344CB8AC3E}">
        <p14:creationId xmlns:p14="http://schemas.microsoft.com/office/powerpoint/2010/main" val="390977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 des </a:t>
            </a:r>
            <a:r>
              <a:rPr lang="de-CH" dirty="0" err="1"/>
              <a:t>Webserver.php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BE5E0D-DEAA-4CB6-955C-CB19CD2D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" y="1542857"/>
            <a:ext cx="4466446" cy="12004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265F4C-D714-4940-8963-82FE719D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59" y="3363838"/>
            <a:ext cx="4085042" cy="1057549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2EDA5D6-8C05-48BE-9DB4-B6FD9559FFDE}"/>
              </a:ext>
            </a:extLst>
          </p:cNvPr>
          <p:cNvCxnSpPr/>
          <p:nvPr/>
        </p:nvCxnSpPr>
        <p:spPr>
          <a:xfrm>
            <a:off x="3779912" y="2571750"/>
            <a:ext cx="108012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1362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38000" y="1535761"/>
            <a:ext cx="7002352" cy="2976503"/>
          </a:xfrm>
        </p:spPr>
        <p:txBody>
          <a:bodyPr/>
          <a:lstStyle/>
          <a:p>
            <a:pPr marL="7752" indent="0">
              <a:buNone/>
            </a:pPr>
            <a:r>
              <a:rPr lang="de-CH" dirty="0"/>
              <a:t>In dem File «</a:t>
            </a:r>
            <a:r>
              <a:rPr lang="de-CH" dirty="0" err="1"/>
              <a:t>webserver.php</a:t>
            </a:r>
            <a:r>
              <a:rPr lang="de-CH" dirty="0"/>
              <a:t>» im Ordner «4_Formulare/1» findet ihr die Aufgabe 2 als Kommentar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7381F6-5108-4235-891F-BEA7FDC9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283718"/>
            <a:ext cx="54093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7523"/>
      </p:ext>
    </p:extLst>
  </p:cSld>
  <p:clrMapOvr>
    <a:masterClrMapping/>
  </p:clrMapOvr>
</p:sld>
</file>

<file path=ppt/theme/theme1.xml><?xml version="1.0" encoding="utf-8"?>
<a:theme xmlns:a="http://schemas.openxmlformats.org/drawingml/2006/main" name="ZLI-Standard-(16-9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F10A81E9-7DC3-41E0-84F6-1D69148488A4}"/>
    </a:ext>
  </a:extLst>
</a:theme>
</file>

<file path=ppt/theme/theme2.xml><?xml version="1.0" encoding="utf-8"?>
<a:theme xmlns:a="http://schemas.openxmlformats.org/drawingml/2006/main" name="ZLI-Standard-(16-9)-ohne-C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1299B322-80E3-4568-AC09-F17A5903C1AE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ZLI-Standard-(16-9)</Template>
  <TotalTime>0</TotalTime>
  <Words>129</Words>
  <Application>Microsoft Office PowerPoint</Application>
  <PresentationFormat>Bildschirmpräsentation (16:9)</PresentationFormat>
  <Paragraphs>33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Frutiger LT Com 45 Light</vt:lpstr>
      <vt:lpstr>Frutiger LT Std 45 Light</vt:lpstr>
      <vt:lpstr>VAGRundschriftD</vt:lpstr>
      <vt:lpstr>ZLI-Standard-(16-9)</vt:lpstr>
      <vt:lpstr>ZLI-Standard-(16-9)-ohne-CD</vt:lpstr>
      <vt:lpstr>Formulare/HTML/Webserver</vt:lpstr>
      <vt:lpstr>Erkunden</vt:lpstr>
      <vt:lpstr>Was ist HTML</vt:lpstr>
      <vt:lpstr>Mit PHP?</vt:lpstr>
      <vt:lpstr>Webserver starten</vt:lpstr>
      <vt:lpstr>Erklärung des Webserver.php</vt:lpstr>
      <vt:lpstr>Erklärung des Webserver.php</vt:lpstr>
      <vt:lpstr>Fragen?</vt:lpstr>
      <vt:lpstr>Work</vt:lpstr>
      <vt:lpstr>Zwischenstand</vt:lpstr>
      <vt:lpstr>Work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Roman</dc:creator>
  <cp:lastModifiedBy>Fabio Roman</cp:lastModifiedBy>
  <cp:revision>16</cp:revision>
  <dcterms:created xsi:type="dcterms:W3CDTF">2022-04-12T06:26:45Z</dcterms:created>
  <dcterms:modified xsi:type="dcterms:W3CDTF">2022-04-12T09:34:55Z</dcterms:modified>
</cp:coreProperties>
</file>