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0" r:id="rId12"/>
    <p:sldId id="261" r:id="rId13"/>
    <p:sldId id="262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2" autoAdjust="0"/>
    <p:restoredTop sz="94660"/>
  </p:normalViewPr>
  <p:slideViewPr>
    <p:cSldViewPr>
      <p:cViewPr>
        <p:scale>
          <a:sx n="96" d="100"/>
          <a:sy n="96" d="100"/>
        </p:scale>
        <p:origin x="951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12.04.2022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‹Nr.›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12.04.2022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Formulare/HTML/Webserver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4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HTML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Jede Webseite ist aus HTML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31224F-D9A6-4FBA-8094-D6D6A8C4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95687"/>
            <a:ext cx="4068960" cy="18565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8A06D0-862E-4F55-9E02-E6DE28C4E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482302" y="1995687"/>
            <a:ext cx="4248356" cy="19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Mit PHP?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 zu </a:t>
            </a:r>
            <a:r>
              <a:rPr lang="de-CH" dirty="0" err="1"/>
              <a:t>index.php</a:t>
            </a:r>
            <a:r>
              <a:rPr lang="de-CH" dirty="0"/>
              <a:t> umbenennen</a:t>
            </a:r>
          </a:p>
          <a:p>
            <a:r>
              <a:rPr lang="de-CH" dirty="0"/>
              <a:t>In ein &lt;form&gt;&lt;/form&gt; einfügen</a:t>
            </a:r>
          </a:p>
          <a:p>
            <a:r>
              <a:rPr lang="de-CH" dirty="0"/>
              <a:t>Bestätigungs-Knopf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AC045C-8D01-4D35-B8FC-ED478EC5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81233"/>
            <a:ext cx="6768752" cy="1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Webserver starten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File erstellen</a:t>
            </a:r>
          </a:p>
          <a:p>
            <a:r>
              <a:rPr lang="de-CH" dirty="0"/>
              <a:t>Namen: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B2AAE9-77A5-486A-9723-22C14041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464409"/>
            <a:ext cx="5184576" cy="3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83A7BD-B97C-4A49-A039-EBD4BE0B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5070"/>
            <a:ext cx="3528392" cy="21876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F855FA-6A3B-4AA8-9A79-99D7B281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27168"/>
            <a:ext cx="5760640" cy="130119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BB8EB2F-78E3-4AC2-A009-879D7960250F}"/>
              </a:ext>
            </a:extLst>
          </p:cNvPr>
          <p:cNvCxnSpPr/>
          <p:nvPr/>
        </p:nvCxnSpPr>
        <p:spPr>
          <a:xfrm>
            <a:off x="2843808" y="2931790"/>
            <a:ext cx="2088232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3CA9D13-7A39-4AC1-9E57-761EF1742301}"/>
              </a:ext>
            </a:extLst>
          </p:cNvPr>
          <p:cNvSpPr txBox="1"/>
          <p:nvPr/>
        </p:nvSpPr>
        <p:spPr>
          <a:xfrm>
            <a:off x="3707904" y="30240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5050"/>
                </a:solidFill>
              </a:rPr>
              <a:t>Verweist auf</a:t>
            </a:r>
          </a:p>
        </p:txBody>
      </p:sp>
    </p:spTree>
    <p:extLst>
      <p:ext uri="{BB962C8B-B14F-4D97-AF65-F5344CB8AC3E}">
        <p14:creationId xmlns:p14="http://schemas.microsoft.com/office/powerpoint/2010/main" val="39097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BE5E0D-DEAA-4CB6-955C-CB19CD2D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1542857"/>
            <a:ext cx="4466446" cy="12004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265F4C-D714-4940-8963-82FE719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59" y="3363838"/>
            <a:ext cx="4085042" cy="1057549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2EDA5D6-8C05-48BE-9DB4-B6FD9559FFDE}"/>
              </a:ext>
            </a:extLst>
          </p:cNvPr>
          <p:cNvCxnSpPr/>
          <p:nvPr/>
        </p:nvCxnSpPr>
        <p:spPr>
          <a:xfrm>
            <a:off x="3779912" y="2571750"/>
            <a:ext cx="108012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325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13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57891909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0</TotalTime>
  <Words>79</Words>
  <Application>Microsoft Office PowerPoint</Application>
  <PresentationFormat>Bildschirmpräsentation (16:9)</PresentationFormat>
  <Paragraphs>26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Formulare/HTML/Webserver</vt:lpstr>
      <vt:lpstr>Was ist HTML</vt:lpstr>
      <vt:lpstr>Mit PHP?</vt:lpstr>
      <vt:lpstr>Webserver starten</vt:lpstr>
      <vt:lpstr>Erklärung des Webserver.php</vt:lpstr>
      <vt:lpstr>Erklärung des Webserver.php</vt:lpstr>
      <vt:lpstr>Erklärung des Webserver.php</vt:lpstr>
      <vt:lpstr>Erklärung des Webserver.php</vt:lpstr>
      <vt:lpstr>Erklärung des Webserver.php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Roman</dc:creator>
  <cp:lastModifiedBy>Fabio Roman</cp:lastModifiedBy>
  <cp:revision>9</cp:revision>
  <dcterms:created xsi:type="dcterms:W3CDTF">2022-04-12T06:26:45Z</dcterms:created>
  <dcterms:modified xsi:type="dcterms:W3CDTF">2022-04-12T09:11:11Z</dcterms:modified>
</cp:coreProperties>
</file>