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  <p:sldMasterId id="2147483675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0"/>
    <a:srgbClr val="ED7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0" autoAdjust="0"/>
    <p:restoredTop sz="94660"/>
  </p:normalViewPr>
  <p:slideViewPr>
    <p:cSldViewPr>
      <p:cViewPr>
        <p:scale>
          <a:sx n="103" d="100"/>
          <a:sy n="103" d="100"/>
        </p:scale>
        <p:origin x="69" y="-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0" d="100"/>
          <a:sy n="110" d="100"/>
        </p:scale>
        <p:origin x="-5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1A0D3-5424-41AE-8D06-A76C173FC016}" type="datetimeFigureOut">
              <a:rPr lang="de-CH">
                <a:latin typeface="Frutiger LT Com 45 Light" pitchFamily="34" charset="0"/>
              </a:rPr>
              <a:pPr/>
              <a:t>11.04.2022</a:t>
            </a:fld>
            <a:r>
              <a:rPr lang="de-CH" dirty="0">
                <a:latin typeface="Frutiger LT Com 45 Light" pitchFamily="34" charset="0"/>
              </a:rPr>
              <a:t> / </a:t>
            </a:r>
            <a:fld id="{3065CA7E-7E79-4A7C-933F-F7608C058371}" type="slidenum">
              <a:rPr lang="de-CH" smtClean="0">
                <a:latin typeface="Frutiger LT Com 45 Light" pitchFamily="34" charset="0"/>
              </a:rPr>
              <a:pPr/>
              <a:t>‹#›</a:t>
            </a:fld>
            <a:endParaRPr lang="de-CH" dirty="0">
              <a:latin typeface="Frutiger LT Com 4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88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rutiger LT Com 45 Light" pitchFamily="34" charset="0"/>
              </a:defRPr>
            </a:lvl1pPr>
          </a:lstStyle>
          <a:p>
            <a:fld id="{348AF779-8C48-4717-BBF6-C2D02C080EA4}" type="datetimeFigureOut">
              <a:rPr lang="de-CH" smtClean="0"/>
              <a:pPr/>
              <a:t>11.04.2022</a:t>
            </a:fld>
            <a:r>
              <a:rPr lang="de-CH"/>
              <a:t> / </a:t>
            </a:r>
            <a:fld id="{94805D3C-1133-4315-AE86-E98A9F01EE5E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1711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rutiger LT Com 45 Light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rutiger LT Com 45 Light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rutiger LT Com 45 Light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rutiger LT Com 45 Light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rutiger LT Com 45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0C62BB70-361B-4A21-9656-DFD492B55ABF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39052" y="1690168"/>
            <a:ext cx="8153428" cy="566234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>
              <a:tabLst>
                <a:tab pos="148588" algn="l"/>
              </a:tabLst>
              <a:defRPr sz="3600">
                <a:solidFill>
                  <a:srgbClr val="005380"/>
                </a:solidFill>
                <a:latin typeface="VAGRundschriftD" pitchFamily="50" charset="0"/>
              </a:defRPr>
            </a:lvl1pPr>
          </a:lstStyle>
          <a:p>
            <a:r>
              <a:rPr lang="de-DE" dirty="0"/>
              <a:t>Titel durch Klicken hinzufügen</a:t>
            </a:r>
            <a:endParaRPr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8616" y="2257087"/>
            <a:ext cx="8153864" cy="500978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marL="0" indent="0" algn="l">
              <a:buNone/>
              <a:defRPr sz="2800">
                <a:solidFill>
                  <a:srgbClr val="ED7703"/>
                </a:solidFill>
                <a:latin typeface="VAGRundschriftD" pitchFamily="50" charset="0"/>
              </a:defRPr>
            </a:lvl1pPr>
            <a:lvl2pPr marL="434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9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3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8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73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0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39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77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durch Klicken hinzufügen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858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38000" y="1081185"/>
            <a:ext cx="8154480" cy="413885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>
              <a:defRPr sz="2400">
                <a:solidFill>
                  <a:srgbClr val="005380"/>
                </a:solidFill>
                <a:latin typeface="VAGRundschriftD" pitchFamily="50" charset="0"/>
              </a:defRPr>
            </a:lvl1pPr>
          </a:lstStyle>
          <a:p>
            <a:r>
              <a:rPr lang="de-DE" dirty="0"/>
              <a:t>Titel durch Klicken hinzufügen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8000" y="1534836"/>
            <a:ext cx="8154480" cy="2976503"/>
          </a:xfrm>
          <a:prstGeom prst="rect">
            <a:avLst/>
          </a:prstGeom>
        </p:spPr>
        <p:txBody>
          <a:bodyPr lIns="74423" tIns="37212" rIns="74423" bIns="37212"/>
          <a:lstStyle>
            <a:lvl1pPr marL="215775" indent="-208023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Font typeface="Frutiger LT Std 45 Light" pitchFamily="34" charset="0"/>
              <a:buChar char="›"/>
              <a:defRPr sz="2200">
                <a:latin typeface="Frutiger LT Com 45 Light" pitchFamily="34" charset="0"/>
              </a:defRPr>
            </a:lvl1pPr>
            <a:lvl2pPr marL="604687" indent="-232572">
              <a:buFont typeface="Courier New" pitchFamily="49" charset="0"/>
              <a:buChar char="o"/>
              <a:defRPr sz="2000" baseline="0">
                <a:solidFill>
                  <a:srgbClr val="005380"/>
                </a:solidFill>
                <a:latin typeface="Frutiger LT Com 45 Light" pitchFamily="34" charset="0"/>
              </a:defRPr>
            </a:lvl2pPr>
            <a:lvl3pPr marL="93028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3pPr>
            <a:lvl4pPr marL="1302403" indent="-186058">
              <a:buFont typeface="Courier New" pitchFamily="49" charset="0"/>
              <a:buChar char="o"/>
              <a:defRPr sz="1800" baseline="0">
                <a:solidFill>
                  <a:srgbClr val="005380"/>
                </a:solidFill>
                <a:latin typeface="Frutiger LT Com 45 Light" pitchFamily="34" charset="0"/>
              </a:defRPr>
            </a:lvl4pPr>
            <a:lvl5pPr marL="167451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0"/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159475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38000" y="1081185"/>
            <a:ext cx="8154480" cy="413885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>
              <a:defRPr sz="2400">
                <a:solidFill>
                  <a:srgbClr val="005380"/>
                </a:solidFill>
                <a:latin typeface="VAGRundschriftD" pitchFamily="50" charset="0"/>
              </a:defRPr>
            </a:lvl1pPr>
          </a:lstStyle>
          <a:p>
            <a:r>
              <a:rPr lang="de-DE" dirty="0"/>
              <a:t>Titel durch Klicken hinzufügen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8000" y="1535761"/>
            <a:ext cx="4068000" cy="2976503"/>
          </a:xfrm>
          <a:prstGeom prst="rect">
            <a:avLst/>
          </a:prstGeom>
        </p:spPr>
        <p:txBody>
          <a:bodyPr lIns="74423" tIns="37212" rIns="74423" bIns="37212"/>
          <a:lstStyle>
            <a:lvl1pPr marL="215775" indent="-208023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Font typeface="Frutiger LT Std 45 Light" pitchFamily="34" charset="0"/>
              <a:buChar char="›"/>
              <a:defRPr sz="2200">
                <a:latin typeface="Frutiger LT Com 45 Light" pitchFamily="34" charset="0"/>
              </a:defRPr>
            </a:lvl1pPr>
            <a:lvl2pPr marL="604687" indent="-232572">
              <a:buFont typeface="Courier New" pitchFamily="49" charset="0"/>
              <a:buChar char="o"/>
              <a:defRPr sz="2000" baseline="0">
                <a:solidFill>
                  <a:srgbClr val="005380"/>
                </a:solidFill>
                <a:latin typeface="Frutiger LT Com 45 Light" pitchFamily="34" charset="0"/>
              </a:defRPr>
            </a:lvl2pPr>
            <a:lvl3pPr marL="93028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3pPr>
            <a:lvl4pPr marL="1302403" indent="-186058">
              <a:buFont typeface="Courier New" pitchFamily="49" charset="0"/>
              <a:buChar char="o"/>
              <a:defRPr sz="1800" baseline="0">
                <a:solidFill>
                  <a:srgbClr val="005380"/>
                </a:solidFill>
                <a:latin typeface="Frutiger LT Com 45 Light" pitchFamily="34" charset="0"/>
              </a:defRPr>
            </a:lvl4pPr>
            <a:lvl5pPr marL="167451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0"/>
            <a:endParaRPr lang="de-CH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824480" y="1535761"/>
            <a:ext cx="4068000" cy="2976503"/>
          </a:xfrm>
          <a:prstGeom prst="rect">
            <a:avLst/>
          </a:prstGeom>
        </p:spPr>
        <p:txBody>
          <a:bodyPr lIns="74423" tIns="37212" rIns="74423" bIns="37212"/>
          <a:lstStyle>
            <a:lvl1pPr marL="215775" indent="-208023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Font typeface="Frutiger LT Std 45 Light" pitchFamily="34" charset="0"/>
              <a:buChar char="›"/>
              <a:defRPr sz="2200">
                <a:latin typeface="Frutiger LT Com 45 Light" pitchFamily="34" charset="0"/>
              </a:defRPr>
            </a:lvl1pPr>
            <a:lvl2pPr marL="604687" indent="-232572">
              <a:buFont typeface="Courier New" pitchFamily="49" charset="0"/>
              <a:buChar char="o"/>
              <a:defRPr sz="2000" baseline="0">
                <a:solidFill>
                  <a:srgbClr val="005380"/>
                </a:solidFill>
                <a:latin typeface="Frutiger LT Com 45 Light" pitchFamily="34" charset="0"/>
              </a:defRPr>
            </a:lvl2pPr>
            <a:lvl3pPr marL="93028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3pPr>
            <a:lvl4pPr marL="1302403" indent="-186058">
              <a:buFont typeface="Courier New" pitchFamily="49" charset="0"/>
              <a:buChar char="o"/>
              <a:defRPr sz="1800" baseline="0">
                <a:solidFill>
                  <a:srgbClr val="005380"/>
                </a:solidFill>
                <a:latin typeface="Frutiger LT Com 45 Light" pitchFamily="34" charset="0"/>
              </a:defRPr>
            </a:lvl4pPr>
            <a:lvl5pPr marL="167451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0"/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421545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Titel,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38000" y="1081185"/>
            <a:ext cx="8154480" cy="413885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>
              <a:defRPr sz="2400">
                <a:solidFill>
                  <a:srgbClr val="005380"/>
                </a:solidFill>
                <a:latin typeface="VAGRundschriftD" pitchFamily="50" charset="0"/>
              </a:defRPr>
            </a:lvl1pPr>
          </a:lstStyle>
          <a:p>
            <a:r>
              <a:rPr lang="de-DE" dirty="0"/>
              <a:t>Titel durch Klicken hinzufügen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8000" y="1535761"/>
            <a:ext cx="2880000" cy="2976503"/>
          </a:xfrm>
          <a:prstGeom prst="rect">
            <a:avLst/>
          </a:prstGeom>
        </p:spPr>
        <p:txBody>
          <a:bodyPr lIns="74423" tIns="37212" rIns="74423" bIns="37212"/>
          <a:lstStyle>
            <a:lvl1pPr marL="215775" indent="-208023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Font typeface="Frutiger LT Std 45 Light" pitchFamily="34" charset="0"/>
              <a:buChar char="›"/>
              <a:defRPr sz="2200">
                <a:latin typeface="Frutiger LT Com 45 Light" pitchFamily="34" charset="0"/>
              </a:defRPr>
            </a:lvl1pPr>
            <a:lvl2pPr marL="604687" indent="-232572">
              <a:buFont typeface="Courier New" pitchFamily="49" charset="0"/>
              <a:buChar char="o"/>
              <a:defRPr sz="2000" baseline="0">
                <a:solidFill>
                  <a:srgbClr val="005380"/>
                </a:solidFill>
                <a:latin typeface="Frutiger LT Com 45 Light" pitchFamily="34" charset="0"/>
              </a:defRPr>
            </a:lvl2pPr>
            <a:lvl3pPr marL="93028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3pPr>
            <a:lvl4pPr marL="1302403" indent="-186058">
              <a:buFont typeface="Courier New" pitchFamily="49" charset="0"/>
              <a:buChar char="o"/>
              <a:defRPr sz="1800" baseline="0">
                <a:solidFill>
                  <a:srgbClr val="005380"/>
                </a:solidFill>
                <a:latin typeface="Frutiger LT Com 45 Light" pitchFamily="34" charset="0"/>
              </a:defRPr>
            </a:lvl4pPr>
            <a:lvl5pPr marL="167451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0"/>
            <a:endParaRPr lang="de-CH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3635896" y="1535760"/>
            <a:ext cx="5256000" cy="2977560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Frutiger LT Std 45 Light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568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Leere Foli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247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7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50" rIns="65298" bIns="32650" spcCol="0" rtlCol="0" anchor="ctr"/>
          <a:lstStyle/>
          <a:p>
            <a:pPr algn="ctr"/>
            <a:endParaRPr lang="de-CH">
              <a:solidFill>
                <a:srgbClr val="ED7703"/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467544" y="987574"/>
            <a:ext cx="8154480" cy="1183146"/>
          </a:xfrm>
          <a:prstGeom prst="rect">
            <a:avLst/>
          </a:prstGeom>
          <a:noFill/>
        </p:spPr>
        <p:txBody>
          <a:bodyPr wrap="square" lIns="74423" tIns="37212" rIns="74423" bIns="37212" rtlCol="0">
            <a:noAutofit/>
          </a:bodyPr>
          <a:lstStyle/>
          <a:p>
            <a:pPr algn="l"/>
            <a:r>
              <a:rPr lang="de-CH" sz="3600" dirty="0">
                <a:solidFill>
                  <a:schemeClr val="bg1"/>
                </a:solidFill>
                <a:latin typeface="VAGRundschriftD" pitchFamily="50" charset="0"/>
              </a:rPr>
              <a:t>Danke für Ihre</a:t>
            </a:r>
          </a:p>
          <a:p>
            <a:pPr algn="l"/>
            <a:r>
              <a:rPr lang="de-CH" sz="3600" dirty="0">
                <a:solidFill>
                  <a:schemeClr val="bg1"/>
                </a:solidFill>
                <a:latin typeface="VAGRundschriftD" pitchFamily="50" charset="0"/>
              </a:rPr>
              <a:t>Aufmerksamkeit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7380314" y="1084231"/>
            <a:ext cx="1368150" cy="3143703"/>
          </a:xfrm>
          <a:prstGeom prst="rect">
            <a:avLst/>
          </a:prstGeom>
          <a:noFill/>
        </p:spPr>
        <p:txBody>
          <a:bodyPr wrap="none" lIns="65298" tIns="32650" rIns="65298" bIns="32650" rtlCol="0">
            <a:noAutofit/>
          </a:bodyPr>
          <a:lstStyle/>
          <a:p>
            <a:r>
              <a:rPr lang="de-CH" sz="1000" b="1" dirty="0">
                <a:solidFill>
                  <a:schemeClr val="bg1"/>
                </a:solidFill>
                <a:latin typeface="Frutiger LT Com 45 Light" pitchFamily="34" charset="0"/>
              </a:rPr>
              <a:t>Zürcher</a:t>
            </a:r>
          </a:p>
          <a:p>
            <a:r>
              <a:rPr lang="de-CH" sz="1000" b="1" dirty="0">
                <a:solidFill>
                  <a:schemeClr val="bg1"/>
                </a:solidFill>
                <a:latin typeface="Frutiger LT Com 45 Light" pitchFamily="34" charset="0"/>
              </a:rPr>
              <a:t>Lehrbetriebsverband</a:t>
            </a:r>
          </a:p>
          <a:p>
            <a:r>
              <a:rPr lang="de-CH" sz="1000" b="1" dirty="0">
                <a:solidFill>
                  <a:schemeClr val="bg1"/>
                </a:solidFill>
                <a:latin typeface="Frutiger LT Com 45 Light" pitchFamily="34" charset="0"/>
              </a:rPr>
              <a:t>ICT</a:t>
            </a:r>
          </a:p>
          <a:p>
            <a:endParaRPr lang="de-CH" sz="800" b="1" dirty="0">
              <a:solidFill>
                <a:schemeClr val="bg1"/>
              </a:solidFill>
              <a:latin typeface="Frutiger LT Com 45 Light" pitchFamily="34" charset="0"/>
            </a:endParaRPr>
          </a:p>
          <a:p>
            <a:r>
              <a:rPr lang="de-CH" sz="1000" dirty="0" err="1">
                <a:solidFill>
                  <a:schemeClr val="bg1"/>
                </a:solidFill>
                <a:latin typeface="Frutiger LT Com 45 Light" pitchFamily="34" charset="0"/>
              </a:rPr>
              <a:t>Edenstrasse</a:t>
            </a:r>
            <a:r>
              <a:rPr lang="de-CH" sz="1000" dirty="0">
                <a:solidFill>
                  <a:schemeClr val="bg1"/>
                </a:solidFill>
                <a:latin typeface="Frutiger LT Com 45 Light" pitchFamily="34" charset="0"/>
              </a:rPr>
              <a:t> 20</a:t>
            </a:r>
          </a:p>
          <a:p>
            <a:r>
              <a:rPr lang="de-CH" sz="1000" dirty="0">
                <a:solidFill>
                  <a:schemeClr val="bg1"/>
                </a:solidFill>
                <a:latin typeface="Frutiger LT Com 45 Light" pitchFamily="34" charset="0"/>
              </a:rPr>
              <a:t>8045 Zürich</a:t>
            </a:r>
          </a:p>
          <a:p>
            <a:endParaRPr lang="de-CH" sz="800" dirty="0">
              <a:solidFill>
                <a:schemeClr val="bg1"/>
              </a:solidFill>
              <a:latin typeface="Frutiger LT Com 45 Light" pitchFamily="34" charset="0"/>
            </a:endParaRPr>
          </a:p>
          <a:p>
            <a:r>
              <a:rPr lang="de-CH" sz="1000" b="0" dirty="0">
                <a:solidFill>
                  <a:schemeClr val="bg1"/>
                </a:solidFill>
                <a:latin typeface="Frutiger LT Com 45 Light" pitchFamily="34" charset="0"/>
              </a:rPr>
              <a:t>T 0</a:t>
            </a:r>
            <a:r>
              <a:rPr lang="de-CH" sz="1000" dirty="0">
                <a:solidFill>
                  <a:schemeClr val="bg1"/>
                </a:solidFill>
                <a:latin typeface="Frutiger LT Com 45 Light" pitchFamily="34" charset="0"/>
              </a:rPr>
              <a:t>44 552 8200</a:t>
            </a:r>
          </a:p>
          <a:p>
            <a:r>
              <a:rPr lang="de-CH" sz="1000" b="0" dirty="0">
                <a:solidFill>
                  <a:schemeClr val="bg1"/>
                </a:solidFill>
                <a:latin typeface="Frutiger LT Com 45 Light" pitchFamily="34" charset="0"/>
              </a:rPr>
              <a:t>info@zli.ch</a:t>
            </a:r>
          </a:p>
          <a:p>
            <a:r>
              <a:rPr lang="de-CH" sz="1000" b="0" dirty="0">
                <a:solidFill>
                  <a:schemeClr val="bg1"/>
                </a:solidFill>
                <a:latin typeface="Frutiger LT Com 45 Light" pitchFamily="34" charset="0"/>
              </a:rPr>
              <a:t>www.zli.ch</a:t>
            </a:r>
          </a:p>
        </p:txBody>
      </p:sp>
    </p:spTree>
    <p:extLst>
      <p:ext uri="{BB962C8B-B14F-4D97-AF65-F5344CB8AC3E}">
        <p14:creationId xmlns:p14="http://schemas.microsoft.com/office/powerpoint/2010/main" val="230699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ZLI Leere Folie ohne C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9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58880" y="4767264"/>
            <a:ext cx="2133600" cy="273844"/>
          </a:xfrm>
          <a:prstGeom prst="rect">
            <a:avLst/>
          </a:prstGeom>
        </p:spPr>
        <p:txBody>
          <a:bodyPr lIns="81039" tIns="40520" rIns="81039" bIns="40520"/>
          <a:lstStyle>
            <a:lvl1pPr algn="r">
              <a:defRPr sz="900" b="1">
                <a:solidFill>
                  <a:srgbClr val="ED7703"/>
                </a:solidFill>
                <a:latin typeface="Frutiger LT Com 45 Light" pitchFamily="34" charset="0"/>
              </a:defRPr>
            </a:lvl1pPr>
          </a:lstStyle>
          <a:p>
            <a:fld id="{0C62BB70-361B-4A21-9656-DFD492B55ABF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1026" name="Picture 2" descr="J:\zli\CI-CD\Logos\Rasterbilder\ZLI_Logo_Schriftzug_RGB_reduziert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00" y="327600"/>
            <a:ext cx="2088732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4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hf hdr="0" ftr="0" dt="0"/>
  <p:txStyles>
    <p:titleStyle>
      <a:lvl1pPr algn="ctr" defTabSz="810392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897" indent="-303897" algn="l" defTabSz="81039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43" indent="-253247" algn="l" defTabSz="81039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991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8187" indent="-202598" algn="l" defTabSz="81039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383" indent="-202598" algn="l" defTabSz="810392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8579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3775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8971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4167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196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392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588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784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980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1176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6373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569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24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sldNum="0" hdr="0" ftr="0" dt="0"/>
  <p:txStyles>
    <p:titleStyle>
      <a:lvl1pPr algn="ctr" defTabSz="810392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897" indent="-303897" algn="l" defTabSz="81039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43" indent="-253247" algn="l" defTabSz="81039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991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8187" indent="-202598" algn="l" defTabSz="81039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383" indent="-202598" algn="l" defTabSz="810392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8579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3775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8971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4167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196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392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588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784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980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1176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6373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569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Talking Ben Auftrag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PHP-</a:t>
            </a:r>
            <a:r>
              <a:rPr lang="de-CH" dirty="0" err="1"/>
              <a:t>If</a:t>
            </a:r>
            <a:r>
              <a:rPr lang="de-CH" dirty="0"/>
              <a:t>/</a:t>
            </a:r>
            <a:r>
              <a:rPr lang="de-CH" dirty="0" err="1"/>
              <a:t>else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7929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0284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Inhaltsplatzhalter 8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516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90977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44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0C62BB70-361B-4A21-9656-DFD492B55ABF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889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617146"/>
      </p:ext>
    </p:extLst>
  </p:cSld>
  <p:clrMapOvr>
    <a:masterClrMapping/>
  </p:clrMapOvr>
</p:sld>
</file>

<file path=ppt/theme/theme1.xml><?xml version="1.0" encoding="utf-8"?>
<a:theme xmlns:a="http://schemas.openxmlformats.org/drawingml/2006/main" name="ZLI-Standard-(16-9)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LI-Standard-(16-9).potx" id="{F897A5B2-FEA9-41D0-B490-1A4F4C5B1B1A}" vid="{F10A81E9-7DC3-41E0-84F6-1D69148488A4}"/>
    </a:ext>
  </a:extLst>
</a:theme>
</file>

<file path=ppt/theme/theme2.xml><?xml version="1.0" encoding="utf-8"?>
<a:theme xmlns:a="http://schemas.openxmlformats.org/drawingml/2006/main" name="ZLI-Standard-(16-9)-ohne-C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LI-Standard-(16-9).potx" id="{F897A5B2-FEA9-41D0-B490-1A4F4C5B1B1A}" vid="{1299B322-80E3-4568-AC09-F17A5903C1AE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ZLI-Standard-(16-9)</Template>
  <TotalTime>7</TotalTime>
  <Words>11</Words>
  <Application>Microsoft Office PowerPoint</Application>
  <PresentationFormat>On-screen Show (16:9)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Frutiger LT Com 45 Light</vt:lpstr>
      <vt:lpstr>Frutiger LT Std 45 Light</vt:lpstr>
      <vt:lpstr>VAGRundschriftD</vt:lpstr>
      <vt:lpstr>ZLI-Standard-(16-9)</vt:lpstr>
      <vt:lpstr>ZLI-Standard-(16-9)-ohne-CD</vt:lpstr>
      <vt:lpstr>Talking Ben Auftrag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Talking Ben Auftrag</dc:title>
  <dc:creator>Jon Landa Elorduy (BMZ)</dc:creator>
  <cp:lastModifiedBy>Jon Landa Elorduy (BMZ)</cp:lastModifiedBy>
  <cp:revision>1</cp:revision>
  <dcterms:created xsi:type="dcterms:W3CDTF">2022-04-11T15:04:14Z</dcterms:created>
  <dcterms:modified xsi:type="dcterms:W3CDTF">2022-04-11T15:11:46Z</dcterms:modified>
</cp:coreProperties>
</file>