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2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0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3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3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C8FC37-C96F-4916-B65E-B74A1572A28C}" type="datetimeFigureOut">
              <a:rPr lang="pt-BR" smtClean="0"/>
              <a:t>07/04/2018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FB1581-2A75-46AC-B1B8-0236741B1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6E96F-C43D-4344-932E-B5AD6B2C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20507"/>
          </a:xfrm>
        </p:spPr>
        <p:txBody>
          <a:bodyPr/>
          <a:lstStyle/>
          <a:p>
            <a:r>
              <a:rPr lang="pt-BR" dirty="0"/>
              <a:t>Financial </a:t>
            </a:r>
            <a:r>
              <a:rPr lang="pt-BR" dirty="0" err="1"/>
              <a:t>Control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9767BD-D29F-49BE-B5D8-E28781F2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8159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Jonathan Luiz de Lara</a:t>
            </a:r>
          </a:p>
        </p:txBody>
      </p:sp>
    </p:spTree>
    <p:extLst>
      <p:ext uri="{BB962C8B-B14F-4D97-AF65-F5344CB8AC3E}">
        <p14:creationId xmlns:p14="http://schemas.microsoft.com/office/powerpoint/2010/main" val="363455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4574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Tipo de Madeira</vt:lpstr>
      <vt:lpstr>Financial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Jonathan</dc:creator>
  <cp:lastModifiedBy>Jonathan</cp:lastModifiedBy>
  <cp:revision>4</cp:revision>
  <dcterms:created xsi:type="dcterms:W3CDTF">2018-03-15T23:05:34Z</dcterms:created>
  <dcterms:modified xsi:type="dcterms:W3CDTF">2018-04-10T23:55:47Z</dcterms:modified>
</cp:coreProperties>
</file>