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57" r:id="rId5"/>
    <p:sldId id="266" r:id="rId6"/>
    <p:sldId id="265" r:id="rId7"/>
    <p:sldId id="259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6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Financial </a:t>
            </a:r>
            <a:r>
              <a:rPr lang="pt-BR" altLang="pt-BR" sz="4400" dirty="0" err="1"/>
              <a:t>Control</a:t>
            </a:r>
            <a:br>
              <a:rPr lang="pt-BR" altLang="pt-BR" sz="4400" dirty="0"/>
            </a:br>
            <a:r>
              <a:rPr lang="pt-BR" altLang="pt-BR" sz="4400" dirty="0"/>
              <a:t>Soluções Tributárias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Jonathan Luiz de Lara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mais profundamente o framework, caso o mesmo se mostre inviável será necessário mudar a estratégia e migrar para um novo framework.</a:t>
            </a: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631EB48-7D27-49BD-B069-1DEFFE86E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2448719"/>
            <a:ext cx="5953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7CEE6-F607-4F22-8784-78A0F14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1628EF6-CD9E-491B-92D1-1BFAE13E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95928"/>
            <a:ext cx="8229600" cy="35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0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 01 - </a:t>
            </a:r>
            <a:r>
              <a:rPr lang="pt-BR" sz="2000" dirty="0"/>
              <a:t>O sistema deve permitir o cadastramento de tributos</a:t>
            </a:r>
            <a:r>
              <a:rPr lang="pt-BR" altLang="x-none" sz="2000" dirty="0"/>
              <a:t>;</a:t>
            </a:r>
          </a:p>
          <a:p>
            <a:pPr eaLnBrk="1" hangingPunct="1"/>
            <a:r>
              <a:rPr lang="pt-BR" altLang="x-none" sz="2000" dirty="0"/>
              <a:t>RF 02 - </a:t>
            </a:r>
            <a:r>
              <a:rPr lang="pt-BR" sz="2000" dirty="0"/>
              <a:t>O sistema deve permitir o cadastramento de contribuintes</a:t>
            </a:r>
            <a:r>
              <a:rPr lang="pt-BR" altLang="x-none" sz="2000" dirty="0"/>
              <a:t>;</a:t>
            </a:r>
          </a:p>
          <a:p>
            <a:pPr eaLnBrk="1" hangingPunct="1"/>
            <a:r>
              <a:rPr lang="pt-BR" altLang="x-none" sz="2000" dirty="0"/>
              <a:t>RF 03 - </a:t>
            </a:r>
            <a:r>
              <a:rPr lang="pt-BR" sz="2000" dirty="0"/>
              <a:t>O sistema deve permitir o cadastramento de imóveis</a:t>
            </a:r>
            <a:r>
              <a:rPr lang="pt-BR" altLang="x-none" sz="2000" dirty="0"/>
              <a:t>;</a:t>
            </a:r>
          </a:p>
          <a:p>
            <a:pPr eaLnBrk="1" hangingPunct="1"/>
            <a:r>
              <a:rPr lang="pt-BR" altLang="x-none" sz="2000" dirty="0"/>
              <a:t>RF 04 - </a:t>
            </a:r>
            <a:r>
              <a:rPr lang="pt-BR" sz="2000" dirty="0"/>
              <a:t>O sistema deve permitir lançar receitas</a:t>
            </a:r>
            <a:r>
              <a:rPr lang="pt-BR" altLang="x-none" sz="2000" dirty="0"/>
              <a:t>;</a:t>
            </a:r>
          </a:p>
          <a:p>
            <a:pPr eaLnBrk="1" hangingPunct="1"/>
            <a:r>
              <a:rPr lang="pt-BR" altLang="x-none" sz="2000" dirty="0"/>
              <a:t>RF 05 - </a:t>
            </a:r>
            <a:r>
              <a:rPr lang="pt-BR" sz="2000" dirty="0"/>
              <a:t>O sistema deve permitir estornar receitas</a:t>
            </a:r>
            <a:r>
              <a:rPr lang="pt-BR" altLang="x-none" sz="2000" dirty="0"/>
              <a:t>;</a:t>
            </a:r>
          </a:p>
          <a:p>
            <a:pPr eaLnBrk="1" hangingPunct="1"/>
            <a:r>
              <a:rPr lang="pt-BR" altLang="x-none" sz="2000" dirty="0"/>
              <a:t>RF 06 - </a:t>
            </a:r>
            <a:r>
              <a:rPr lang="pt-BR" sz="2000" dirty="0"/>
              <a:t>O sistema deve permitir realizar pagamento;</a:t>
            </a:r>
            <a:endParaRPr lang="pt-BR" altLang="x-none" sz="2000" dirty="0"/>
          </a:p>
          <a:p>
            <a:pPr eaLnBrk="1" hangingPunct="1"/>
            <a:r>
              <a:rPr lang="pt-BR" altLang="x-none" sz="2000" dirty="0"/>
              <a:t>RF 07 – O sistema deve permitir estornar pagamento;</a:t>
            </a:r>
          </a:p>
          <a:p>
            <a:pPr eaLnBrk="1" hangingPunct="1"/>
            <a:r>
              <a:rPr lang="pt-BR" altLang="x-none" sz="2000" dirty="0"/>
              <a:t>RF 08 – O sistema deve permitir a emissão de extrato financeiro.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A652E-97A3-409D-8F95-D520A02B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Caso de uso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AB0B6684-E247-4026-A214-8090E4448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7048"/>
            <a:ext cx="8229600" cy="4192266"/>
          </a:xfrm>
        </p:spPr>
      </p:pic>
    </p:spTree>
    <p:extLst>
      <p:ext uri="{BB962C8B-B14F-4D97-AF65-F5344CB8AC3E}">
        <p14:creationId xmlns:p14="http://schemas.microsoft.com/office/powerpoint/2010/main" val="241554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047D3-9E19-4185-AB0D-D8BB394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E3DE070-E75D-4523-8ED3-2E0B5023B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008" y="1600200"/>
            <a:ext cx="72699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O aplicativo deve ser desenvolvido em </a:t>
            </a:r>
            <a:r>
              <a:rPr lang="pt-BR" altLang="x-none" sz="2000" dirty="0" err="1"/>
              <a:t>java</a:t>
            </a:r>
            <a:r>
              <a:rPr lang="pt-BR" altLang="x-none" sz="2000" dirty="0"/>
              <a:t>;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RNF 02 – O aplicativo deve possuir uma interface que ajude no processo de negócio, dando agilidade ao mesmo.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Etapa 1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Previsto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realizado</a:t>
            </a:r>
          </a:p>
          <a:p>
            <a:pPr eaLnBrk="1" hangingPunct="1"/>
            <a:r>
              <a:rPr lang="pt-BR" altLang="x-none" sz="2000" dirty="0"/>
              <a:t>Etapa 2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Previsto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realizado</a:t>
            </a:r>
          </a:p>
        </p:txBody>
      </p:sp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foi possível executar a aplicação usando o modelo de domínio.</a:t>
            </a:r>
            <a:br>
              <a:rPr lang="pt-BR" dirty="0"/>
            </a:br>
            <a:r>
              <a:rPr lang="pt-BR" dirty="0"/>
              <a:t>Os próprios exemplos contemplados na instalação não estão funcionando.</a:t>
            </a:r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190</Words>
  <Application>Microsoft Office PowerPoint</Application>
  <PresentationFormat>Apresentação na tela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Design padrão</vt:lpstr>
      <vt:lpstr>Financial Control Soluções Tributárias</vt:lpstr>
      <vt:lpstr>Projeto das telas</vt:lpstr>
      <vt:lpstr>Projeto das telas</vt:lpstr>
      <vt:lpstr>Requisitos funcionais</vt:lpstr>
      <vt:lpstr>Diagrama Caso de uso</vt:lpstr>
      <vt:lpstr>MER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Jonathan</cp:lastModifiedBy>
  <cp:revision>26</cp:revision>
  <dcterms:created xsi:type="dcterms:W3CDTF">2012-05-08T00:10:24Z</dcterms:created>
  <dcterms:modified xsi:type="dcterms:W3CDTF">2018-07-07T12:44:27Z</dcterms:modified>
</cp:coreProperties>
</file>