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57" r:id="rId6"/>
    <p:sldId id="267" r:id="rId7"/>
    <p:sldId id="268" r:id="rId8"/>
    <p:sldId id="259" r:id="rId9"/>
    <p:sldId id="269" r:id="rId10"/>
    <p:sldId id="270" r:id="rId11"/>
    <p:sldId id="271" r:id="rId12"/>
    <p:sldId id="272" r:id="rId13"/>
    <p:sldId id="273" r:id="rId14"/>
    <p:sldId id="264" r:id="rId15"/>
    <p:sldId id="262" r:id="rId16"/>
    <p:sldId id="263" r:id="rId1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291" autoAdjust="0"/>
  </p:normalViewPr>
  <p:slideViewPr>
    <p:cSldViewPr>
      <p:cViewPr varScale="1">
        <p:scale>
          <a:sx n="68" d="100"/>
          <a:sy n="68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Financial </a:t>
            </a:r>
            <a:r>
              <a:rPr lang="pt-BR" altLang="pt-BR" sz="4400" dirty="0" err="1"/>
              <a:t>Control</a:t>
            </a:r>
            <a:br>
              <a:rPr lang="pt-BR" altLang="pt-BR" sz="4400" dirty="0"/>
            </a:br>
            <a:r>
              <a:rPr lang="pt-BR" altLang="pt-BR" sz="4400" dirty="0"/>
              <a:t>Soluções Tributárias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863624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 Jonathan Luiz de Lara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21BC7-6BB5-4659-8982-EDA3E50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69AE12B-657A-4B31-9334-C6A972FC6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1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AFFFC-D4F9-4F0F-977C-0B491879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D909E87-5D66-4812-9561-C3C3EB723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6726"/>
            <a:ext cx="8229600" cy="38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8FD09-6883-47AC-B9F3-FABA6FE1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134C7A4-091F-4A0D-96C7-A370D85C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360" y="1600200"/>
            <a:ext cx="74012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24553-A0A0-45A6-860C-789920B6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0B8F18E-136D-4C12-AC98-453C31B04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741" y="1600200"/>
            <a:ext cx="75965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eaLnBrk="1" hangingPunct="1"/>
            <a:r>
              <a:rPr lang="pt-BR" altLang="x-none" sz="2000" dirty="0"/>
              <a:t>Etapa 1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Desenhar o modelo de domínio na área de negócio tributável.</a:t>
            </a:r>
            <a:br>
              <a:rPr lang="pt-BR" altLang="x-none" sz="2000" dirty="0"/>
            </a:br>
            <a:r>
              <a:rPr lang="pt-BR" altLang="x-none" sz="2000" dirty="0"/>
              <a:t>Limitando-se neste momento à um escopo menor.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Realizado: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Modelado o domínio juntamente com o modelo de dados.</a:t>
            </a:r>
          </a:p>
          <a:p>
            <a:pPr marL="0" indent="0" eaLnBrk="1" hangingPunct="1">
              <a:buNone/>
            </a:pPr>
            <a:endParaRPr lang="pt-BR" altLang="x-none" sz="2000" dirty="0"/>
          </a:p>
          <a:p>
            <a:pPr eaLnBrk="1" hangingPunct="1"/>
            <a:r>
              <a:rPr lang="pt-BR" altLang="x-none" sz="2000" dirty="0"/>
              <a:t>Etapa 2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Previsto: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Analisar um framework que a partir do modelo de domínio crie as camadas de apresentação e a camada de persistência.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Realizado: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Framework escolhido foi o </a:t>
            </a:r>
            <a:r>
              <a:rPr lang="pt-BR" altLang="x-none" sz="2000" dirty="0" err="1"/>
              <a:t>OpenXava</a:t>
            </a:r>
            <a:r>
              <a:rPr lang="pt-BR" altLang="x-none" sz="2000" dirty="0"/>
              <a:t>, estamos executando ele em ambiente local e até o momento está funcionando.</a:t>
            </a:r>
          </a:p>
          <a:p>
            <a:pPr marL="0" indent="0" eaLnBrk="1" hangingPunct="1">
              <a:buNone/>
            </a:pPr>
            <a:endParaRPr lang="pt-BR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Diculdade</a:t>
            </a:r>
            <a:r>
              <a:rPr lang="pt-BR" dirty="0"/>
              <a:t> que havia em nossa última reunião foi superada, conseguimos fazer o framework funcionar.</a:t>
            </a:r>
          </a:p>
          <a:p>
            <a:r>
              <a:rPr lang="pt-BR" dirty="0"/>
              <a:t>No momento estamos com problema na camada de acesso a dados, onde a aplicação não está conseguindo realizar nenhuma operação no repositório de dados.</a:t>
            </a:r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o problema de conexão com a camada de dados para poder evoluir na construção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Projeto das telas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Tela de abertura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41FEB6-2F71-46F5-9129-F12D3906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9721"/>
            <a:ext cx="9144000" cy="24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9862A-5F4D-4F6E-A80E-A8ECA825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C42FE-A6C0-4C6D-9783-E3874CAA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Manutenção Contribuinte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4625E-D8EE-41F9-A9D2-44E7CE59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399"/>
            <a:ext cx="65151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4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97AB2-4E69-4497-A44B-716EDD90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B6596-38C4-447E-ABF2-43D8EB7E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Consulta </a:t>
            </a:r>
            <a:r>
              <a:rPr lang="pt-BR"/>
              <a:t>de tributo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CF59D6-5B06-4FFC-9600-701E1825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75326"/>
            <a:ext cx="5467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eaLnBrk="1" hangingPunct="1"/>
            <a:r>
              <a:rPr lang="pt-BR" altLang="x-none" sz="2000" dirty="0"/>
              <a:t>RF 01 - </a:t>
            </a:r>
            <a:r>
              <a:rPr lang="pt-BR" sz="2000" dirty="0"/>
              <a:t>O sistema deve permitir o cadastramento de tributos</a:t>
            </a:r>
            <a:r>
              <a:rPr lang="pt-BR" altLang="x-none" sz="2000" dirty="0"/>
              <a:t>;</a:t>
            </a:r>
          </a:p>
          <a:p>
            <a:pPr eaLnBrk="1" hangingPunct="1"/>
            <a:endParaRPr lang="pt-BR" altLang="x-none" sz="2000" dirty="0"/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informa o código e nome.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Tributo cadastrado.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informa um código existente.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Tributo com o código informado já existe.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não informa código.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Código requerido.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não informa nome.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Nome requerido.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exclui um tributo com lançamento 		          relacionado.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Tributo não pode ser excluído.</a:t>
            </a:r>
          </a:p>
          <a:p>
            <a:pPr eaLnBrk="1" hangingPunct="1"/>
            <a:endParaRPr lang="pt-BR" altLang="x-none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6DD73-E0EC-4E56-90CB-2544F1C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/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A4A50-466B-469D-B47E-E1532F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 04 - </a:t>
            </a:r>
            <a:r>
              <a:rPr lang="pt-BR" sz="2000" dirty="0"/>
              <a:t>O sistema deve permitir lançar receitas</a:t>
            </a:r>
            <a:r>
              <a:rPr lang="pt-BR" altLang="x-none" sz="2000" dirty="0"/>
              <a:t>;</a:t>
            </a:r>
          </a:p>
          <a:p>
            <a:pPr eaLnBrk="1" hangingPunct="1"/>
            <a:endParaRPr lang="pt-BR" altLang="x-none" sz="2000" dirty="0"/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informa a data de lançamento.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Data deve ser maior ou igual data atual.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informa data de vencimento.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Data de vencimento deve ser no mínimo 7       			dias a mais que a data de lançamento.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informa o valor.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Valor deve ser maior que zero.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não informa algum campo.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Campo requerido.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50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DC38F-0FCC-4B20-808C-55ACAF13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/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54ED1-44B5-4C9A-93DB-505A8AD2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x-none" sz="2000" dirty="0"/>
              <a:t>RF 06 - </a:t>
            </a:r>
            <a:r>
              <a:rPr lang="pt-BR" sz="2000" dirty="0"/>
              <a:t>O sistema deve permitir realizar pagamento;</a:t>
            </a:r>
          </a:p>
          <a:p>
            <a:endParaRPr lang="pt-BR" altLang="x-none" sz="2000" dirty="0"/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seleciona lançamento.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Lançamento selecionado deve ter saldo para 			pagar.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Usuário informa data de pagamento.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Data de pagamento deve ser maior que a data 			do lançamento.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Cenário/Condição: Valor do pagamento é igual ou superior o valor 		          do lançamento.</a:t>
            </a:r>
          </a:p>
          <a:p>
            <a:pPr marL="0" indent="0" eaLnBrk="1" hangingPunct="1">
              <a:buNone/>
            </a:pPr>
            <a:r>
              <a:rPr lang="pt-BR" altLang="x-none" sz="2000" dirty="0"/>
              <a:t>     Resultado esperado: Situação do lançamento deve ser alterado 			para quitado.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2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O aplicativo deve ser desenvolvido em </a:t>
            </a:r>
            <a:r>
              <a:rPr lang="pt-BR" altLang="x-none" sz="2000" dirty="0" err="1"/>
              <a:t>java</a:t>
            </a:r>
            <a:r>
              <a:rPr lang="pt-BR" altLang="x-none" sz="2000" dirty="0"/>
              <a:t>;</a:t>
            </a:r>
          </a:p>
          <a:p>
            <a:pPr eaLnBrk="1" hangingPunct="1"/>
            <a:endParaRPr lang="pt-BR" altLang="x-none" sz="2000" dirty="0"/>
          </a:p>
          <a:p>
            <a:pPr eaLnBrk="1" hangingPunct="1"/>
            <a:r>
              <a:rPr lang="pt-BR" altLang="x-none" sz="2000" dirty="0"/>
              <a:t>RNF 02 – O aplicativo deve possuir uma interface que ajude no processo de negócio, dando agilidade ao mesmo.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8B390-3198-48D7-B111-6EDBBC6D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E36A7BF-2BC4-4ED8-A573-3FAE1CC71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508" y="1600200"/>
            <a:ext cx="76309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973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13195</TotalTime>
  <Words>336</Words>
  <Application>Microsoft Office PowerPoint</Application>
  <PresentationFormat>Apresentação na tela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Arial</vt:lpstr>
      <vt:lpstr>Design padrão</vt:lpstr>
      <vt:lpstr>Financial Control Soluções Tributárias</vt:lpstr>
      <vt:lpstr>Projeto das telas</vt:lpstr>
      <vt:lpstr>Projeto das telas</vt:lpstr>
      <vt:lpstr>Projeto das telas</vt:lpstr>
      <vt:lpstr>Requisitos funcionais</vt:lpstr>
      <vt:lpstr>Requisitos funcionais</vt:lpstr>
      <vt:lpstr>Requisitos funcionais</vt:lpstr>
      <vt:lpstr>Requisitos não funcionais</vt:lpstr>
      <vt:lpstr>Código Fonte</vt:lpstr>
      <vt:lpstr>Código Fonte</vt:lpstr>
      <vt:lpstr>Código fonte</vt:lpstr>
      <vt:lpstr>Código fonte</vt:lpstr>
      <vt:lpstr>Código fonte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Jonathan</cp:lastModifiedBy>
  <cp:revision>37</cp:revision>
  <dcterms:created xsi:type="dcterms:W3CDTF">2012-05-08T00:10:24Z</dcterms:created>
  <dcterms:modified xsi:type="dcterms:W3CDTF">2018-07-07T12:51:23Z</dcterms:modified>
</cp:coreProperties>
</file>