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291" autoAdjust="0"/>
  </p:normalViewPr>
  <p:slideViewPr>
    <p:cSldViewPr>
      <p:cViewPr varScale="1">
        <p:scale>
          <a:sx n="68" d="100"/>
          <a:sy n="68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3AB8D-1B73-EC4A-8FD0-37A7ECF99A4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156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52E32-D1F7-474D-8AC2-AEA54EC5FBC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0775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EC2FF-309D-184D-93E5-C92CFB47C76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63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567A2-C59A-F745-AB01-72367F71A4E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423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BE4E0-4454-0247-A5ED-06D237A0B1F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7433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13CD7-1C6B-7140-9790-060193F995C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255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6F99D-83D4-554D-85D8-81492DAF0BF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570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21B3F-FC0B-134A-AFA8-B6B2CC7F6E2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7460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E0A73-78BB-8E41-A238-5297AA406F9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2803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A703B-3141-4F42-99E1-1FCE5DE65BC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5659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ABA2A-87F0-9541-BFEE-8D0F9E596A6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4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5345EEB-B83A-7C42-8921-4025BBE3396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pt-BR" altLang="pt-BR" sz="4400" dirty="0"/>
              <a:t>Financial </a:t>
            </a:r>
            <a:r>
              <a:rPr lang="pt-BR" altLang="pt-BR" sz="4400" dirty="0" err="1"/>
              <a:t>Control</a:t>
            </a:r>
            <a:br>
              <a:rPr lang="pt-BR" altLang="pt-BR" sz="4400" dirty="0"/>
            </a:br>
            <a:r>
              <a:rPr lang="pt-BR" altLang="pt-BR" sz="4400" dirty="0"/>
              <a:t>Soluções Tributárias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8763" y="5373688"/>
            <a:ext cx="6400800" cy="863624"/>
          </a:xfrm>
        </p:spPr>
        <p:txBody>
          <a:bodyPr/>
          <a:lstStyle/>
          <a:p>
            <a:pPr algn="l" eaLnBrk="1" hangingPunct="1"/>
            <a:r>
              <a:rPr lang="pt-BR" altLang="pt-BR" sz="2000"/>
              <a:t>Aluno:</a:t>
            </a:r>
            <a:r>
              <a:rPr lang="pt-BR" altLang="pt-BR" sz="2000" dirty="0"/>
              <a:t>	 Jonathan Luiz de Lara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9E910-1C46-4E1A-BAF3-C276D0F5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Lições Aprendidas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2C41EE-3CB9-4F8B-A302-3FC263767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a estimativa de prazo?</a:t>
            </a:r>
            <a:br>
              <a:rPr lang="pt-BR" dirty="0"/>
            </a:br>
            <a:r>
              <a:rPr lang="pt-BR" dirty="0"/>
              <a:t>Alteraria o calendário dessa entrega para levar já nesta primeira entrega mais valor ao cliente.</a:t>
            </a:r>
          </a:p>
          <a:p>
            <a:r>
              <a:rPr lang="pt-BR" dirty="0"/>
              <a:t>Qual seria a estimativa de recurso?</a:t>
            </a:r>
            <a:br>
              <a:rPr lang="pt-BR" dirty="0"/>
            </a:br>
            <a:r>
              <a:rPr lang="pt-BR" dirty="0"/>
              <a:t>Estenderia para 2 meses e com no mínimo mais 1 recurso.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421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2EBF3-F085-4C62-9C5C-5C4AD8D9F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Domínio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9892F8-B3C4-462D-91F7-8FC3D3337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Automatizar os processos financeiros de receitas de uma entidade pública.</a:t>
            </a:r>
            <a:br>
              <a:rPr lang="pt-BR" dirty="0"/>
            </a:br>
            <a:r>
              <a:rPr lang="pt-BR" dirty="0"/>
              <a:t>Conceitos que o sistema irá representar nesta entrega:</a:t>
            </a:r>
            <a:br>
              <a:rPr lang="pt-BR" dirty="0"/>
            </a:br>
            <a:r>
              <a:rPr lang="pt-BR" dirty="0"/>
              <a:t>-&gt; Contribuinte;</a:t>
            </a:r>
            <a:br>
              <a:rPr lang="pt-BR" dirty="0"/>
            </a:br>
            <a:r>
              <a:rPr lang="pt-BR" dirty="0"/>
              <a:t>-&gt; Imóvel;</a:t>
            </a:r>
            <a:br>
              <a:rPr lang="pt-BR" dirty="0"/>
            </a:br>
            <a:r>
              <a:rPr lang="pt-BR" dirty="0"/>
              <a:t>-&gt; Lançamento;</a:t>
            </a:r>
            <a:br>
              <a:rPr lang="pt-BR" dirty="0"/>
            </a:br>
            <a:r>
              <a:rPr lang="pt-BR" dirty="0"/>
              <a:t>-&gt; Pagamento.</a:t>
            </a:r>
          </a:p>
        </p:txBody>
      </p:sp>
    </p:spTree>
    <p:extLst>
      <p:ext uri="{BB962C8B-B14F-4D97-AF65-F5344CB8AC3E}">
        <p14:creationId xmlns:p14="http://schemas.microsoft.com/office/powerpoint/2010/main" val="135853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BB6F8-A1D3-43BF-8CFF-C6FF9C70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Domínio do problema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59F7EC6-6AF9-41FC-B704-AF95CECEB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050" y="2191544"/>
            <a:ext cx="52959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5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D5B0F-9D68-4338-9970-1C6663CD6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30C356-CC82-4F98-B440-5C8F96DFE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Java, </a:t>
            </a:r>
            <a:r>
              <a:rPr lang="pt-BR" dirty="0" err="1"/>
              <a:t>hibernate</a:t>
            </a:r>
            <a:r>
              <a:rPr lang="pt-BR" dirty="0"/>
              <a:t>, framework </a:t>
            </a:r>
            <a:r>
              <a:rPr lang="pt-BR" dirty="0" err="1"/>
              <a:t>OpenXava</a:t>
            </a:r>
            <a:r>
              <a:rPr lang="pt-BR" dirty="0"/>
              <a:t> como camada de apresentação e controle/Serviço de aplicação.</a:t>
            </a:r>
            <a:br>
              <a:rPr lang="pt-BR" dirty="0"/>
            </a:br>
            <a:r>
              <a:rPr lang="pt-BR" dirty="0"/>
              <a:t>Modelagem de domínio foi utilizada a ferramenta </a:t>
            </a:r>
            <a:r>
              <a:rPr lang="pt-BR" dirty="0" err="1"/>
              <a:t>StarUML</a:t>
            </a:r>
            <a:r>
              <a:rPr lang="pt-BR" dirty="0"/>
              <a:t> para diagramar o projeto.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163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DEA04-47AE-483B-8CD1-ED82EFEEB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Principais Requisitos </a:t>
            </a:r>
            <a:br>
              <a:rPr lang="pt-BR" dirty="0"/>
            </a:br>
            <a:r>
              <a:rPr lang="pt-BR" dirty="0"/>
              <a:t>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694AD7-C663-4A82-9504-96B2AF5B4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Cadastro do Contribuinte</a:t>
            </a:r>
          </a:p>
          <a:p>
            <a:r>
              <a:rPr lang="pt-BR" dirty="0"/>
              <a:t>Cadastro do Imóvel</a:t>
            </a:r>
          </a:p>
          <a:p>
            <a:r>
              <a:rPr lang="pt-BR" dirty="0"/>
              <a:t>Cadastro da Receita</a:t>
            </a:r>
          </a:p>
          <a:p>
            <a:r>
              <a:rPr lang="pt-BR" dirty="0"/>
              <a:t>Lançamento de Receita</a:t>
            </a:r>
          </a:p>
          <a:p>
            <a:r>
              <a:rPr lang="pt-BR" dirty="0"/>
              <a:t>Pagamento de Receita</a:t>
            </a:r>
          </a:p>
        </p:txBody>
      </p:sp>
    </p:spTree>
    <p:extLst>
      <p:ext uri="{BB962C8B-B14F-4D97-AF65-F5344CB8AC3E}">
        <p14:creationId xmlns:p14="http://schemas.microsoft.com/office/powerpoint/2010/main" val="56219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712C0-F639-4C36-BBB0-D5F205B1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  Principais Requisitos </a:t>
            </a:r>
            <a:br>
              <a:rPr lang="pt-BR" dirty="0"/>
            </a:br>
            <a:r>
              <a:rPr lang="pt-BR" dirty="0"/>
              <a:t>Não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2955C9-F60E-4EF7-B189-FE190041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Acessar a aplicação através de um browser</a:t>
            </a:r>
          </a:p>
          <a:p>
            <a:r>
              <a:rPr lang="pt-BR" dirty="0"/>
              <a:t>Manutenibilidade</a:t>
            </a:r>
          </a:p>
          <a:p>
            <a:r>
              <a:rPr lang="pt-BR" dirty="0"/>
              <a:t>Mudar repositório de dados com baixo custo.</a:t>
            </a:r>
          </a:p>
        </p:txBody>
      </p:sp>
    </p:spTree>
    <p:extLst>
      <p:ext uri="{BB962C8B-B14F-4D97-AF65-F5344CB8AC3E}">
        <p14:creationId xmlns:p14="http://schemas.microsoft.com/office/powerpoint/2010/main" val="122101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B1BB4-EBBA-47C8-B3D9-C01B4BD18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Lições Aprendidas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5AC850-E055-44C6-81CB-B263DCF5C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65724"/>
          </a:xfrm>
        </p:spPr>
        <p:txBody>
          <a:bodyPr/>
          <a:lstStyle/>
          <a:p>
            <a:r>
              <a:rPr lang="pt-BR" dirty="0"/>
              <a:t>Em relação ao cronograma:</a:t>
            </a:r>
          </a:p>
          <a:p>
            <a:pPr marL="0" indent="0">
              <a:buNone/>
            </a:pPr>
            <a:r>
              <a:rPr lang="pt-BR" dirty="0"/>
              <a:t>   Cronograma estava com um bom prazo.</a:t>
            </a:r>
          </a:p>
          <a:p>
            <a:r>
              <a:rPr lang="pt-BR" dirty="0"/>
              <a:t>Experiência com as tecnologias usadas:</a:t>
            </a:r>
            <a:br>
              <a:rPr lang="pt-BR" dirty="0"/>
            </a:br>
            <a:r>
              <a:rPr lang="pt-BR" dirty="0"/>
              <a:t>Das tecnologias escolhidas, não conhecia o framework “</a:t>
            </a:r>
            <a:r>
              <a:rPr lang="pt-BR" dirty="0" err="1"/>
              <a:t>OpenXava</a:t>
            </a:r>
            <a:r>
              <a:rPr lang="pt-BR" dirty="0"/>
              <a:t>”.</a:t>
            </a:r>
            <a:br>
              <a:rPr lang="pt-BR" dirty="0"/>
            </a:br>
            <a:r>
              <a:rPr lang="pt-BR" dirty="0"/>
              <a:t>O aprendizado da ferramenta ocupou boa parte do calendário, visto que foi o primeiro contato com essa ferramenta.</a:t>
            </a:r>
            <a:br>
              <a:rPr lang="pt-BR" dirty="0"/>
            </a:br>
            <a:r>
              <a:rPr lang="pt-BR" dirty="0"/>
              <a:t>Registrei os problemas encontrados e cada solução.</a:t>
            </a:r>
          </a:p>
        </p:txBody>
      </p:sp>
    </p:spTree>
    <p:extLst>
      <p:ext uri="{BB962C8B-B14F-4D97-AF65-F5344CB8AC3E}">
        <p14:creationId xmlns:p14="http://schemas.microsoft.com/office/powerpoint/2010/main" val="10686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AC381-4CDB-48DD-8C41-2564D2A39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Lições Aprendidas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F3079D-E049-4D84-A7A2-5ACC9B06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Aprendizado no domínio do problema:</a:t>
            </a:r>
          </a:p>
          <a:p>
            <a:pPr marL="0" indent="0">
              <a:buNone/>
            </a:pPr>
            <a:r>
              <a:rPr lang="pt-BR" dirty="0"/>
              <a:t>Domínio conhecido, para    desenvolver os requisitos dessa entrega do projeto.</a:t>
            </a:r>
          </a:p>
          <a:p>
            <a:pPr marL="0" indent="0">
              <a:buNone/>
            </a:pPr>
            <a:r>
              <a:rPr lang="pt-BR" dirty="0"/>
              <a:t>Aspecto da gestão do projeto: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521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98E50-92A1-4359-BEA2-324D7C22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Lições Aprendidas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46FD03-BA7F-480D-9FAA-614A09542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fosse iniciar o desenvolvimento hoje:</a:t>
            </a:r>
          </a:p>
          <a:p>
            <a:r>
              <a:rPr lang="pt-BR" dirty="0"/>
              <a:t>Qual seria a tecnologia a ser adotada?</a:t>
            </a:r>
            <a:br>
              <a:rPr lang="pt-BR" dirty="0"/>
            </a:br>
            <a:r>
              <a:rPr lang="pt-BR" dirty="0"/>
              <a:t>Continuaria sendo Java, porém sem o uso do framework </a:t>
            </a:r>
            <a:r>
              <a:rPr lang="pt-BR" dirty="0" err="1"/>
              <a:t>OpenXava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A principal razão dessa conclusão é a limitação para o projeto que esses tipos de framework trazem.</a:t>
            </a:r>
            <a:br>
              <a:rPr lang="pt-BR" dirty="0"/>
            </a:br>
            <a:endParaRPr lang="pt-BR" dirty="0"/>
          </a:p>
          <a:p>
            <a:endParaRPr lang="pt-BR" dirty="0"/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4566407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13351</TotalTime>
  <Words>149</Words>
  <Application>Microsoft Office PowerPoint</Application>
  <PresentationFormat>Apresentação na tela (4:3)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2" baseType="lpstr">
      <vt:lpstr>Arial</vt:lpstr>
      <vt:lpstr>Design padrão</vt:lpstr>
      <vt:lpstr>Financial Control Soluções Tributárias</vt:lpstr>
      <vt:lpstr>Domínio do Problema</vt:lpstr>
      <vt:lpstr>Domínio do problema</vt:lpstr>
      <vt:lpstr>Tecnologias Utilizadas</vt:lpstr>
      <vt:lpstr>     Principais Requisitos  Funcionais</vt:lpstr>
      <vt:lpstr>       Principais Requisitos  Não Funcionais</vt:lpstr>
      <vt:lpstr>Lições Aprendidas</vt:lpstr>
      <vt:lpstr>Lições Aprendidas</vt:lpstr>
      <vt:lpstr>Lições Aprendidas</vt:lpstr>
      <vt:lpstr>Lições Aprendidas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Jonathan</cp:lastModifiedBy>
  <cp:revision>59</cp:revision>
  <dcterms:created xsi:type="dcterms:W3CDTF">2012-05-08T00:10:24Z</dcterms:created>
  <dcterms:modified xsi:type="dcterms:W3CDTF">2018-07-05T22:33:08Z</dcterms:modified>
</cp:coreProperties>
</file>