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 id="264" r:id="rId12"/>
    <p:sldId id="265" r:id="rId13"/>
    <p:sldId id="26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0" autoAdjust="0"/>
  </p:normalViewPr>
  <p:slideViewPr>
    <p:cSldViewPr snapToGrid="0">
      <p:cViewPr varScale="1">
        <p:scale>
          <a:sx n="66" d="100"/>
          <a:sy n="66" d="100"/>
        </p:scale>
        <p:origin x="-1488" y="-114"/>
      </p:cViewPr>
      <p:guideLst>
        <p:guide orient="horz" pos="2159"/>
        <p:guide pos="2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Blank-2">
    <p:bg>
      <p:bgPr>
        <a:solidFill>
          <a:schemeClr val="bg1"/>
        </a:solidFill>
        <a:effectLst/>
      </p:bgPr>
    </p:bg>
    <p:spTree>
      <p:nvGrpSpPr>
        <p:cNvPr id="1" name=""/>
        <p:cNvGrpSpPr/>
        <p:nvPr/>
      </p:nvGrpSpPr>
      <p:grpSpPr>
        <a:xfrm>
          <a:off x="0" y="0"/>
          <a:ext cx="0" cy="0"/>
          <a:chOff x="0" y="0"/>
          <a:chExt cx="0" cy="0"/>
        </a:xfrm>
      </p:grpSpPr>
      <p:grpSp>
        <p:nvGrpSpPr>
          <p:cNvPr id="43" name="Group 103"/>
          <p:cNvGrpSpPr/>
          <p:nvPr userDrawn="1"/>
        </p:nvGrpSpPr>
        <p:grpSpPr>
          <a:xfrm rot="-5400000">
            <a:off x="330200" y="471488"/>
            <a:ext cx="384175" cy="50800"/>
            <a:chOff x="2013527" y="1616364"/>
            <a:chExt cx="576928" cy="101600"/>
          </a:xfrm>
        </p:grpSpPr>
        <p:sp>
          <p:nvSpPr>
            <p:cNvPr id="44" name="Oval 104"/>
            <p:cNvSpPr/>
            <p:nvPr/>
          </p:nvSpPr>
          <p:spPr>
            <a:xfrm>
              <a:off x="2023064" y="1616365"/>
              <a:ext cx="102511" cy="101600"/>
            </a:xfrm>
            <a:prstGeom prst="ellipse">
              <a:avLst/>
            </a:prstGeom>
            <a:solidFill>
              <a:srgbClr val="358FC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45" name="Oval 105"/>
            <p:cNvSpPr/>
            <p:nvPr/>
          </p:nvSpPr>
          <p:spPr>
            <a:xfrm>
              <a:off x="2132727" y="1616364"/>
              <a:ext cx="100128" cy="101600"/>
            </a:xfrm>
            <a:prstGeom prst="ellipse">
              <a:avLst/>
            </a:prstGeom>
            <a:solidFill>
              <a:srgbClr val="358FC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46" name="Oval 106"/>
            <p:cNvSpPr/>
            <p:nvPr/>
          </p:nvSpPr>
          <p:spPr>
            <a:xfrm>
              <a:off x="2251927" y="1616364"/>
              <a:ext cx="100128" cy="101600"/>
            </a:xfrm>
            <a:prstGeom prst="ellipse">
              <a:avLst/>
            </a:prstGeom>
            <a:solidFill>
              <a:srgbClr val="358FC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47" name="Oval 107"/>
            <p:cNvSpPr/>
            <p:nvPr/>
          </p:nvSpPr>
          <p:spPr>
            <a:xfrm>
              <a:off x="2371127" y="1616364"/>
              <a:ext cx="100128" cy="101600"/>
            </a:xfrm>
            <a:prstGeom prst="ellipse">
              <a:avLst/>
            </a:prstGeom>
            <a:solidFill>
              <a:srgbClr val="358FC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48" name="Oval 108"/>
            <p:cNvSpPr/>
            <p:nvPr/>
          </p:nvSpPr>
          <p:spPr>
            <a:xfrm>
              <a:off x="2497478" y="1616364"/>
              <a:ext cx="102513" cy="101600"/>
            </a:xfrm>
            <a:prstGeom prst="ellipse">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49" name="Rectangle 99"/>
          <p:cNvSpPr>
            <a:spLocks noChangeArrowheads="1"/>
          </p:cNvSpPr>
          <p:nvPr/>
        </p:nvSpPr>
        <p:spPr bwMode="auto">
          <a:xfrm>
            <a:off x="2314575" y="6470650"/>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srgbClr val="358FCB"/>
                </a:solidFill>
                <a:effectLst/>
                <a:uLnTx/>
                <a:uFillTx/>
                <a:latin typeface="微软雅黑" panose="020B0503020204020204" charset="-122"/>
                <a:ea typeface="微软雅黑" panose="020B0503020204020204" charset="-122"/>
                <a:cs typeface="+mn-cs"/>
              </a:rPr>
              <a:t>激情创新创业</a:t>
            </a:r>
            <a:r>
              <a:rPr kumimoji="0" lang="zh-CN" altLang="en-US" sz="1400" b="0" i="0" u="none" strike="noStrike" kern="1200" cap="none" spc="0" normalizeH="0" baseline="0" noProof="0" smtClean="0">
                <a:ln>
                  <a:noFill/>
                </a:ln>
                <a:solidFill>
                  <a:srgbClr val="358FCB"/>
                </a:solidFill>
                <a:effectLst/>
                <a:uLnTx/>
                <a:uFillTx/>
                <a:latin typeface="微软雅黑" panose="020B0503020204020204" charset="-122"/>
                <a:ea typeface="微软雅黑" panose="020B0503020204020204" charset="-122"/>
                <a:cs typeface="+mn-cs"/>
              </a:rPr>
              <a:t>团队</a:t>
            </a:r>
            <a:endParaRPr kumimoji="0" lang="zh-CN" altLang="id-ID" sz="1400" b="0" i="0" u="none" strike="noStrike" kern="1200" cap="none" spc="0" normalizeH="0" baseline="0" noProof="0" smtClean="0">
              <a:ln>
                <a:noFill/>
              </a:ln>
              <a:solidFill>
                <a:srgbClr val="358FCB"/>
              </a:solidFill>
              <a:effectLst/>
              <a:uLnTx/>
              <a:uFillTx/>
              <a:latin typeface="微软雅黑" panose="020B0503020204020204" charset="-122"/>
              <a:ea typeface="微软雅黑" panose="020B0503020204020204" charset="-122"/>
              <a:cs typeface="+mn-cs"/>
            </a:endParaRPr>
          </a:p>
        </p:txBody>
      </p:sp>
      <p:grpSp>
        <p:nvGrpSpPr>
          <p:cNvPr id="4104" name="组合 49"/>
          <p:cNvGrpSpPr/>
          <p:nvPr userDrawn="1"/>
        </p:nvGrpSpPr>
        <p:grpSpPr>
          <a:xfrm>
            <a:off x="269875" y="6426200"/>
            <a:ext cx="1812925" cy="331788"/>
            <a:chOff x="253771" y="6478495"/>
            <a:chExt cx="1813495" cy="332018"/>
          </a:xfrm>
        </p:grpSpPr>
        <p:sp>
          <p:nvSpPr>
            <p:cNvPr id="51" name="TextBox 108"/>
            <p:cNvSpPr txBox="1">
              <a:spLocks noChangeArrowheads="1"/>
            </p:cNvSpPr>
            <p:nvPr/>
          </p:nvSpPr>
          <p:spPr bwMode="auto">
            <a:xfrm>
              <a:off x="445919" y="6502325"/>
              <a:ext cx="1621347" cy="3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srgbClr val="7F7F7F"/>
                  </a:solidFill>
                  <a:effectLst/>
                  <a:uLnTx/>
                  <a:uFillTx/>
                  <a:latin typeface="微软雅黑" panose="020B0503020204020204" charset="-122"/>
                  <a:ea typeface="微软雅黑" panose="020B0503020204020204" charset="-122"/>
                  <a:cs typeface="+mn-cs"/>
                </a:rPr>
                <a:t>教室智能照明系统</a:t>
              </a:r>
              <a:endParaRPr kumimoji="0" lang="zh-CN" altLang="id-ID" sz="1400" b="0" i="0" u="none" strike="noStrike" kern="1200" cap="none" spc="0" normalizeH="0" baseline="0" noProof="0" smtClean="0">
                <a:ln>
                  <a:noFill/>
                </a:ln>
                <a:solidFill>
                  <a:srgbClr val="7F7F7F"/>
                </a:solidFill>
                <a:effectLst/>
                <a:uLnTx/>
                <a:uFillTx/>
                <a:latin typeface="微软雅黑" panose="020B0503020204020204" charset="-122"/>
                <a:ea typeface="微软雅黑" panose="020B0503020204020204" charset="-122"/>
                <a:cs typeface="+mn-cs"/>
              </a:endParaRPr>
            </a:p>
          </p:txBody>
        </p:sp>
        <p:grpSp>
          <p:nvGrpSpPr>
            <p:cNvPr id="52" name="Group 499"/>
            <p:cNvGrpSpPr/>
            <p:nvPr/>
          </p:nvGrpSpPr>
          <p:grpSpPr>
            <a:xfrm>
              <a:off x="253771" y="6478495"/>
              <a:ext cx="197242" cy="283478"/>
              <a:chOff x="-1587" y="-1587"/>
              <a:chExt cx="341312" cy="490537"/>
            </a:xfrm>
            <a:solidFill>
              <a:srgbClr val="358FCB"/>
            </a:solidFill>
          </p:grpSpPr>
          <p:sp>
            <p:nvSpPr>
              <p:cNvPr id="53"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140"/>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4098" name="Group 57"/>
          <p:cNvGrpSpPr/>
          <p:nvPr userDrawn="1"/>
        </p:nvGrpSpPr>
        <p:grpSpPr>
          <a:xfrm>
            <a:off x="3294063" y="2989263"/>
            <a:ext cx="6261100" cy="4741862"/>
            <a:chOff x="3943629" y="1765230"/>
            <a:chExt cx="8733041" cy="6614959"/>
          </a:xfrm>
        </p:grpSpPr>
        <p:sp>
          <p:nvSpPr>
            <p:cNvPr id="8" name="Donut 58"/>
            <p:cNvSpPr/>
            <p:nvPr/>
          </p:nvSpPr>
          <p:spPr>
            <a:xfrm rot="6104502">
              <a:off x="10513240" y="4181436"/>
              <a:ext cx="1328750" cy="1328556"/>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9" name="Donut 59"/>
            <p:cNvSpPr/>
            <p:nvPr/>
          </p:nvSpPr>
          <p:spPr>
            <a:xfrm rot="6104502">
              <a:off x="11634786" y="3232466"/>
              <a:ext cx="1043068" cy="1040702"/>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Donut 63"/>
            <p:cNvSpPr/>
            <p:nvPr/>
          </p:nvSpPr>
          <p:spPr>
            <a:xfrm rot="6104502">
              <a:off x="4884497" y="5753885"/>
              <a:ext cx="2626496" cy="2626112"/>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Donut 64"/>
            <p:cNvSpPr/>
            <p:nvPr/>
          </p:nvSpPr>
          <p:spPr>
            <a:xfrm rot="6104502">
              <a:off x="9889945" y="6328457"/>
              <a:ext cx="1076287" cy="107391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Donut 65"/>
            <p:cNvSpPr/>
            <p:nvPr/>
          </p:nvSpPr>
          <p:spPr>
            <a:xfrm rot="6104502">
              <a:off x="11280519" y="2771818"/>
              <a:ext cx="834899" cy="836990"/>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Oval 66"/>
            <p:cNvSpPr/>
            <p:nvPr/>
          </p:nvSpPr>
          <p:spPr>
            <a:xfrm rot="6104502">
              <a:off x="11256180" y="4096122"/>
              <a:ext cx="602367" cy="60449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Oval 67"/>
            <p:cNvSpPr/>
            <p:nvPr/>
          </p:nvSpPr>
          <p:spPr>
            <a:xfrm rot="6104502">
              <a:off x="10988275" y="3411795"/>
              <a:ext cx="314471" cy="31221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Donut 68"/>
            <p:cNvSpPr/>
            <p:nvPr/>
          </p:nvSpPr>
          <p:spPr>
            <a:xfrm rot="20504502">
              <a:off x="8157365" y="4967517"/>
              <a:ext cx="1778051" cy="1778310"/>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Donut 69"/>
            <p:cNvSpPr/>
            <p:nvPr/>
          </p:nvSpPr>
          <p:spPr>
            <a:xfrm rot="20504502">
              <a:off x="5967463" y="5516734"/>
              <a:ext cx="1326341" cy="1328750"/>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Oval 70"/>
            <p:cNvSpPr/>
            <p:nvPr/>
          </p:nvSpPr>
          <p:spPr>
            <a:xfrm rot="20504502">
              <a:off x="7105592" y="6039375"/>
              <a:ext cx="688634" cy="688735"/>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Oval 71"/>
            <p:cNvSpPr/>
            <p:nvPr/>
          </p:nvSpPr>
          <p:spPr>
            <a:xfrm rot="20504502">
              <a:off x="8828286" y="4697338"/>
              <a:ext cx="535851" cy="535929"/>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Donut 72"/>
            <p:cNvSpPr/>
            <p:nvPr/>
          </p:nvSpPr>
          <p:spPr>
            <a:xfrm rot="20504502">
              <a:off x="7271661" y="5138039"/>
              <a:ext cx="2626112" cy="2626496"/>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Donut 73"/>
            <p:cNvSpPr/>
            <p:nvPr/>
          </p:nvSpPr>
          <p:spPr>
            <a:xfrm rot="20504502">
              <a:off x="9359709" y="5596459"/>
              <a:ext cx="1073915" cy="1074072"/>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Donut 74"/>
            <p:cNvSpPr/>
            <p:nvPr/>
          </p:nvSpPr>
          <p:spPr>
            <a:xfrm rot="20504502">
              <a:off x="9481492" y="4659689"/>
              <a:ext cx="836990" cy="834899"/>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Donut 75"/>
            <p:cNvSpPr/>
            <p:nvPr/>
          </p:nvSpPr>
          <p:spPr>
            <a:xfrm rot="20504502">
              <a:off x="11146616" y="5868852"/>
              <a:ext cx="1073917" cy="1074073"/>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Oval 76"/>
            <p:cNvSpPr/>
            <p:nvPr/>
          </p:nvSpPr>
          <p:spPr>
            <a:xfrm rot="20504502">
              <a:off x="7238448" y="5016238"/>
              <a:ext cx="312210" cy="314471"/>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Oval 77"/>
            <p:cNvSpPr/>
            <p:nvPr/>
          </p:nvSpPr>
          <p:spPr>
            <a:xfrm rot="20504502">
              <a:off x="3943629" y="6130173"/>
              <a:ext cx="602279" cy="602367"/>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Oval 78"/>
            <p:cNvSpPr/>
            <p:nvPr/>
          </p:nvSpPr>
          <p:spPr>
            <a:xfrm rot="20504502">
              <a:off x="6478956" y="5990655"/>
              <a:ext cx="314425" cy="312256"/>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Oval 79"/>
            <p:cNvSpPr/>
            <p:nvPr/>
          </p:nvSpPr>
          <p:spPr>
            <a:xfrm rot="20504502">
              <a:off x="9328709" y="4274352"/>
              <a:ext cx="312210" cy="312257"/>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Donut 80"/>
            <p:cNvSpPr/>
            <p:nvPr/>
          </p:nvSpPr>
          <p:spPr>
            <a:xfrm rot="10604502">
              <a:off x="10422553" y="5527806"/>
              <a:ext cx="1326341" cy="1326536"/>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Donut 81"/>
            <p:cNvSpPr/>
            <p:nvPr/>
          </p:nvSpPr>
          <p:spPr>
            <a:xfrm rot="10604502">
              <a:off x="11503112" y="1935752"/>
              <a:ext cx="1040702" cy="1040854"/>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Oval 82"/>
            <p:cNvSpPr/>
            <p:nvPr/>
          </p:nvSpPr>
          <p:spPr>
            <a:xfrm rot="10604502">
              <a:off x="11886179" y="1765230"/>
              <a:ext cx="535851" cy="535929"/>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Donut 83"/>
            <p:cNvSpPr/>
            <p:nvPr/>
          </p:nvSpPr>
          <p:spPr>
            <a:xfrm rot="10604502">
              <a:off x="9875631" y="3536896"/>
              <a:ext cx="2626112" cy="2624280"/>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Donut 84"/>
            <p:cNvSpPr/>
            <p:nvPr/>
          </p:nvSpPr>
          <p:spPr>
            <a:xfrm rot="10604502">
              <a:off x="10759121" y="3213567"/>
              <a:ext cx="836990" cy="834897"/>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Donut 85"/>
            <p:cNvSpPr/>
            <p:nvPr/>
          </p:nvSpPr>
          <p:spPr>
            <a:xfrm rot="10604502">
              <a:off x="4249197" y="6232043"/>
              <a:ext cx="1073915" cy="1074073"/>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Oval 86"/>
            <p:cNvSpPr/>
            <p:nvPr/>
          </p:nvSpPr>
          <p:spPr>
            <a:xfrm rot="10604502">
              <a:off x="11516398" y="3056331"/>
              <a:ext cx="312210" cy="312257"/>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Oval 87"/>
            <p:cNvSpPr/>
            <p:nvPr/>
          </p:nvSpPr>
          <p:spPr>
            <a:xfrm rot="10604502">
              <a:off x="8086509" y="6083667"/>
              <a:ext cx="602279" cy="602367"/>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Oval 88"/>
            <p:cNvSpPr/>
            <p:nvPr/>
          </p:nvSpPr>
          <p:spPr>
            <a:xfrm rot="10604502">
              <a:off x="4658834" y="5687256"/>
              <a:ext cx="314425" cy="312257"/>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6" name="Oval 90"/>
          <p:cNvSpPr/>
          <p:nvPr/>
        </p:nvSpPr>
        <p:spPr>
          <a:xfrm>
            <a:off x="8623300" y="-160337"/>
            <a:ext cx="655638" cy="655638"/>
          </a:xfrm>
          <a:prstGeom prst="ellipse">
            <a:avLst/>
          </a:prstGeom>
          <a:solidFill>
            <a:srgbClr val="358FCB"/>
          </a:solidFill>
          <a:ln w="6985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A91B034-FE6C-426F-8447-3D1C73301576}" type="slidenum">
              <a:rPr kumimoji="0" lang="id-ID" altLang="zh-CN" sz="1400" b="1" i="0" u="none" strike="noStrike" kern="1200" cap="none" spc="0" normalizeH="0" baseline="0" noProof="0" smtClean="0">
                <a:ln>
                  <a:noFill/>
                </a:ln>
                <a:solidFill>
                  <a:schemeClr val="bg1"/>
                </a:solidFill>
                <a:effectLst/>
                <a:uLnTx/>
                <a:uFillTx/>
                <a:latin typeface="Calibri" panose="020F0502020204030204" charset="0"/>
                <a:ea typeface="+mn-ea"/>
                <a:cs typeface="+mn-cs"/>
              </a:rPr>
            </a:fld>
            <a:endParaRPr kumimoji="0" lang="id-ID" altLang="zh-CN" sz="1600" b="1" i="0" u="none" strike="noStrike" kern="1200" cap="none" spc="0" normalizeH="0" baseline="0" noProof="0" smtClean="0">
              <a:ln>
                <a:noFill/>
              </a:ln>
              <a:solidFill>
                <a:schemeClr val="bg1"/>
              </a:solidFill>
              <a:effectLst/>
              <a:uLnTx/>
              <a:uFillTx/>
              <a:latin typeface="Calibri" panose="020F0502020204030204" charset="0"/>
              <a:ea typeface="+mn-ea"/>
              <a:cs typeface="+mn-cs"/>
            </a:endParaRPr>
          </a:p>
        </p:txBody>
      </p:sp>
      <p:grpSp>
        <p:nvGrpSpPr>
          <p:cNvPr id="37" name="Group 91"/>
          <p:cNvGrpSpPr/>
          <p:nvPr/>
        </p:nvGrpSpPr>
        <p:grpSpPr>
          <a:xfrm>
            <a:off x="8791995" y="6559227"/>
            <a:ext cx="214314" cy="220663"/>
            <a:chOff x="7015550" y="2614882"/>
            <a:chExt cx="214313" cy="220663"/>
          </a:xfrm>
          <a:solidFill>
            <a:srgbClr val="358FCB"/>
          </a:solidFill>
        </p:grpSpPr>
        <p:sp>
          <p:nvSpPr>
            <p:cNvPr id="38" name="Freeform 5">
              <a:hlinkClick r:id="" action="ppaction://hlinkshowjump?jump=nextslide"/>
            </p:cNvPr>
            <p:cNvSpPr>
              <a:spLocks noEditPoints="1"/>
            </p:cNvSpPr>
            <p:nvPr/>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39" name="Freeform 6">
              <a:hlinkClick r:id="" action="ppaction://hlinkshowjump?jump=nextslide"/>
            </p:cNvPr>
            <p:cNvSpPr/>
            <p:nvPr/>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 name="Group 94"/>
          <p:cNvGrpSpPr/>
          <p:nvPr/>
        </p:nvGrpSpPr>
        <p:grpSpPr>
          <a:xfrm>
            <a:off x="8355313" y="6559227"/>
            <a:ext cx="214313" cy="220663"/>
            <a:chOff x="7395183" y="3832633"/>
            <a:chExt cx="214313" cy="220663"/>
          </a:xfrm>
          <a:solidFill>
            <a:srgbClr val="358FCB"/>
          </a:solidFill>
        </p:grpSpPr>
        <p:sp>
          <p:nvSpPr>
            <p:cNvPr id="41" name="Freeform 7">
              <a:hlinkClick r:id="" action="ppaction://hlinkshowjump?jump=previousslide"/>
            </p:cNvPr>
            <p:cNvSpPr>
              <a:spLocks noEditPoints="1"/>
            </p:cNvSpPr>
            <p:nvPr/>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Freeform 8">
              <a:hlinkClick r:id="" action="ppaction://hlinkshowjump?jump=previousslide"/>
            </p:cNvPr>
            <p:cNvSpPr/>
            <p:nvPr/>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16D9032-B8B4-459F-9050-FE33F45AECD0}"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59FF7D7-CAD9-4684-BF18-C6FA4DD3DF35}" type="slidenum">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3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300"/>
                                        <p:tgtEl>
                                          <p:spTgt spid="3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ipe(down)">
                                      <p:cBhvr>
                                        <p:cTn id="14" dur="3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3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49" grpId="2"/>
      <p:bldP spid="49" grpId="3"/>
      <p:bldP spid="49" grpId="4"/>
      <p:bldP spid="49" grpId="5"/>
      <p:bldP spid="49" grpId="6"/>
      <p:bldP spid="49" grpId="7"/>
      <p:bldP spid="49" grpId="8"/>
      <p:bldP spid="49" grpId="9"/>
      <p:bldP spid="49" grpId="10"/>
      <p:bldP spid="49" grpId="11"/>
      <p:bldP spid="49" grpId="12"/>
      <p:bldP spid="49" grpId="13"/>
    </p:bld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3" Type="http://schemas.openxmlformats.org/officeDocument/2006/relationships/slideLayout" Target="../slideLayouts/slideLayout1.xml"/><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media" Target="file:///C:\Users\&#26446;&#27721;&#26862;\Desktop\The%20fucking%20windows\message.mp3" TargetMode="External"/><Relationship Id="rId7" Type="http://schemas.openxmlformats.org/officeDocument/2006/relationships/audio" Target="file:///C:\Users\&#26446;&#27721;&#26862;\Desktop\The%20fucking%20windows\message.mp3" TargetMode="Externa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13.png"/><Relationship Id="rId2" Type="http://schemas.openxmlformats.org/officeDocument/2006/relationships/image" Target="../media/image21.pn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26.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192463" y="5066030"/>
            <a:ext cx="3434080" cy="6134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卓恒致远创新团队</a:t>
            </a:r>
            <a:endParaRPr kumimoji="0" lang="zh-CN" sz="320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822609" y="2316163"/>
            <a:ext cx="6598920" cy="74358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zh-CN" sz="4000" dirty="0">
                <a:solidFill>
                  <a:srgbClr val="358FCB"/>
                </a:solidFill>
                <a:latin typeface="微软雅黑" panose="020B0503020204020204" charset="-122"/>
                <a:ea typeface="微软雅黑" panose="020B0503020204020204" charset="-122"/>
              </a:rPr>
              <a:t>窗卫士</a:t>
            </a:r>
            <a:r>
              <a:rPr lang="en-US" altLang="zh-CN" sz="4000" dirty="0">
                <a:solidFill>
                  <a:srgbClr val="358FCB"/>
                </a:solidFill>
                <a:latin typeface="微软雅黑" panose="020B0503020204020204" charset="-122"/>
                <a:ea typeface="微软雅黑" panose="020B0503020204020204" charset="-122"/>
              </a:rPr>
              <a:t>The Smart Windows</a:t>
            </a:r>
            <a:endParaRPr lang="en-US" altLang="zh-CN" sz="4000" dirty="0">
              <a:solidFill>
                <a:srgbClr val="358FCB"/>
              </a:solidFill>
              <a:latin typeface="微软雅黑" panose="020B0503020204020204" charset="-122"/>
              <a:ea typeface="微软雅黑" panose="020B0503020204020204" charset="-122"/>
            </a:endParaRPr>
          </a:p>
        </p:txBody>
      </p:sp>
      <p:grpSp>
        <p:nvGrpSpPr>
          <p:cNvPr id="2" name="Group 1"/>
          <p:cNvGrpSpPr/>
          <p:nvPr/>
        </p:nvGrpSpPr>
        <p:grpSpPr>
          <a:xfrm>
            <a:off x="2336800" y="3046413"/>
            <a:ext cx="581025" cy="50800"/>
            <a:chOff x="5800526" y="4057907"/>
            <a:chExt cx="773681" cy="67506"/>
          </a:xfrm>
        </p:grpSpPr>
        <p:sp>
          <p:nvSpPr>
            <p:cNvPr id="15" name="Oval 14"/>
            <p:cNvSpPr/>
            <p:nvPr/>
          </p:nvSpPr>
          <p:spPr>
            <a:xfrm>
              <a:off x="5800526" y="4057907"/>
              <a:ext cx="67644" cy="67506"/>
            </a:xfrm>
            <a:prstGeom prst="ellipse">
              <a:avLst/>
            </a:prstGeom>
            <a:solidFill>
              <a:srgbClr val="358FCB">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Oval 15"/>
            <p:cNvSpPr/>
            <p:nvPr/>
          </p:nvSpPr>
          <p:spPr>
            <a:xfrm>
              <a:off x="5878740" y="4057907"/>
              <a:ext cx="67644" cy="67506"/>
            </a:xfrm>
            <a:prstGeom prst="ellipse">
              <a:avLst/>
            </a:prstGeom>
            <a:solidFill>
              <a:srgbClr val="358FC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7" name="Oval 16"/>
            <p:cNvSpPr/>
            <p:nvPr/>
          </p:nvSpPr>
          <p:spPr>
            <a:xfrm>
              <a:off x="5959068" y="4057907"/>
              <a:ext cx="67644" cy="67506"/>
            </a:xfrm>
            <a:prstGeom prst="ellipse">
              <a:avLst/>
            </a:prstGeom>
            <a:solidFill>
              <a:srgbClr val="358FC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8" name="Oval 17"/>
            <p:cNvSpPr/>
            <p:nvPr/>
          </p:nvSpPr>
          <p:spPr>
            <a:xfrm>
              <a:off x="6037281" y="4057907"/>
              <a:ext cx="67644" cy="67506"/>
            </a:xfrm>
            <a:prstGeom prst="ellipse">
              <a:avLst/>
            </a:prstGeom>
            <a:solidFill>
              <a:srgbClr val="358FC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Oval 18"/>
            <p:cNvSpPr/>
            <p:nvPr/>
          </p:nvSpPr>
          <p:spPr>
            <a:xfrm>
              <a:off x="6115495" y="4057907"/>
              <a:ext cx="67644" cy="67506"/>
            </a:xfrm>
            <a:prstGeom prst="ellipse">
              <a:avLst/>
            </a:prstGeom>
            <a:solidFill>
              <a:srgbClr val="358FC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6" name="Oval 25"/>
            <p:cNvSpPr/>
            <p:nvPr/>
          </p:nvSpPr>
          <p:spPr>
            <a:xfrm>
              <a:off x="6191595" y="4057907"/>
              <a:ext cx="67644" cy="67506"/>
            </a:xfrm>
            <a:prstGeom prst="ellipse">
              <a:avLst/>
            </a:prstGeom>
            <a:solidFill>
              <a:srgbClr val="358FC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7" name="Oval 26"/>
            <p:cNvSpPr/>
            <p:nvPr/>
          </p:nvSpPr>
          <p:spPr>
            <a:xfrm>
              <a:off x="6269808" y="4057907"/>
              <a:ext cx="67644" cy="67506"/>
            </a:xfrm>
            <a:prstGeom prst="ellipse">
              <a:avLst/>
            </a:prstGeom>
            <a:solidFill>
              <a:srgbClr val="358FC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8" name="Oval 27"/>
            <p:cNvSpPr/>
            <p:nvPr/>
          </p:nvSpPr>
          <p:spPr>
            <a:xfrm>
              <a:off x="6348022" y="4057907"/>
              <a:ext cx="67644" cy="67506"/>
            </a:xfrm>
            <a:prstGeom prst="ellipse">
              <a:avLst/>
            </a:prstGeom>
            <a:solidFill>
              <a:srgbClr val="358FC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9" name="Oval 28"/>
            <p:cNvSpPr/>
            <p:nvPr/>
          </p:nvSpPr>
          <p:spPr>
            <a:xfrm>
              <a:off x="6428350" y="4057907"/>
              <a:ext cx="67644" cy="67506"/>
            </a:xfrm>
            <a:prstGeom prst="ellipse">
              <a:avLst/>
            </a:prstGeom>
            <a:solidFill>
              <a:srgbClr val="358FC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30" name="Oval 29"/>
            <p:cNvSpPr/>
            <p:nvPr/>
          </p:nvSpPr>
          <p:spPr>
            <a:xfrm>
              <a:off x="6506563" y="4057907"/>
              <a:ext cx="67644" cy="67506"/>
            </a:xfrm>
            <a:prstGeom prst="ellipse">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 name="Group 499"/>
          <p:cNvGrpSpPr/>
          <p:nvPr/>
        </p:nvGrpSpPr>
        <p:grpSpPr>
          <a:xfrm>
            <a:off x="1166531" y="2316260"/>
            <a:ext cx="446945" cy="642354"/>
            <a:chOff x="-1587" y="-1587"/>
            <a:chExt cx="341312" cy="490537"/>
          </a:xfrm>
          <a:solidFill>
            <a:srgbClr val="358FCB"/>
          </a:solidFill>
        </p:grpSpPr>
        <p:sp>
          <p:nvSpPr>
            <p:cNvPr id="21"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p:spPr>
          <p:txBody>
            <a:bodyPr lIns="68580" tIns="34290" rIns="68580" bIns="3429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140"/>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p:spPr>
          <p:txBody>
            <a:bodyPr lIns="68580" tIns="34290" rIns="68580" bIns="3429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3" name="Freeform 31"/>
          <p:cNvSpPr>
            <a:spLocks noEditPoints="1"/>
          </p:cNvSpPr>
          <p:nvPr/>
        </p:nvSpPr>
        <p:spPr bwMode="auto">
          <a:xfrm>
            <a:off x="2630488" y="5065713"/>
            <a:ext cx="561975" cy="563563"/>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tx1">
              <a:lumMod val="50000"/>
              <a:lumOff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cxnSp>
        <p:nvCxnSpPr>
          <p:cNvPr id="4" name="直接连接符 3"/>
          <p:cNvCxnSpPr/>
          <p:nvPr/>
        </p:nvCxnSpPr>
        <p:spPr>
          <a:xfrm flipV="1">
            <a:off x="788988" y="3849688"/>
            <a:ext cx="7689850" cy="15875"/>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left)">
                                      <p:cBhvr>
                                        <p:cTn id="23" dur="500"/>
                                        <p:tgtEl>
                                          <p:spTgt spid="58"/>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404536" y="1959604"/>
            <a:ext cx="1868593" cy="1866715"/>
            <a:chOff x="5305425" y="2638424"/>
            <a:chExt cx="1579563" cy="1577975"/>
          </a:xfrm>
          <a:solidFill>
            <a:srgbClr val="000000">
              <a:alpha val="60000"/>
            </a:srgbClr>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1AB82"/>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2547020" y="3099652"/>
            <a:ext cx="2345601" cy="2341845"/>
            <a:chOff x="5102225" y="2441575"/>
            <a:chExt cx="1982788" cy="1979613"/>
          </a:xfrm>
          <a:solidFill>
            <a:srgbClr val="000000">
              <a:alpha val="60000"/>
            </a:srgbClr>
          </a:solidFill>
        </p:grpSpPr>
        <p:sp>
          <p:nvSpPr>
            <p:cNvPr id="3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5BAC8"/>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4543150" y="2640917"/>
            <a:ext cx="1538068" cy="1560603"/>
            <a:chOff x="5803900" y="2852738"/>
            <a:chExt cx="1300163" cy="1319212"/>
          </a:xfrm>
          <a:solidFill>
            <a:srgbClr val="92D050"/>
          </a:solidFill>
        </p:grpSpPr>
        <p:sp>
          <p:nvSpPr>
            <p:cNvPr id="3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5858256" y="2932619"/>
            <a:ext cx="1868593" cy="1866715"/>
            <a:chOff x="5305425" y="2638425"/>
            <a:chExt cx="1579563" cy="1577975"/>
          </a:xfrm>
          <a:solidFill>
            <a:srgbClr val="00B0F0"/>
          </a:solidFill>
        </p:grpSpPr>
        <p:sp>
          <p:nvSpPr>
            <p:cNvPr id="40"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00B0F0"/>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
            <p:cNvSpPr>
              <a:spLocks noEditPoints="1"/>
            </p:cNvSpPr>
            <p:nvPr/>
          </p:nvSpPr>
          <p:spPr bwMode="auto">
            <a:xfrm>
              <a:off x="5602288" y="291545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Box 51"/>
          <p:cNvSpPr txBox="1"/>
          <p:nvPr/>
        </p:nvSpPr>
        <p:spPr>
          <a:xfrm>
            <a:off x="50995" y="2806774"/>
            <a:ext cx="1090039" cy="859155"/>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增加喷洒装置，自动清洗窗户</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43" name="矩形 42"/>
          <p:cNvSpPr/>
          <p:nvPr/>
        </p:nvSpPr>
        <p:spPr>
          <a:xfrm>
            <a:off x="1343025" y="1509395"/>
            <a:ext cx="1992630" cy="450215"/>
          </a:xfrm>
          <a:prstGeom prst="rect">
            <a:avLst/>
          </a:prstGeom>
        </p:spPr>
        <p:txBody>
          <a:bodyPr wrap="square">
            <a:spAutoFit/>
          </a:bodyPr>
          <a:lstStyle/>
          <a:p>
            <a:pPr algn="ctr"/>
            <a:r>
              <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rPr>
              <a:t>自动清洗窗户</a:t>
            </a:r>
            <a:endPar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endParaRPr>
          </a:p>
        </p:txBody>
      </p:sp>
      <p:sp>
        <p:nvSpPr>
          <p:cNvPr id="44" name="TextBox 53"/>
          <p:cNvSpPr txBox="1"/>
          <p:nvPr/>
        </p:nvSpPr>
        <p:spPr>
          <a:xfrm>
            <a:off x="434223" y="4426434"/>
            <a:ext cx="1734754" cy="1626870"/>
          </a:xfrm>
          <a:prstGeom prst="rect">
            <a:avLst/>
          </a:prstGeom>
          <a:noFill/>
        </p:spPr>
        <p:txBody>
          <a:bodyPr wrap="square" rtlCol="0" anchor="ctr">
            <a:spAutoFit/>
          </a:bodyPr>
          <a:lstStyle>
            <a:defPPr>
              <a:defRPr lang="zh-CN"/>
            </a:defPPr>
            <a:lvl1pPr>
              <a:lnSpc>
                <a:spcPct val="120000"/>
              </a:lnSpc>
              <a:spcBef>
                <a:spcPct val="0"/>
              </a:spcBef>
              <a:buNone/>
              <a:defRPr sz="1400">
                <a:solidFill>
                  <a:sysClr val="windowText" lastClr="000000">
                    <a:lumMod val="75000"/>
                    <a:lumOff val="25000"/>
                  </a:sysClr>
                </a:solidFill>
                <a:latin typeface="微软雅黑" panose="020B0503020204020204" charset="-122"/>
                <a:ea typeface="微软雅黑" panose="020B0503020204020204" charset="-122"/>
              </a:defRPr>
            </a:lvl1pPr>
          </a:lstStyle>
          <a:p>
            <a:r>
              <a:rPr lang="zh-CN" altLang="en-US" dirty="0">
                <a:solidFill>
                  <a:schemeClr val="tx1">
                    <a:lumMod val="75000"/>
                    <a:lumOff val="25000"/>
                  </a:schemeClr>
                </a:solidFill>
                <a:sym typeface="微软雅黑" panose="020B0503020204020204" charset="-122"/>
              </a:rPr>
              <a:t>新增排气扇装置在浴室，当浴室检测到一氧化碳等有毒气体溢出时将会启动排气扇而不打开窗户</a:t>
            </a:r>
            <a:endParaRPr lang="zh-CN" altLang="en-US" dirty="0">
              <a:solidFill>
                <a:schemeClr val="tx1">
                  <a:lumMod val="75000"/>
                  <a:lumOff val="25000"/>
                </a:schemeClr>
              </a:solidFill>
              <a:sym typeface="微软雅黑" panose="020B0503020204020204" charset="-122"/>
            </a:endParaRPr>
          </a:p>
        </p:txBody>
      </p:sp>
      <p:sp>
        <p:nvSpPr>
          <p:cNvPr id="45" name="矩形 44"/>
          <p:cNvSpPr/>
          <p:nvPr/>
        </p:nvSpPr>
        <p:spPr>
          <a:xfrm>
            <a:off x="2726055" y="5569585"/>
            <a:ext cx="1988185" cy="450215"/>
          </a:xfrm>
          <a:prstGeom prst="rect">
            <a:avLst/>
          </a:prstGeom>
        </p:spPr>
        <p:txBody>
          <a:bodyPr wrap="square">
            <a:spAutoFit/>
          </a:bodyPr>
          <a:lstStyle/>
          <a:p>
            <a:pPr algn="ctr"/>
            <a:r>
              <a:rPr lang="zh-CN" altLang="en-US" sz="2200" b="1" dirty="0" smtClean="0">
                <a:solidFill>
                  <a:schemeClr val="tx1">
                    <a:lumMod val="50000"/>
                    <a:lumOff val="50000"/>
                  </a:schemeClr>
                </a:solidFill>
                <a:latin typeface="微软雅黑" panose="020B0503020204020204" charset="-122"/>
                <a:ea typeface="微软雅黑" panose="020B0503020204020204" charset="-122"/>
                <a:cs typeface="华文黑体" pitchFamily="2" charset="-122"/>
              </a:rPr>
              <a:t>增添排气扇</a:t>
            </a:r>
            <a:endPar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endParaRPr>
          </a:p>
        </p:txBody>
      </p:sp>
      <p:sp>
        <p:nvSpPr>
          <p:cNvPr id="46" name="TextBox 55"/>
          <p:cNvSpPr txBox="1"/>
          <p:nvPr/>
        </p:nvSpPr>
        <p:spPr>
          <a:xfrm>
            <a:off x="6396955" y="2067652"/>
            <a:ext cx="1752017" cy="603250"/>
          </a:xfrm>
          <a:prstGeom prst="rect">
            <a:avLst/>
          </a:prstGeom>
          <a:noFill/>
        </p:spPr>
        <p:txBody>
          <a:bodyPr wrap="square" rtlCol="0" anchor="ctr">
            <a:spAutoFit/>
          </a:bodyPr>
          <a:lstStyle>
            <a:defPPr>
              <a:defRPr lang="zh-CN"/>
            </a:defPPr>
            <a:lvl1pPr>
              <a:lnSpc>
                <a:spcPct val="120000"/>
              </a:lnSpc>
              <a:spcBef>
                <a:spcPct val="0"/>
              </a:spcBef>
              <a:buNone/>
              <a:defRPr sz="1400">
                <a:solidFill>
                  <a:sysClr val="windowText" lastClr="000000">
                    <a:lumMod val="75000"/>
                    <a:lumOff val="25000"/>
                  </a:sysClr>
                </a:solidFill>
                <a:latin typeface="微软雅黑" panose="020B0503020204020204" charset="-122"/>
                <a:ea typeface="微软雅黑" panose="020B0503020204020204" charset="-122"/>
              </a:defRPr>
            </a:lvl1pPr>
          </a:lstStyle>
          <a:p>
            <a:r>
              <a:rPr lang="zh-CN" altLang="en-US" dirty="0">
                <a:solidFill>
                  <a:schemeClr val="tx1">
                    <a:lumMod val="75000"/>
                    <a:lumOff val="25000"/>
                  </a:schemeClr>
                </a:solidFill>
              </a:rPr>
              <a:t>防止蚊虫入户，保持室内舒适卫生</a:t>
            </a:r>
            <a:endParaRPr lang="zh-CN" altLang="en-US" dirty="0">
              <a:solidFill>
                <a:schemeClr val="tx1">
                  <a:lumMod val="75000"/>
                  <a:lumOff val="25000"/>
                </a:schemeClr>
              </a:solidFill>
              <a:sym typeface="微软雅黑" panose="020B0503020204020204" charset="-122"/>
            </a:endParaRPr>
          </a:p>
        </p:txBody>
      </p:sp>
      <p:sp>
        <p:nvSpPr>
          <p:cNvPr id="47" name="矩形 46"/>
          <p:cNvSpPr/>
          <p:nvPr/>
        </p:nvSpPr>
        <p:spPr>
          <a:xfrm>
            <a:off x="4460497" y="2067277"/>
            <a:ext cx="1598895" cy="450215"/>
          </a:xfrm>
          <a:prstGeom prst="rect">
            <a:avLst/>
          </a:prstGeom>
        </p:spPr>
        <p:txBody>
          <a:bodyPr wrap="square">
            <a:spAutoFit/>
          </a:bodyPr>
          <a:lstStyle/>
          <a:p>
            <a:pPr algn="ctr"/>
            <a:r>
              <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rPr>
              <a:t>防蚊灭菌</a:t>
            </a:r>
            <a:endPar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endParaRPr>
          </a:p>
        </p:txBody>
      </p:sp>
      <p:sp>
        <p:nvSpPr>
          <p:cNvPr id="48" name="TextBox 57"/>
          <p:cNvSpPr txBox="1"/>
          <p:nvPr/>
        </p:nvSpPr>
        <p:spPr>
          <a:xfrm>
            <a:off x="7727455" y="4307646"/>
            <a:ext cx="1427050" cy="603250"/>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若窗户破损将自动报警</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49" name="矩形 48"/>
          <p:cNvSpPr/>
          <p:nvPr/>
        </p:nvSpPr>
        <p:spPr>
          <a:xfrm>
            <a:off x="5962352" y="4911391"/>
            <a:ext cx="1598895" cy="450215"/>
          </a:xfrm>
          <a:prstGeom prst="rect">
            <a:avLst/>
          </a:prstGeom>
        </p:spPr>
        <p:txBody>
          <a:bodyPr wrap="square">
            <a:spAutoFit/>
          </a:bodyPr>
          <a:lstStyle/>
          <a:p>
            <a:pPr algn="ctr"/>
            <a:r>
              <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rPr>
              <a:t>防盗报警</a:t>
            </a:r>
            <a:endParaRPr lang="zh-CN" altLang="en-US" sz="2200" b="1" dirty="0">
              <a:solidFill>
                <a:schemeClr val="tx1">
                  <a:lumMod val="50000"/>
                  <a:lumOff val="50000"/>
                </a:schemeClr>
              </a:solidFill>
              <a:latin typeface="微软雅黑" panose="020B0503020204020204" charset="-122"/>
              <a:ea typeface="微软雅黑" panose="020B0503020204020204" charset="-122"/>
              <a:cs typeface="华文黑体" pitchFamily="2" charset="-122"/>
            </a:endParaRPr>
          </a:p>
        </p:txBody>
      </p:sp>
      <p:cxnSp>
        <p:nvCxnSpPr>
          <p:cNvPr id="50" name="肘形连接符 49"/>
          <p:cNvCxnSpPr/>
          <p:nvPr/>
        </p:nvCxnSpPr>
        <p:spPr>
          <a:xfrm rot="10800000" flipV="1">
            <a:off x="160893" y="2995164"/>
            <a:ext cx="1333311" cy="798977"/>
          </a:xfrm>
          <a:prstGeom prst="bentConnector3">
            <a:avLst>
              <a:gd name="adj1" fmla="val 25936"/>
            </a:avLst>
          </a:prstGeom>
          <a:ln>
            <a:solidFill>
              <a:sysClr val="window" lastClr="FFFFFF">
                <a:lumMod val="50000"/>
              </a:sysClr>
            </a:solidFill>
            <a:prstDash val="sysDash"/>
          </a:ln>
        </p:spPr>
        <p:style>
          <a:lnRef idx="1">
            <a:srgbClr val="4E67C8"/>
          </a:lnRef>
          <a:fillRef idx="0">
            <a:srgbClr val="4E67C8"/>
          </a:fillRef>
          <a:effectRef idx="0">
            <a:srgbClr val="4E67C8"/>
          </a:effectRef>
          <a:fontRef idx="minor">
            <a:sysClr val="windowText" lastClr="000000"/>
          </a:fontRef>
        </p:style>
      </p:cxnSp>
      <p:cxnSp>
        <p:nvCxnSpPr>
          <p:cNvPr id="51" name="肘形连接符 50"/>
          <p:cNvCxnSpPr/>
          <p:nvPr/>
        </p:nvCxnSpPr>
        <p:spPr>
          <a:xfrm rot="10800000">
            <a:off x="591269" y="4426316"/>
            <a:ext cx="2281997" cy="501116"/>
          </a:xfrm>
          <a:prstGeom prst="bentConnector3">
            <a:avLst>
              <a:gd name="adj1" fmla="val 29965"/>
            </a:avLst>
          </a:prstGeom>
          <a:ln>
            <a:solidFill>
              <a:sysClr val="window" lastClr="FFFFFF">
                <a:lumMod val="50000"/>
              </a:sysClr>
            </a:solidFill>
            <a:prstDash val="sysDash"/>
          </a:ln>
        </p:spPr>
        <p:style>
          <a:lnRef idx="1">
            <a:srgbClr val="4E67C8"/>
          </a:lnRef>
          <a:fillRef idx="0">
            <a:srgbClr val="4E67C8"/>
          </a:fillRef>
          <a:effectRef idx="0">
            <a:srgbClr val="4E67C8"/>
          </a:effectRef>
          <a:fontRef idx="minor">
            <a:sysClr val="windowText" lastClr="000000"/>
          </a:fontRef>
        </p:style>
      </p:cxnSp>
      <p:cxnSp>
        <p:nvCxnSpPr>
          <p:cNvPr id="52" name="肘形连接符 51"/>
          <p:cNvCxnSpPr/>
          <p:nvPr/>
        </p:nvCxnSpPr>
        <p:spPr>
          <a:xfrm rot="10800000" flipV="1">
            <a:off x="7055790" y="4221191"/>
            <a:ext cx="1855432" cy="527873"/>
          </a:xfrm>
          <a:prstGeom prst="bentConnector3">
            <a:avLst>
              <a:gd name="adj1" fmla="val 65563"/>
            </a:avLst>
          </a:prstGeom>
          <a:ln>
            <a:solidFill>
              <a:sysClr val="window" lastClr="FFFFFF">
                <a:lumMod val="50000"/>
              </a:sysClr>
            </a:solidFill>
            <a:prstDash val="sysDash"/>
          </a:ln>
        </p:spPr>
        <p:style>
          <a:lnRef idx="1">
            <a:srgbClr val="4E67C8"/>
          </a:lnRef>
          <a:fillRef idx="0">
            <a:srgbClr val="4E67C8"/>
          </a:fillRef>
          <a:effectRef idx="0">
            <a:srgbClr val="4E67C8"/>
          </a:effectRef>
          <a:fontRef idx="minor">
            <a:sysClr val="windowText" lastClr="000000"/>
          </a:fontRef>
        </p:style>
      </p:cxnSp>
      <p:cxnSp>
        <p:nvCxnSpPr>
          <p:cNvPr id="53" name="肘形连接符 52"/>
          <p:cNvCxnSpPr/>
          <p:nvPr/>
        </p:nvCxnSpPr>
        <p:spPr>
          <a:xfrm rot="10800000" flipV="1">
            <a:off x="5859425" y="2061945"/>
            <a:ext cx="2146669" cy="815751"/>
          </a:xfrm>
          <a:prstGeom prst="bentConnector3">
            <a:avLst>
              <a:gd name="adj1" fmla="val 74661"/>
            </a:avLst>
          </a:prstGeom>
          <a:ln>
            <a:solidFill>
              <a:sysClr val="window" lastClr="FFFFFF">
                <a:lumMod val="50000"/>
              </a:sysClr>
            </a:solidFill>
            <a:prstDash val="sysDash"/>
          </a:ln>
        </p:spPr>
        <p:style>
          <a:lnRef idx="1">
            <a:srgbClr val="4E67C8"/>
          </a:lnRef>
          <a:fillRef idx="0">
            <a:srgbClr val="4E67C8"/>
          </a:fillRef>
          <a:effectRef idx="0">
            <a:srgbClr val="4E67C8"/>
          </a:effectRef>
          <a:fontRef idx="minor">
            <a:sysClr val="windowText" lastClr="000000"/>
          </a:fontRef>
        </p:style>
      </p:cxnSp>
      <p:sp>
        <p:nvSpPr>
          <p:cNvPr id="132" name="矩形 3"/>
          <p:cNvSpPr>
            <a:spLocks noChangeArrowheads="1"/>
          </p:cNvSpPr>
          <p:nvPr/>
        </p:nvSpPr>
        <p:spPr bwMode="auto">
          <a:xfrm>
            <a:off x="4328654" y="869168"/>
            <a:ext cx="1970546"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None/>
            </a:pPr>
            <a:r>
              <a:rPr lang="zh-CN" altLang="en-US" sz="2200" b="1" dirty="0">
                <a:solidFill>
                  <a:schemeClr val="tx1">
                    <a:lumMod val="50000"/>
                    <a:lumOff val="50000"/>
                  </a:schemeClr>
                </a:solidFill>
                <a:latin typeface="Arial" panose="020B0604020202020204" pitchFamily="34" charset="0"/>
                <a:cs typeface="Arial" panose="020B0604020202020204" pitchFamily="34" charset="0"/>
              </a:rPr>
              <a:t>扩展功能</a:t>
            </a:r>
            <a:endParaRPr lang="zh-CN" altLang="en-US" sz="22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33" name="组合 132"/>
          <p:cNvGrpSpPr/>
          <p:nvPr/>
        </p:nvGrpSpPr>
        <p:grpSpPr>
          <a:xfrm>
            <a:off x="3922402" y="869622"/>
            <a:ext cx="197506" cy="296260"/>
            <a:chOff x="5284519" y="1508166"/>
            <a:chExt cx="213756" cy="427512"/>
          </a:xfrm>
        </p:grpSpPr>
        <p:cxnSp>
          <p:nvCxnSpPr>
            <p:cNvPr id="134" name="直接连接符 133"/>
            <p:cNvCxnSpPr/>
            <p:nvPr/>
          </p:nvCxnSpPr>
          <p:spPr>
            <a:xfrm>
              <a:off x="5284519" y="1508166"/>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5284519" y="1721922"/>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2"/>
                                        </p:tgtEl>
                                        <p:attrNameLst>
                                          <p:attrName>style.visibility</p:attrName>
                                        </p:attrNameLst>
                                      </p:cBhvr>
                                      <p:to>
                                        <p:strVal val="visible"/>
                                      </p:to>
                                    </p:set>
                                    <p:animEffect transition="in" filter="wipe(left)">
                                      <p:cBhvr>
                                        <p:cTn id="10" dur="500"/>
                                        <p:tgtEl>
                                          <p:spTgt spid="132"/>
                                        </p:tgtEl>
                                      </p:cBhvr>
                                    </p:animEffect>
                                  </p:childTnLst>
                                </p:cTn>
                              </p:par>
                            </p:childTnLst>
                          </p:cTn>
                        </p:par>
                        <p:par>
                          <p:cTn id="11" fill="hold">
                            <p:stCondLst>
                              <p:cond delay="500"/>
                            </p:stCondLst>
                            <p:childTnLst>
                              <p:par>
                                <p:cTn id="12" presetID="2" presetClass="entr" presetSubtype="1" decel="10000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0-#ppt_h/2"/>
                                          </p:val>
                                        </p:tav>
                                        <p:tav tm="100000">
                                          <p:val>
                                            <p:strVal val="#ppt_y"/>
                                          </p:val>
                                        </p:tav>
                                      </p:tavLst>
                                    </p:anim>
                                  </p:childTnLst>
                                </p:cTn>
                              </p:par>
                              <p:par>
                                <p:cTn id="16" presetID="8" presetClass="emph" presetSubtype="0" repeatCount="indefinite" fill="hold" nodeType="withEffect">
                                  <p:stCondLst>
                                    <p:cond delay="0"/>
                                  </p:stCondLst>
                                  <p:childTnLst>
                                    <p:animRot by="-86400000">
                                      <p:cBhvr>
                                        <p:cTn id="17" dur="8000" fill="hold"/>
                                        <p:tgtEl>
                                          <p:spTgt spid="30"/>
                                        </p:tgtEl>
                                        <p:attrNameLst>
                                          <p:attrName>r</p:attrName>
                                        </p:attrNameLst>
                                      </p:cBhvr>
                                    </p:animRot>
                                  </p:childTnLst>
                                </p:cTn>
                              </p:par>
                              <p:par>
                                <p:cTn id="18" presetID="22" presetClass="entr" presetSubtype="2" fill="hold" nodeType="withEffect">
                                  <p:stCondLst>
                                    <p:cond delay="500"/>
                                  </p:stCondLst>
                                  <p:childTnLst>
                                    <p:set>
                                      <p:cBhvr>
                                        <p:cTn id="19" dur="1" fill="hold">
                                          <p:stCondLst>
                                            <p:cond delay="0"/>
                                          </p:stCondLst>
                                        </p:cTn>
                                        <p:tgtEl>
                                          <p:spTgt spid="50"/>
                                        </p:tgtEl>
                                        <p:attrNameLst>
                                          <p:attrName>style.visibility</p:attrName>
                                        </p:attrNameLst>
                                      </p:cBhvr>
                                      <p:to>
                                        <p:strVal val="visible"/>
                                      </p:to>
                                    </p:set>
                                    <p:animEffect transition="in" filter="wipe(right)">
                                      <p:cBhvr>
                                        <p:cTn id="20" dur="500"/>
                                        <p:tgtEl>
                                          <p:spTgt spid="50"/>
                                        </p:tgtEl>
                                      </p:cBhvr>
                                    </p:animEffect>
                                  </p:childTnLst>
                                </p:cTn>
                              </p:par>
                              <p:par>
                                <p:cTn id="21" presetID="53" presetClass="entr" presetSubtype="16" fill="hold" grpId="0" nodeType="withEffect">
                                  <p:stCondLst>
                                    <p:cond delay="50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2" presetClass="entr" presetSubtype="1" decel="100000" fill="hold" nodeType="withEffect">
                                  <p:stCondLst>
                                    <p:cond delay="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0-#ppt_h/2"/>
                                          </p:val>
                                        </p:tav>
                                        <p:tav tm="100000">
                                          <p:val>
                                            <p:strVal val="#ppt_y"/>
                                          </p:val>
                                        </p:tav>
                                      </p:tavLst>
                                    </p:anim>
                                  </p:childTnLst>
                                </p:cTn>
                              </p:par>
                              <p:par>
                                <p:cTn id="33" presetID="8" presetClass="emph" presetSubtype="0" repeatCount="indefinite" fill="hold" nodeType="withEffect">
                                  <p:stCondLst>
                                    <p:cond delay="500"/>
                                  </p:stCondLst>
                                  <p:childTnLst>
                                    <p:animRot by="76680000">
                                      <p:cBhvr>
                                        <p:cTn id="34" dur="7500" fill="hold"/>
                                        <p:tgtEl>
                                          <p:spTgt spid="33"/>
                                        </p:tgtEl>
                                        <p:attrNameLst>
                                          <p:attrName>r</p:attrName>
                                        </p:attrNameLst>
                                      </p:cBhvr>
                                    </p:animRot>
                                  </p:childTnLst>
                                </p:cTn>
                              </p:par>
                              <p:par>
                                <p:cTn id="35" presetID="22" presetClass="entr" presetSubtype="2" fill="hold" nodeType="withEffect">
                                  <p:stCondLst>
                                    <p:cond delay="1000"/>
                                  </p:stCondLst>
                                  <p:childTnLst>
                                    <p:set>
                                      <p:cBhvr>
                                        <p:cTn id="36" dur="1" fill="hold">
                                          <p:stCondLst>
                                            <p:cond delay="0"/>
                                          </p:stCondLst>
                                        </p:cTn>
                                        <p:tgtEl>
                                          <p:spTgt spid="51"/>
                                        </p:tgtEl>
                                        <p:attrNameLst>
                                          <p:attrName>style.visibility</p:attrName>
                                        </p:attrNameLst>
                                      </p:cBhvr>
                                      <p:to>
                                        <p:strVal val="visible"/>
                                      </p:to>
                                    </p:set>
                                    <p:animEffect transition="in" filter="wipe(right)">
                                      <p:cBhvr>
                                        <p:cTn id="37" dur="500"/>
                                        <p:tgtEl>
                                          <p:spTgt spid="51"/>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Effect transition="in" filter="fade">
                                      <p:cBhvr>
                                        <p:cTn id="42" dur="500"/>
                                        <p:tgtEl>
                                          <p:spTgt spid="44"/>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2" presetClass="entr" presetSubtype="1" decel="100000" fill="hold" nodeType="withEffect">
                                  <p:stCondLst>
                                    <p:cond delay="100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0-#ppt_h/2"/>
                                          </p:val>
                                        </p:tav>
                                        <p:tav tm="100000">
                                          <p:val>
                                            <p:strVal val="#ppt_y"/>
                                          </p:val>
                                        </p:tav>
                                      </p:tavLst>
                                    </p:anim>
                                  </p:childTnLst>
                                </p:cTn>
                              </p:par>
                              <p:par>
                                <p:cTn id="50" presetID="8" presetClass="emph" presetSubtype="0" repeatCount="indefinite" fill="hold" nodeType="withEffect">
                                  <p:stCondLst>
                                    <p:cond delay="1000"/>
                                  </p:stCondLst>
                                  <p:childTnLst>
                                    <p:animRot by="-108000000">
                                      <p:cBhvr>
                                        <p:cTn id="51" dur="7000" fill="hold"/>
                                        <p:tgtEl>
                                          <p:spTgt spid="36"/>
                                        </p:tgtEl>
                                        <p:attrNameLst>
                                          <p:attrName>r</p:attrName>
                                        </p:attrNameLst>
                                      </p:cBhvr>
                                    </p:animRot>
                                  </p:childTnLst>
                                </p:cTn>
                              </p:par>
                              <p:par>
                                <p:cTn id="52" presetID="22" presetClass="entr" presetSubtype="8" fill="hold" nodeType="withEffect">
                                  <p:stCondLst>
                                    <p:cond delay="15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par>
                                <p:cTn id="55" presetID="53" presetClass="entr" presetSubtype="16" fill="hold" grpId="0" nodeType="withEffect">
                                  <p:stCondLst>
                                    <p:cond delay="150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2" presetClass="entr" presetSubtype="1" decel="100000" fill="hold" nodeType="withEffect">
                                  <p:stCondLst>
                                    <p:cond delay="150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0-#ppt_h/2"/>
                                          </p:val>
                                        </p:tav>
                                        <p:tav tm="100000">
                                          <p:val>
                                            <p:strVal val="#ppt_y"/>
                                          </p:val>
                                        </p:tav>
                                      </p:tavLst>
                                    </p:anim>
                                  </p:childTnLst>
                                </p:cTn>
                              </p:par>
                              <p:par>
                                <p:cTn id="67" presetID="8" presetClass="emph" presetSubtype="0" repeatCount="indefinite" fill="hold" nodeType="withEffect">
                                  <p:stCondLst>
                                    <p:cond delay="1500"/>
                                  </p:stCondLst>
                                  <p:childTnLst>
                                    <p:animRot by="86400000">
                                      <p:cBhvr>
                                        <p:cTn id="68" dur="6500" fill="hold"/>
                                        <p:tgtEl>
                                          <p:spTgt spid="39"/>
                                        </p:tgtEl>
                                        <p:attrNameLst>
                                          <p:attrName>r</p:attrName>
                                        </p:attrNameLst>
                                      </p:cBhvr>
                                    </p:animRot>
                                  </p:childTnLst>
                                </p:cTn>
                              </p:par>
                              <p:par>
                                <p:cTn id="69" presetID="22" presetClass="entr" presetSubtype="8" fill="hold" nodeType="withEffect">
                                  <p:stCondLst>
                                    <p:cond delay="2000"/>
                                  </p:stCondLst>
                                  <p:childTnLst>
                                    <p:set>
                                      <p:cBhvr>
                                        <p:cTn id="70" dur="1" fill="hold">
                                          <p:stCondLst>
                                            <p:cond delay="0"/>
                                          </p:stCondLst>
                                        </p:cTn>
                                        <p:tgtEl>
                                          <p:spTgt spid="52"/>
                                        </p:tgtEl>
                                        <p:attrNameLst>
                                          <p:attrName>style.visibility</p:attrName>
                                        </p:attrNameLst>
                                      </p:cBhvr>
                                      <p:to>
                                        <p:strVal val="visible"/>
                                      </p:to>
                                    </p:set>
                                    <p:animEffect transition="in" filter="wipe(left)">
                                      <p:cBhvr>
                                        <p:cTn id="71" dur="500"/>
                                        <p:tgtEl>
                                          <p:spTgt spid="52"/>
                                        </p:tgtEl>
                                      </p:cBhvr>
                                    </p:animEffect>
                                  </p:childTnLst>
                                </p:cTn>
                              </p:par>
                              <p:par>
                                <p:cTn id="72" presetID="53" presetClass="entr" presetSubtype="16" fill="hold" grpId="0" nodeType="withEffect">
                                  <p:stCondLst>
                                    <p:cond delay="200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1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1"/>
          <p:cNvSpPr txBox="1"/>
          <p:nvPr/>
        </p:nvSpPr>
        <p:spPr>
          <a:xfrm>
            <a:off x="2220913" y="2860675"/>
            <a:ext cx="4964112" cy="14462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8800" dirty="0">
                <a:solidFill>
                  <a:srgbClr val="3082BA"/>
                </a:solidFill>
                <a:latin typeface="微软雅黑" panose="020B0503020204020204" charset="-122"/>
                <a:ea typeface="微软雅黑" panose="020B0503020204020204" charset="-122"/>
              </a:rPr>
              <a:t>THANKS</a:t>
            </a:r>
            <a:endParaRPr lang="zh-CN" altLang="en-US" sz="8800" dirty="0">
              <a:solidFill>
                <a:srgbClr val="3082BA"/>
              </a:solidFill>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p:nvPr/>
        </p:nvSpPr>
        <p:spPr>
          <a:xfrm>
            <a:off x="603296" y="1171031"/>
            <a:ext cx="2938189"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rPr>
              <a:t>目录</a:t>
            </a:r>
            <a:r>
              <a:rPr kumimoji="0" lang="en-US" altLang="zh-CN" sz="3200" b="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rPr>
              <a:t>/contents</a:t>
            </a:r>
            <a:endParaRPr kumimoji="0" lang="en-US" altLang="zh-CN" sz="3200" b="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endParaRPr>
          </a:p>
        </p:txBody>
      </p:sp>
      <p:sp>
        <p:nvSpPr>
          <p:cNvPr id="46" name="TextBox 5"/>
          <p:cNvSpPr txBox="1"/>
          <p:nvPr/>
        </p:nvSpPr>
        <p:spPr>
          <a:xfrm>
            <a:off x="3567204" y="2621961"/>
            <a:ext cx="3290887" cy="4924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en-US" altLang="zh-CN" sz="2600" dirty="0">
                <a:solidFill>
                  <a:srgbClr val="358FCB"/>
                </a:solidFill>
                <a:latin typeface="微软雅黑" panose="020B0503020204020204" charset="-122"/>
                <a:ea typeface="微软雅黑" panose="020B0503020204020204" charset="-122"/>
              </a:rPr>
              <a:t>1. </a:t>
            </a:r>
            <a:r>
              <a:rPr lang="zh-CN" altLang="en-US" sz="2600" dirty="0">
                <a:solidFill>
                  <a:srgbClr val="358FCB"/>
                </a:solidFill>
                <a:latin typeface="微软雅黑" panose="020B0503020204020204" charset="-122"/>
                <a:ea typeface="微软雅黑" panose="020B0503020204020204" charset="-122"/>
              </a:rPr>
              <a:t>项目背景</a:t>
            </a:r>
            <a:endParaRPr lang="zh-CN" altLang="en-US" sz="2600" dirty="0">
              <a:solidFill>
                <a:srgbClr val="358FCB"/>
              </a:solidFill>
              <a:latin typeface="微软雅黑" panose="020B0503020204020204" charset="-122"/>
              <a:ea typeface="微软雅黑" panose="020B0503020204020204" charset="-122"/>
            </a:endParaRPr>
          </a:p>
        </p:txBody>
      </p:sp>
      <p:sp>
        <p:nvSpPr>
          <p:cNvPr id="47" name="TextBox 5"/>
          <p:cNvSpPr txBox="1">
            <a:spLocks noChangeArrowheads="1"/>
          </p:cNvSpPr>
          <p:nvPr/>
        </p:nvSpPr>
        <p:spPr bwMode="auto">
          <a:xfrm>
            <a:off x="3582988" y="3372440"/>
            <a:ext cx="32908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6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2. </a:t>
            </a:r>
            <a:r>
              <a:rPr kumimoji="0" lang="zh-CN" sz="26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rPr>
              <a:t>产品介绍</a:t>
            </a:r>
            <a:endParaRPr kumimoji="0" lang="zh-CN" sz="26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48" name="TextBox 5"/>
          <p:cNvSpPr txBox="1"/>
          <p:nvPr/>
        </p:nvSpPr>
        <p:spPr>
          <a:xfrm>
            <a:off x="3583623" y="4152175"/>
            <a:ext cx="3290887" cy="4924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en-US" altLang="zh-CN" sz="2600" dirty="0">
                <a:solidFill>
                  <a:srgbClr val="358FCB"/>
                </a:solidFill>
                <a:latin typeface="微软雅黑" panose="020B0503020204020204" charset="-122"/>
                <a:ea typeface="微软雅黑" panose="020B0503020204020204" charset="-122"/>
              </a:rPr>
              <a:t>3. </a:t>
            </a:r>
            <a:r>
              <a:rPr lang="zh-CN" altLang="en-US" sz="2600" dirty="0">
                <a:solidFill>
                  <a:srgbClr val="358FCB"/>
                </a:solidFill>
                <a:latin typeface="微软雅黑" panose="020B0503020204020204" charset="-122"/>
                <a:ea typeface="微软雅黑" panose="020B0503020204020204" charset="-122"/>
              </a:rPr>
              <a:t>拓展功能</a:t>
            </a:r>
            <a:endParaRPr lang="zh-CN" altLang="en-US" sz="2600" dirty="0">
              <a:solidFill>
                <a:srgbClr val="358FCB"/>
              </a:solidFill>
              <a:latin typeface="微软雅黑" panose="020B0503020204020204" charset="-122"/>
              <a:ea typeface="微软雅黑" panose="020B0503020204020204" charset="-122"/>
            </a:endParaRPr>
          </a:p>
        </p:txBody>
      </p:sp>
      <p:cxnSp>
        <p:nvCxnSpPr>
          <p:cNvPr id="49" name="直接连接符 48"/>
          <p:cNvCxnSpPr/>
          <p:nvPr/>
        </p:nvCxnSpPr>
        <p:spPr>
          <a:xfrm>
            <a:off x="3178629" y="2351314"/>
            <a:ext cx="14786" cy="257247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anim calcmode="lin" valueType="num">
                                      <p:cBhvr>
                                        <p:cTn id="14" dur="500" fill="hold"/>
                                        <p:tgtEl>
                                          <p:spTgt spid="46"/>
                                        </p:tgtEl>
                                        <p:attrNameLst>
                                          <p:attrName>ppt_x</p:attrName>
                                        </p:attrNameLst>
                                      </p:cBhvr>
                                      <p:tavLst>
                                        <p:tav tm="0">
                                          <p:val>
                                            <p:strVal val="#ppt_x"/>
                                          </p:val>
                                        </p:tav>
                                        <p:tav tm="100000">
                                          <p:val>
                                            <p:strVal val="#ppt_x"/>
                                          </p:val>
                                        </p:tav>
                                      </p:tavLst>
                                    </p:anim>
                                    <p:anim calcmode="lin" valueType="num">
                                      <p:cBhvr>
                                        <p:cTn id="15" dur="500" fill="hold"/>
                                        <p:tgtEl>
                                          <p:spTgt spid="4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anim calcmode="lin" valueType="num">
                                      <p:cBhvr>
                                        <p:cTn id="20" dur="500" fill="hold"/>
                                        <p:tgtEl>
                                          <p:spTgt spid="47"/>
                                        </p:tgtEl>
                                        <p:attrNameLst>
                                          <p:attrName>ppt_x</p:attrName>
                                        </p:attrNameLst>
                                      </p:cBhvr>
                                      <p:tavLst>
                                        <p:tav tm="0">
                                          <p:val>
                                            <p:strVal val="#ppt_x"/>
                                          </p:val>
                                        </p:tav>
                                        <p:tav tm="100000">
                                          <p:val>
                                            <p:strVal val="#ppt_x"/>
                                          </p:val>
                                        </p:tav>
                                      </p:tavLst>
                                    </p:anim>
                                    <p:anim calcmode="lin" valueType="num">
                                      <p:cBhvr>
                                        <p:cTn id="21" dur="500" fill="hold"/>
                                        <p:tgtEl>
                                          <p:spTgt spid="4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anim calcmode="lin" valueType="num">
                                      <p:cBhvr>
                                        <p:cTn id="26" dur="500" fill="hold"/>
                                        <p:tgtEl>
                                          <p:spTgt spid="48"/>
                                        </p:tgtEl>
                                        <p:attrNameLst>
                                          <p:attrName>ppt_x</p:attrName>
                                        </p:attrNameLst>
                                      </p:cBhvr>
                                      <p:tavLst>
                                        <p:tav tm="0">
                                          <p:val>
                                            <p:strVal val="#ppt_x"/>
                                          </p:val>
                                        </p:tav>
                                        <p:tav tm="100000">
                                          <p:val>
                                            <p:strVal val="#ppt_x"/>
                                          </p:val>
                                        </p:tav>
                                      </p:tavLst>
                                    </p:anim>
                                    <p:anim calcmode="lin" valueType="num">
                                      <p:cBhvr>
                                        <p:cTn id="27" dur="500" fill="hold"/>
                                        <p:tgtEl>
                                          <p:spTgt spid="4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up)">
                                      <p:cBhvr>
                                        <p:cTn id="31"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929063" y="2509838"/>
            <a:ext cx="5214938" cy="1838325"/>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Freeform 9"/>
          <p:cNvSpPr/>
          <p:nvPr/>
        </p:nvSpPr>
        <p:spPr>
          <a:xfrm>
            <a:off x="0" y="857250"/>
            <a:ext cx="6350" cy="0"/>
          </a:xfrm>
          <a:custGeom>
            <a:avLst/>
            <a:gdLst>
              <a:gd name="connsiteX0" fmla="*/ 0 w 8068"/>
              <a:gd name="connsiteY0" fmla="*/ 0 h 204"/>
              <a:gd name="connsiteX1" fmla="*/ 8068 w 8068"/>
              <a:gd name="connsiteY1" fmla="*/ 0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0"/>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9" name="Freeform 7"/>
          <p:cNvSpPr/>
          <p:nvPr/>
        </p:nvSpPr>
        <p:spPr>
          <a:xfrm>
            <a:off x="0" y="6000750"/>
            <a:ext cx="6350" cy="0"/>
          </a:xfrm>
          <a:custGeom>
            <a:avLst/>
            <a:gdLst>
              <a:gd name="connsiteX0" fmla="*/ 0 w 8068"/>
              <a:gd name="connsiteY0" fmla="*/ 0 h 204"/>
              <a:gd name="connsiteX1" fmla="*/ 8068 w 8068"/>
              <a:gd name="connsiteY1" fmla="*/ 204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204"/>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TextBox 13"/>
          <p:cNvSpPr txBox="1"/>
          <p:nvPr/>
        </p:nvSpPr>
        <p:spPr>
          <a:xfrm>
            <a:off x="5530850" y="3089275"/>
            <a:ext cx="2011680" cy="67881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项目背景</a:t>
            </a:r>
            <a:endParaRPr kumimoji="0" lang="id-ID" sz="3600" b="0" i="0"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cs"/>
            </a:endParaRPr>
          </a:p>
        </p:txBody>
      </p:sp>
      <p:sp>
        <p:nvSpPr>
          <p:cNvPr id="12" name="Oval 22"/>
          <p:cNvSpPr/>
          <p:nvPr/>
        </p:nvSpPr>
        <p:spPr>
          <a:xfrm>
            <a:off x="5049838" y="3979863"/>
            <a:ext cx="638175"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4" name="Oval 23"/>
          <p:cNvSpPr/>
          <p:nvPr/>
        </p:nvSpPr>
        <p:spPr>
          <a:xfrm>
            <a:off x="6216650" y="3979863"/>
            <a:ext cx="639763"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5" name="Oval 26"/>
          <p:cNvSpPr/>
          <p:nvPr/>
        </p:nvSpPr>
        <p:spPr>
          <a:xfrm>
            <a:off x="7385050" y="3979863"/>
            <a:ext cx="638175"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31" name="Freeform 5"/>
          <p:cNvSpPr>
            <a:spLocks noEditPoints="1"/>
          </p:cNvSpPr>
          <p:nvPr/>
        </p:nvSpPr>
        <p:spPr bwMode="auto">
          <a:xfrm>
            <a:off x="5186363" y="4187825"/>
            <a:ext cx="366713" cy="279400"/>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32" name="Group 36"/>
          <p:cNvGrpSpPr/>
          <p:nvPr/>
        </p:nvGrpSpPr>
        <p:grpSpPr>
          <a:xfrm>
            <a:off x="6389354" y="4151401"/>
            <a:ext cx="294520" cy="295475"/>
            <a:chOff x="7897813" y="666750"/>
            <a:chExt cx="490537" cy="492125"/>
          </a:xfrm>
          <a:solidFill>
            <a:srgbClr val="358FCB"/>
          </a:solidFill>
        </p:grpSpPr>
        <p:sp>
          <p:nvSpPr>
            <p:cNvPr id="33" name="Freeform 9"/>
            <p:cNvSpPr>
              <a:spLocks noEditPoints="1"/>
            </p:cNvSpPr>
            <p:nvPr/>
          </p:nvSpPr>
          <p:spPr bwMode="auto">
            <a:xfrm>
              <a:off x="7897813" y="666750"/>
              <a:ext cx="490537" cy="492125"/>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10"/>
            <p:cNvSpPr>
              <a:spLocks noEditPoints="1"/>
            </p:cNvSpPr>
            <p:nvPr/>
          </p:nvSpPr>
          <p:spPr bwMode="auto">
            <a:xfrm>
              <a:off x="8204200" y="728663"/>
              <a:ext cx="123825" cy="123825"/>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5" name="Group 49"/>
          <p:cNvGrpSpPr/>
          <p:nvPr/>
        </p:nvGrpSpPr>
        <p:grpSpPr>
          <a:xfrm>
            <a:off x="7575162" y="4110602"/>
            <a:ext cx="258354" cy="373041"/>
            <a:chOff x="7584344" y="421173"/>
            <a:chExt cx="339727" cy="490538"/>
          </a:xfrm>
          <a:solidFill>
            <a:srgbClr val="358FCB"/>
          </a:solidFill>
        </p:grpSpPr>
        <p:sp>
          <p:nvSpPr>
            <p:cNvPr id="41" name="Oval 14"/>
            <p:cNvSpPr>
              <a:spLocks noChangeArrowheads="1"/>
            </p:cNvSpPr>
            <p:nvPr/>
          </p:nvSpPr>
          <p:spPr bwMode="auto">
            <a:xfrm>
              <a:off x="7722457" y="559285"/>
              <a:ext cx="31750"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 name="Oval 15"/>
            <p:cNvSpPr>
              <a:spLocks noChangeArrowheads="1"/>
            </p:cNvSpPr>
            <p:nvPr/>
          </p:nvSpPr>
          <p:spPr bwMode="auto">
            <a:xfrm>
              <a:off x="7722457" y="743436"/>
              <a:ext cx="31750"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 name="Oval 16"/>
            <p:cNvSpPr>
              <a:spLocks noChangeArrowheads="1"/>
            </p:cNvSpPr>
            <p:nvPr/>
          </p:nvSpPr>
          <p:spPr bwMode="auto">
            <a:xfrm>
              <a:off x="7630382" y="651360"/>
              <a:ext cx="30163"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 name="Oval 17"/>
            <p:cNvSpPr>
              <a:spLocks noChangeArrowheads="1"/>
            </p:cNvSpPr>
            <p:nvPr/>
          </p:nvSpPr>
          <p:spPr bwMode="auto">
            <a:xfrm>
              <a:off x="7816120" y="651360"/>
              <a:ext cx="30163"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 name="Freeform 18"/>
            <p:cNvSpPr/>
            <p:nvPr/>
          </p:nvSpPr>
          <p:spPr bwMode="auto">
            <a:xfrm>
              <a:off x="7657369"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0" name="Freeform 19"/>
            <p:cNvSpPr/>
            <p:nvPr/>
          </p:nvSpPr>
          <p:spPr bwMode="auto">
            <a:xfrm>
              <a:off x="7657369" y="584685"/>
              <a:ext cx="30163" cy="31750"/>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 name="Freeform 20"/>
            <p:cNvSpPr/>
            <p:nvPr/>
          </p:nvSpPr>
          <p:spPr bwMode="auto">
            <a:xfrm>
              <a:off x="7789133"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21"/>
            <p:cNvSpPr>
              <a:spLocks noEditPoints="1"/>
            </p:cNvSpPr>
            <p:nvPr/>
          </p:nvSpPr>
          <p:spPr bwMode="auto">
            <a:xfrm>
              <a:off x="7584344" y="421173"/>
              <a:ext cx="339727" cy="490538"/>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2"/>
            <p:cNvSpPr/>
            <p:nvPr/>
          </p:nvSpPr>
          <p:spPr bwMode="auto">
            <a:xfrm>
              <a:off x="7722457" y="589448"/>
              <a:ext cx="93663" cy="92075"/>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45" name="Picture 11"/>
          <p:cNvPicPr>
            <a:picLocks noChangeAspect="1" noChangeArrowheads="1"/>
          </p:cNvPicPr>
          <p:nvPr/>
        </p:nvPicPr>
        <p:blipFill>
          <a:blip r:embed="rId1" cstate="print"/>
          <a:stretch>
            <a:fillRect/>
          </a:stretch>
        </p:blipFill>
        <p:spPr bwMode="auto">
          <a:xfrm>
            <a:off x="-1496994" y="672843"/>
            <a:ext cx="5696174" cy="5686680"/>
          </a:xfrm>
          <a:prstGeom prst="ellipse">
            <a:avLst/>
          </a:prstGeom>
          <a:noFill/>
          <a:ln w="203200" cmpd="thickThin">
            <a:solidFill>
              <a:srgbClr val="358FCB"/>
            </a:solidFill>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矩形 3"/>
          <p:cNvSpPr>
            <a:spLocks noChangeArrowheads="1"/>
          </p:cNvSpPr>
          <p:nvPr/>
        </p:nvSpPr>
        <p:spPr bwMode="auto">
          <a:xfrm>
            <a:off x="4315319" y="803763"/>
            <a:ext cx="1940338"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None/>
            </a:pPr>
            <a:r>
              <a:rPr lang="zh-CN" altLang="en-US" sz="2200" b="1" dirty="0">
                <a:solidFill>
                  <a:schemeClr val="tx1">
                    <a:lumMod val="50000"/>
                    <a:lumOff val="50000"/>
                  </a:schemeClr>
                </a:solidFill>
                <a:latin typeface="Arial" panose="020B0604020202020204" pitchFamily="34" charset="0"/>
                <a:cs typeface="Arial" panose="020B0604020202020204" pitchFamily="34" charset="0"/>
              </a:rPr>
              <a:t>现状分析</a:t>
            </a:r>
            <a:endParaRPr lang="zh-CN" altLang="en-US" sz="22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33" name="组合 132"/>
          <p:cNvGrpSpPr/>
          <p:nvPr/>
        </p:nvGrpSpPr>
        <p:grpSpPr>
          <a:xfrm>
            <a:off x="3909067" y="804217"/>
            <a:ext cx="197506" cy="296260"/>
            <a:chOff x="5284519" y="1508166"/>
            <a:chExt cx="213756" cy="427512"/>
          </a:xfrm>
        </p:grpSpPr>
        <p:cxnSp>
          <p:nvCxnSpPr>
            <p:cNvPr id="134" name="直接连接符 133"/>
            <p:cNvCxnSpPr/>
            <p:nvPr/>
          </p:nvCxnSpPr>
          <p:spPr>
            <a:xfrm>
              <a:off x="5284519" y="1508166"/>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5284519" y="1721922"/>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447191" y="1972506"/>
            <a:ext cx="1134464" cy="1134464"/>
          </a:xfrm>
          <a:prstGeom prst="rect">
            <a:avLst/>
          </a:prstGeom>
          <a:solidFill>
            <a:schemeClr val="tx1">
              <a:lumMod val="50000"/>
              <a:lumOff val="50000"/>
            </a:schemeClr>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0" name="矩形 39"/>
          <p:cNvSpPr/>
          <p:nvPr/>
        </p:nvSpPr>
        <p:spPr>
          <a:xfrm>
            <a:off x="1670233" y="1972506"/>
            <a:ext cx="1134464" cy="1134464"/>
          </a:xfrm>
          <a:prstGeom prst="rect">
            <a:avLst/>
          </a:prstGeom>
          <a:solidFill>
            <a:schemeClr val="accent5">
              <a:lumMod val="60000"/>
              <a:lumOff val="40000"/>
            </a:schemeClr>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1" name="矩形 40"/>
          <p:cNvSpPr/>
          <p:nvPr/>
        </p:nvSpPr>
        <p:spPr>
          <a:xfrm>
            <a:off x="2893274" y="1972506"/>
            <a:ext cx="1134464" cy="1134464"/>
          </a:xfrm>
          <a:prstGeom prst="rect">
            <a:avLst/>
          </a:prstGeom>
          <a:solidFill>
            <a:schemeClr val="bg2">
              <a:lumMod val="25000"/>
            </a:schemeClr>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2" name="矩形 41"/>
          <p:cNvSpPr/>
          <p:nvPr/>
        </p:nvSpPr>
        <p:spPr>
          <a:xfrm>
            <a:off x="447191" y="3185728"/>
            <a:ext cx="1134464" cy="1134464"/>
          </a:xfrm>
          <a:prstGeom prst="rect">
            <a:avLst/>
          </a:prstGeom>
          <a:solidFill>
            <a:srgbClr val="66CCFF"/>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3" name="矩形 42"/>
          <p:cNvSpPr/>
          <p:nvPr/>
        </p:nvSpPr>
        <p:spPr>
          <a:xfrm>
            <a:off x="1670233" y="3185728"/>
            <a:ext cx="1134464" cy="1134464"/>
          </a:xfrm>
          <a:prstGeom prst="rect">
            <a:avLst/>
          </a:prstGeom>
          <a:solidFill>
            <a:srgbClr val="333333"/>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4" name="矩形 43"/>
          <p:cNvSpPr/>
          <p:nvPr/>
        </p:nvSpPr>
        <p:spPr>
          <a:xfrm>
            <a:off x="2893274" y="3185728"/>
            <a:ext cx="1134464" cy="1134464"/>
          </a:xfrm>
          <a:prstGeom prst="rect">
            <a:avLst/>
          </a:prstGeom>
          <a:solidFill>
            <a:schemeClr val="accent5">
              <a:lumMod val="60000"/>
              <a:lumOff val="40000"/>
            </a:schemeClr>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5" name="矩形 44"/>
          <p:cNvSpPr/>
          <p:nvPr/>
        </p:nvSpPr>
        <p:spPr>
          <a:xfrm>
            <a:off x="447191" y="4398949"/>
            <a:ext cx="1134464" cy="1134464"/>
          </a:xfrm>
          <a:prstGeom prst="rect">
            <a:avLst/>
          </a:prstGeom>
          <a:solidFill>
            <a:srgbClr val="333333"/>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6" name="矩形 45"/>
          <p:cNvSpPr/>
          <p:nvPr/>
        </p:nvSpPr>
        <p:spPr>
          <a:xfrm>
            <a:off x="1670233" y="4398949"/>
            <a:ext cx="1134464" cy="1134464"/>
          </a:xfrm>
          <a:prstGeom prst="rect">
            <a:avLst/>
          </a:prstGeom>
          <a:solidFill>
            <a:schemeClr val="bg2">
              <a:lumMod val="75000"/>
            </a:schemeClr>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sp>
        <p:nvSpPr>
          <p:cNvPr id="47" name="矩形 46"/>
          <p:cNvSpPr/>
          <p:nvPr/>
        </p:nvSpPr>
        <p:spPr>
          <a:xfrm>
            <a:off x="2893274" y="4398949"/>
            <a:ext cx="1134464" cy="1134464"/>
          </a:xfrm>
          <a:prstGeom prst="rect">
            <a:avLst/>
          </a:prstGeom>
          <a:solidFill>
            <a:schemeClr val="tx1">
              <a:lumMod val="50000"/>
              <a:lumOff val="50000"/>
            </a:schemeClr>
          </a:solidFill>
          <a:ln>
            <a:noFill/>
          </a:ln>
        </p:spPr>
        <p:style>
          <a:lnRef idx="2">
            <a:srgbClr val="4E67C8">
              <a:shade val="50000"/>
            </a:srgbClr>
          </a:lnRef>
          <a:fillRef idx="1">
            <a:srgbClr val="4E67C8"/>
          </a:fillRef>
          <a:effectRef idx="0">
            <a:srgbClr val="4E67C8"/>
          </a:effectRef>
          <a:fontRef idx="minor">
            <a:sysClr val="window" lastClr="FFFFFF"/>
          </a:fontRef>
        </p:style>
        <p:txBody>
          <a:bodyPr rtlCol="0" anchor="ctr"/>
          <a:lstStyle/>
          <a:p>
            <a:pPr algn="ctr"/>
            <a:endParaRPr lang="zh-CN" altLang="en-US"/>
          </a:p>
        </p:txBody>
      </p:sp>
      <p:pic>
        <p:nvPicPr>
          <p:cNvPr id="54" name="图片 53" descr="timg (2)"/>
          <p:cNvPicPr/>
          <p:nvPr/>
        </p:nvPicPr>
        <p:blipFill>
          <a:blip r:embed="rId1" cstate="print"/>
          <a:stretch>
            <a:fillRect/>
          </a:stretch>
        </p:blipFill>
        <p:spPr>
          <a:xfrm>
            <a:off x="447040" y="1972945"/>
            <a:ext cx="1134000" cy="1134000"/>
          </a:xfrm>
          <a:prstGeom prst="rect">
            <a:avLst/>
          </a:prstGeom>
        </p:spPr>
      </p:pic>
      <p:pic>
        <p:nvPicPr>
          <p:cNvPr id="55" name="图片 54" descr="545354"/>
          <p:cNvPicPr/>
          <p:nvPr/>
        </p:nvPicPr>
        <p:blipFill>
          <a:blip r:embed="rId2" cstate="print"/>
          <a:stretch>
            <a:fillRect/>
          </a:stretch>
        </p:blipFill>
        <p:spPr>
          <a:xfrm>
            <a:off x="2893695" y="1972310"/>
            <a:ext cx="1134000" cy="1134000"/>
          </a:xfrm>
          <a:prstGeom prst="rect">
            <a:avLst/>
          </a:prstGeom>
        </p:spPr>
      </p:pic>
      <p:pic>
        <p:nvPicPr>
          <p:cNvPr id="57" name="图片 56" descr="u=1247290799,2914776039&amp;fm=11&amp;gp=0"/>
          <p:cNvPicPr/>
          <p:nvPr/>
        </p:nvPicPr>
        <p:blipFill>
          <a:blip r:embed="rId3" cstate="print"/>
          <a:stretch>
            <a:fillRect/>
          </a:stretch>
        </p:blipFill>
        <p:spPr>
          <a:xfrm>
            <a:off x="2893695" y="4398645"/>
            <a:ext cx="1134000" cy="1134000"/>
          </a:xfrm>
          <a:prstGeom prst="rect">
            <a:avLst/>
          </a:prstGeom>
        </p:spPr>
      </p:pic>
      <p:pic>
        <p:nvPicPr>
          <p:cNvPr id="9" name="图片 8" descr="rain"/>
          <p:cNvPicPr/>
          <p:nvPr/>
        </p:nvPicPr>
        <p:blipFill>
          <a:blip r:embed="rId4" cstate="print"/>
          <a:stretch>
            <a:fillRect/>
          </a:stretch>
        </p:blipFill>
        <p:spPr>
          <a:xfrm>
            <a:off x="447675" y="4399280"/>
            <a:ext cx="1134000" cy="1134000"/>
          </a:xfrm>
          <a:prstGeom prst="rect">
            <a:avLst/>
          </a:prstGeom>
        </p:spPr>
      </p:pic>
      <p:sp>
        <p:nvSpPr>
          <p:cNvPr id="74" name="线形标注 2(带强调线) 2"/>
          <p:cNvSpPr/>
          <p:nvPr/>
        </p:nvSpPr>
        <p:spPr bwMode="auto">
          <a:xfrm>
            <a:off x="4607137" y="1972339"/>
            <a:ext cx="4193563" cy="570947"/>
          </a:xfrm>
          <a:prstGeom prst="accentCallout2">
            <a:avLst>
              <a:gd name="adj1" fmla="val 21366"/>
              <a:gd name="adj2" fmla="val -1991"/>
              <a:gd name="adj3" fmla="val 18745"/>
              <a:gd name="adj4" fmla="val -80296"/>
              <a:gd name="adj5" fmla="val 66369"/>
              <a:gd name="adj6" fmla="val -86411"/>
            </a:avLst>
          </a:prstGeom>
          <a:noFill/>
          <a:ln w="15875" cmpd="sng">
            <a:solidFill>
              <a:schemeClr val="bg1">
                <a:lumMod val="50000"/>
              </a:schemeClr>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2011年左右开始，PM2.5 终于引发了社会关注。身处城市雾霾易飘窗入户，</a:t>
            </a:r>
            <a:r>
              <a:rPr lang="zh-CN"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吸入后易引起呼吸道与心血管疾病。</a:t>
            </a:r>
            <a:endParaRPr lang="zh-CN"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75" name="线形标注 2(带强调线) 3"/>
          <p:cNvSpPr/>
          <p:nvPr/>
        </p:nvSpPr>
        <p:spPr bwMode="auto">
          <a:xfrm>
            <a:off x="4607137" y="2860409"/>
            <a:ext cx="4193561" cy="572813"/>
          </a:xfrm>
          <a:prstGeom prst="accentCallout2">
            <a:avLst>
              <a:gd name="adj1" fmla="val 21366"/>
              <a:gd name="adj2" fmla="val -1991"/>
              <a:gd name="adj3" fmla="val 20681"/>
              <a:gd name="adj4" fmla="val -22926"/>
              <a:gd name="adj5" fmla="val -57167"/>
              <a:gd name="adj6" fmla="val -31815"/>
            </a:avLst>
          </a:prstGeom>
          <a:noFill/>
          <a:ln w="15875" cmpd="sng">
            <a:solidFill>
              <a:schemeClr val="bg1">
                <a:lumMod val="50000"/>
              </a:schemeClr>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2016年我国共发生燃气中毒事故805起,造成1100余人受伤95人死亡。其中大部分原因是有毒气体未及时排除屋内。</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76" name="线形标注 2(带强调线) 4"/>
          <p:cNvSpPr/>
          <p:nvPr/>
        </p:nvSpPr>
        <p:spPr bwMode="auto">
          <a:xfrm>
            <a:off x="4607137" y="3747459"/>
            <a:ext cx="4193561" cy="572813"/>
          </a:xfrm>
          <a:prstGeom prst="accentCallout2">
            <a:avLst>
              <a:gd name="adj1" fmla="val 21366"/>
              <a:gd name="adj2" fmla="val -1991"/>
              <a:gd name="adj3" fmla="val 22171"/>
              <a:gd name="adj4" fmla="val -43032"/>
              <a:gd name="adj5" fmla="val 22153"/>
              <a:gd name="adj6" fmla="val -59153"/>
            </a:avLst>
          </a:prstGeom>
          <a:noFill/>
          <a:ln w="15875" cmpd="sng">
            <a:solidFill>
              <a:schemeClr val="bg1">
                <a:lumMod val="50000"/>
              </a:schemeClr>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儿童因好奇心靠近窗户而易发生意外</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77" name="线形标注 2(带强调线) 5"/>
          <p:cNvSpPr/>
          <p:nvPr/>
        </p:nvSpPr>
        <p:spPr bwMode="auto">
          <a:xfrm>
            <a:off x="4583642" y="4503906"/>
            <a:ext cx="4193563" cy="570947"/>
          </a:xfrm>
          <a:prstGeom prst="accentCallout2">
            <a:avLst>
              <a:gd name="adj1" fmla="val 48468"/>
              <a:gd name="adj2" fmla="val -1968"/>
              <a:gd name="adj3" fmla="val 47782"/>
              <a:gd name="adj4" fmla="val -82347"/>
              <a:gd name="adj5" fmla="val 82199"/>
              <a:gd name="adj6" fmla="val -85088"/>
            </a:avLst>
          </a:prstGeom>
          <a:noFill/>
          <a:ln w="15875" cmpd="sng">
            <a:solidFill>
              <a:schemeClr val="bg1">
                <a:lumMod val="50000"/>
              </a:schemeClr>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雨水飘窗入户，打湿地板，窗帘等一系列家具。</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78" name="线形标注 2(带强调线) 6"/>
          <p:cNvSpPr/>
          <p:nvPr/>
        </p:nvSpPr>
        <p:spPr bwMode="auto">
          <a:xfrm>
            <a:off x="4607139" y="5412931"/>
            <a:ext cx="4193561" cy="572813"/>
          </a:xfrm>
          <a:prstGeom prst="accentCallout2">
            <a:avLst>
              <a:gd name="adj1" fmla="val 21366"/>
              <a:gd name="adj2" fmla="val -1991"/>
              <a:gd name="adj3" fmla="val 22616"/>
              <a:gd name="adj4" fmla="val -23181"/>
              <a:gd name="adj5" fmla="val -39750"/>
              <a:gd name="adj6" fmla="val -31556"/>
            </a:avLst>
          </a:prstGeom>
          <a:noFill/>
          <a:ln w="15875" cmpd="sng">
            <a:solidFill>
              <a:schemeClr val="bg1">
                <a:lumMod val="50000"/>
              </a:schemeClr>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每年春天时，气温开始回暖而湿度开始回升，回南天现象由此产生。一些冰冷的物体表面遇到暖湿气流后，就开始在物体表面凝结、起水珠。</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10" name="TextBox 5"/>
          <p:cNvSpPr txBox="1"/>
          <p:nvPr/>
        </p:nvSpPr>
        <p:spPr>
          <a:xfrm>
            <a:off x="375104" y="1808661"/>
            <a:ext cx="5466080" cy="43370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100" b="0" i="0" u="none" strike="noStrike" kern="1200" cap="none" spc="0" normalizeH="0" baseline="0" noProof="0" dirty="0">
                <a:ln>
                  <a:noFill/>
                </a:ln>
                <a:solidFill>
                  <a:srgbClr val="358FCB"/>
                </a:solidFill>
                <a:effectLst/>
                <a:uLnTx/>
                <a:uFillTx/>
                <a:latin typeface="微软雅黑" panose="020B0503020204020204" charset="-122"/>
                <a:ea typeface="微软雅黑" panose="020B0503020204020204" charset="-122"/>
                <a:cs typeface="+mn-cs"/>
              </a:rPr>
              <a:t>现有窗户控制方式主要依赖人工操作开关：</a:t>
            </a:r>
            <a:endParaRPr kumimoji="0" lang="en-US" altLang="zh-CN" sz="2100" b="0" i="0" u="none" strike="noStrike" kern="1200" cap="none" spc="0" normalizeH="0" baseline="0" noProof="0" dirty="0">
              <a:ln>
                <a:noFill/>
              </a:ln>
              <a:solidFill>
                <a:schemeClr val="tx1">
                  <a:lumMod val="50000"/>
                  <a:lumOff val="50000"/>
                </a:schemeClr>
              </a:solidFill>
              <a:effectLst/>
              <a:uLnTx/>
              <a:uFillTx/>
              <a:latin typeface="微软雅黑" panose="020B0503020204020204" charset="-122"/>
              <a:ea typeface="微软雅黑" panose="020B0503020204020204" charset="-122"/>
              <a:cs typeface="+mn-cs"/>
            </a:endParaRPr>
          </a:p>
        </p:txBody>
      </p:sp>
      <p:sp>
        <p:nvSpPr>
          <p:cNvPr id="12" name="圆角矩形 11"/>
          <p:cNvSpPr/>
          <p:nvPr/>
        </p:nvSpPr>
        <p:spPr>
          <a:xfrm>
            <a:off x="4700498" y="2441575"/>
            <a:ext cx="1312863" cy="47625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效率低下</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1" name="圆角矩形 30"/>
          <p:cNvSpPr/>
          <p:nvPr/>
        </p:nvSpPr>
        <p:spPr>
          <a:xfrm>
            <a:off x="4700497" y="3083878"/>
            <a:ext cx="1312863" cy="47625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安全隐患</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2" name="右大括号 31"/>
          <p:cNvSpPr/>
          <p:nvPr/>
        </p:nvSpPr>
        <p:spPr>
          <a:xfrm>
            <a:off x="6101080" y="2586401"/>
            <a:ext cx="555625" cy="1516063"/>
          </a:xfrm>
          <a:prstGeom prst="rightBrace">
            <a:avLst>
              <a:gd name="adj1" fmla="val 66939"/>
              <a:gd name="adj2" fmla="val 48252"/>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椭圆 32"/>
          <p:cNvSpPr/>
          <p:nvPr/>
        </p:nvSpPr>
        <p:spPr>
          <a:xfrm>
            <a:off x="6767422" y="2493101"/>
            <a:ext cx="1638300" cy="15811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家用窗户常见弊端</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4" name="椭圆 33"/>
          <p:cNvSpPr/>
          <p:nvPr/>
        </p:nvSpPr>
        <p:spPr>
          <a:xfrm>
            <a:off x="6839993" y="4576626"/>
            <a:ext cx="1638300" cy="15811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智能管控</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5" name="右大括号 34"/>
          <p:cNvSpPr/>
          <p:nvPr/>
        </p:nvSpPr>
        <p:spPr>
          <a:xfrm>
            <a:off x="6115277" y="4644934"/>
            <a:ext cx="555625" cy="1517650"/>
          </a:xfrm>
          <a:prstGeom prst="rightBrace">
            <a:avLst>
              <a:gd name="adj1" fmla="val 66939"/>
              <a:gd name="adj2" fmla="val 48252"/>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 name="圆角矩形 35"/>
          <p:cNvSpPr/>
          <p:nvPr/>
        </p:nvSpPr>
        <p:spPr>
          <a:xfrm>
            <a:off x="4685983" y="5187315"/>
            <a:ext cx="1312863" cy="47625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安全保障</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7" name="圆角矩形 36"/>
          <p:cNvSpPr/>
          <p:nvPr/>
        </p:nvSpPr>
        <p:spPr>
          <a:xfrm>
            <a:off x="4685983" y="5784850"/>
            <a:ext cx="1312863" cy="47625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智能</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8" name="圆角矩形 37"/>
          <p:cNvSpPr/>
          <p:nvPr/>
        </p:nvSpPr>
        <p:spPr>
          <a:xfrm>
            <a:off x="4685983" y="4599940"/>
            <a:ext cx="1312863" cy="474663"/>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高效管理</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sp>
        <p:nvSpPr>
          <p:cNvPr id="39" name="右大括号 38"/>
          <p:cNvSpPr/>
          <p:nvPr/>
        </p:nvSpPr>
        <p:spPr>
          <a:xfrm rot="10800000">
            <a:off x="4027805" y="4630420"/>
            <a:ext cx="555625" cy="1517650"/>
          </a:xfrm>
          <a:prstGeom prst="rightBrace">
            <a:avLst>
              <a:gd name="adj1" fmla="val 66939"/>
              <a:gd name="adj2" fmla="val 48252"/>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8" name="TextBox 5"/>
          <p:cNvSpPr txBox="1"/>
          <p:nvPr/>
        </p:nvSpPr>
        <p:spPr>
          <a:xfrm>
            <a:off x="393065" y="5114925"/>
            <a:ext cx="3515995" cy="54864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58FCB"/>
                </a:solidFill>
                <a:effectLst/>
                <a:uLnTx/>
                <a:uFillTx/>
                <a:latin typeface="微软雅黑" panose="020B0503020204020204" charset="-122"/>
                <a:ea typeface="微软雅黑" panose="020B0503020204020204" charset="-122"/>
                <a:cs typeface="+mn-cs"/>
              </a:rPr>
              <a:t>窗卫士智能窗户系统</a:t>
            </a:r>
            <a:endParaRPr kumimoji="0" lang="zh-CN" altLang="en-US" sz="2800" b="1" i="0" u="none" strike="noStrike" kern="1200" cap="none" spc="0" normalizeH="0" baseline="0" noProof="0" dirty="0">
              <a:ln>
                <a:noFill/>
              </a:ln>
              <a:solidFill>
                <a:srgbClr val="358FCB"/>
              </a:solidFill>
              <a:effectLst/>
              <a:uLnTx/>
              <a:uFillTx/>
              <a:latin typeface="微软雅黑" panose="020B0503020204020204" charset="-122"/>
              <a:ea typeface="微软雅黑" panose="020B0503020204020204" charset="-122"/>
              <a:cs typeface="+mn-cs"/>
            </a:endParaRPr>
          </a:p>
        </p:txBody>
      </p:sp>
      <p:sp>
        <p:nvSpPr>
          <p:cNvPr id="49" name="文本框 48"/>
          <p:cNvSpPr txBox="1"/>
          <p:nvPr/>
        </p:nvSpPr>
        <p:spPr>
          <a:xfrm>
            <a:off x="467860" y="2499315"/>
            <a:ext cx="4187825" cy="38481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1.</a:t>
            </a:r>
            <a:r>
              <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天气突变时，由</a:t>
            </a:r>
            <a:r>
              <a:rPr kumimoji="0" lang="zh-CN" altLang="en-US" sz="1800" b="0" i="0" u="none" strike="noStrike" kern="1200" cap="none" spc="0" normalizeH="0" baseline="0" noProof="0" dirty="0">
                <a:ln>
                  <a:noFill/>
                </a:ln>
                <a:solidFill>
                  <a:srgbClr val="358FCB"/>
                </a:solidFill>
                <a:effectLst/>
                <a:uLnTx/>
                <a:uFillTx/>
                <a:latin typeface="微软雅黑" panose="020B0503020204020204" charset="-122"/>
                <a:ea typeface="微软雅黑" panose="020B0503020204020204" charset="-122"/>
                <a:cs typeface="+mn-cs"/>
              </a:rPr>
              <a:t>人工控制</a:t>
            </a:r>
            <a:r>
              <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开关窗</a:t>
            </a:r>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endParaRPr>
          </a:p>
        </p:txBody>
      </p:sp>
      <p:sp>
        <p:nvSpPr>
          <p:cNvPr id="50" name="文本框 49"/>
          <p:cNvSpPr txBox="1"/>
          <p:nvPr/>
        </p:nvSpPr>
        <p:spPr>
          <a:xfrm>
            <a:off x="447039" y="3142252"/>
            <a:ext cx="45154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chemeClr val="tx1">
                    <a:lumMod val="65000"/>
                    <a:lumOff val="35000"/>
                  </a:schemeClr>
                </a:solidFill>
                <a:latin typeface="微软雅黑" panose="020B0503020204020204" charset="-122"/>
                <a:ea typeface="微软雅黑" panose="020B0503020204020204" charset="-122"/>
              </a:rPr>
              <a:t>2</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a:t>
            </a:r>
            <a:r>
              <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发生意外</a:t>
            </a:r>
            <a:r>
              <a:rPr kumimoji="0" lang="zh-CN" altLang="en-US" sz="18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rPr>
              <a:t>未能及时</a:t>
            </a:r>
            <a:r>
              <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开关通风或隔绝氧气</a:t>
            </a:r>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endParaRPr>
          </a:p>
        </p:txBody>
      </p:sp>
      <p:sp>
        <p:nvSpPr>
          <p:cNvPr id="13" name="文本框 12"/>
          <p:cNvSpPr txBox="1"/>
          <p:nvPr/>
        </p:nvSpPr>
        <p:spPr>
          <a:xfrm>
            <a:off x="453662" y="3734615"/>
            <a:ext cx="4515485" cy="3848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3.</a:t>
            </a:r>
            <a:r>
              <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儿童靠近窗户时</a:t>
            </a:r>
            <a:r>
              <a:rPr kumimoji="0" lang="zh-CN" altLang="en-US" sz="18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rPr>
              <a:t>无法确定</a:t>
            </a:r>
            <a:r>
              <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rPr>
              <a:t>窗户紧闭</a:t>
            </a:r>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mn-cs"/>
            </a:endParaRPr>
          </a:p>
        </p:txBody>
      </p:sp>
      <p:sp>
        <p:nvSpPr>
          <p:cNvPr id="14" name="圆角矩形 13"/>
          <p:cNvSpPr/>
          <p:nvPr/>
        </p:nvSpPr>
        <p:spPr>
          <a:xfrm>
            <a:off x="4715011" y="3708899"/>
            <a:ext cx="1312863" cy="47625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rPr>
              <a:t>坠楼危险</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endParaRPr>
          </a:p>
        </p:txBody>
      </p:sp>
      <p:pic>
        <p:nvPicPr>
          <p:cNvPr id="24" name="图片 23" descr="timg (7)"/>
          <p:cNvPicPr>
            <a:picLocks noChangeAspect="1"/>
          </p:cNvPicPr>
          <p:nvPr/>
        </p:nvPicPr>
        <p:blipFill>
          <a:blip r:embed="rId5" cstate="print"/>
          <a:stretch>
            <a:fillRect/>
          </a:stretch>
        </p:blipFill>
        <p:spPr>
          <a:xfrm>
            <a:off x="1670050" y="3185795"/>
            <a:ext cx="1134745" cy="113538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2"/>
                                        </p:tgtEl>
                                        <p:attrNameLst>
                                          <p:attrName>style.visibility</p:attrName>
                                        </p:attrNameLst>
                                      </p:cBhvr>
                                      <p:to>
                                        <p:strVal val="visible"/>
                                      </p:to>
                                    </p:set>
                                    <p:animEffect transition="in" filter="wipe(left)">
                                      <p:cBhvr>
                                        <p:cTn id="10" dur="500"/>
                                        <p:tgtEl>
                                          <p:spTgt spid="132"/>
                                        </p:tgtEl>
                                      </p:cBhvr>
                                    </p:animEffect>
                                  </p:childTnLst>
                                </p:cTn>
                              </p:par>
                            </p:childTnLst>
                          </p:cTn>
                        </p:par>
                        <p:par>
                          <p:cTn id="11" fill="hold">
                            <p:stCondLst>
                              <p:cond delay="500"/>
                            </p:stCondLst>
                            <p:childTnLst>
                              <p:par>
                                <p:cTn id="12" presetID="23" presetClass="entr" presetSubtype="528" fill="hold" grpId="0" nodeType="afterEffect">
                                  <p:stCondLst>
                                    <p:cond delay="100"/>
                                  </p:stCondLst>
                                  <p:childTnLst>
                                    <p:set>
                                      <p:cBhvr>
                                        <p:cTn id="13" dur="1" fill="hold">
                                          <p:stCondLst>
                                            <p:cond delay="0"/>
                                          </p:stCondLst>
                                        </p:cTn>
                                        <p:tgtEl>
                                          <p:spTgt spid="25"/>
                                        </p:tgtEl>
                                        <p:attrNameLst>
                                          <p:attrName>style.visibility</p:attrName>
                                        </p:attrNameLst>
                                      </p:cBhvr>
                                      <p:to>
                                        <p:strVal val="visible"/>
                                      </p:to>
                                    </p:set>
                                    <p:anim calcmode="lin" valueType="num">
                                      <p:cBhvr>
                                        <p:cTn id="14" dur="300" fill="hold"/>
                                        <p:tgtEl>
                                          <p:spTgt spid="25"/>
                                        </p:tgtEl>
                                        <p:attrNameLst>
                                          <p:attrName>ppt_w</p:attrName>
                                        </p:attrNameLst>
                                      </p:cBhvr>
                                      <p:tavLst>
                                        <p:tav tm="0">
                                          <p:val>
                                            <p:fltVal val="0"/>
                                          </p:val>
                                        </p:tav>
                                        <p:tav tm="100000">
                                          <p:val>
                                            <p:strVal val="#ppt_w"/>
                                          </p:val>
                                        </p:tav>
                                      </p:tavLst>
                                    </p:anim>
                                    <p:anim calcmode="lin" valueType="num">
                                      <p:cBhvr>
                                        <p:cTn id="15" dur="300" fill="hold"/>
                                        <p:tgtEl>
                                          <p:spTgt spid="25"/>
                                        </p:tgtEl>
                                        <p:attrNameLst>
                                          <p:attrName>ppt_h</p:attrName>
                                        </p:attrNameLst>
                                      </p:cBhvr>
                                      <p:tavLst>
                                        <p:tav tm="0">
                                          <p:val>
                                            <p:fltVal val="0"/>
                                          </p:val>
                                        </p:tav>
                                        <p:tav tm="100000">
                                          <p:val>
                                            <p:strVal val="#ppt_h"/>
                                          </p:val>
                                        </p:tav>
                                      </p:tavLst>
                                    </p:anim>
                                    <p:anim calcmode="lin" valueType="num">
                                      <p:cBhvr>
                                        <p:cTn id="16" dur="300" fill="hold"/>
                                        <p:tgtEl>
                                          <p:spTgt spid="25"/>
                                        </p:tgtEl>
                                        <p:attrNameLst>
                                          <p:attrName>ppt_x</p:attrName>
                                        </p:attrNameLst>
                                      </p:cBhvr>
                                      <p:tavLst>
                                        <p:tav tm="0">
                                          <p:val>
                                            <p:fltVal val="0.5"/>
                                          </p:val>
                                        </p:tav>
                                        <p:tav tm="100000">
                                          <p:val>
                                            <p:strVal val="#ppt_x"/>
                                          </p:val>
                                        </p:tav>
                                      </p:tavLst>
                                    </p:anim>
                                    <p:anim calcmode="lin" valueType="num">
                                      <p:cBhvr>
                                        <p:cTn id="17" dur="300" fill="hold"/>
                                        <p:tgtEl>
                                          <p:spTgt spid="25"/>
                                        </p:tgtEl>
                                        <p:attrNameLst>
                                          <p:attrName>ppt_y</p:attrName>
                                        </p:attrNameLst>
                                      </p:cBhvr>
                                      <p:tavLst>
                                        <p:tav tm="0">
                                          <p:val>
                                            <p:fltVal val="0.5"/>
                                          </p:val>
                                        </p:tav>
                                        <p:tav tm="100000">
                                          <p:val>
                                            <p:strVal val="#ppt_y"/>
                                          </p:val>
                                        </p:tav>
                                      </p:tavLst>
                                    </p:anim>
                                  </p:childTnLst>
                                </p:cTn>
                              </p:par>
                              <p:par>
                                <p:cTn id="18" presetID="26" presetClass="emph" presetSubtype="0" fill="hold" grpId="1" nodeType="withEffect">
                                  <p:stCondLst>
                                    <p:cond delay="400"/>
                                  </p:stCondLst>
                                  <p:childTnLst>
                                    <p:animEffect transition="out" filter="fade">
                                      <p:cBhvr>
                                        <p:cTn id="19" dur="300" tmFilter="0, 0; .2, .5; .8, .5; 1, 0"/>
                                        <p:tgtEl>
                                          <p:spTgt spid="25"/>
                                        </p:tgtEl>
                                      </p:cBhvr>
                                    </p:animEffect>
                                    <p:animScale>
                                      <p:cBhvr>
                                        <p:cTn id="20" dur="150" autoRev="1" fill="hold"/>
                                        <p:tgtEl>
                                          <p:spTgt spid="25"/>
                                        </p:tgtEl>
                                      </p:cBhvr>
                                      <p:by x="105000" y="105000"/>
                                    </p:animScale>
                                  </p:childTnLst>
                                </p:cTn>
                              </p:par>
                              <p:par>
                                <p:cTn id="21" presetID="23" presetClass="entr" presetSubtype="528" fill="hold" grpId="0" nodeType="withEffect">
                                  <p:stCondLst>
                                    <p:cond delay="200"/>
                                  </p:stCondLst>
                                  <p:childTnLst>
                                    <p:set>
                                      <p:cBhvr>
                                        <p:cTn id="22" dur="1" fill="hold">
                                          <p:stCondLst>
                                            <p:cond delay="0"/>
                                          </p:stCondLst>
                                        </p:cTn>
                                        <p:tgtEl>
                                          <p:spTgt spid="40"/>
                                        </p:tgtEl>
                                        <p:attrNameLst>
                                          <p:attrName>style.visibility</p:attrName>
                                        </p:attrNameLst>
                                      </p:cBhvr>
                                      <p:to>
                                        <p:strVal val="visible"/>
                                      </p:to>
                                    </p:set>
                                    <p:anim calcmode="lin" valueType="num">
                                      <p:cBhvr>
                                        <p:cTn id="23" dur="300" fill="hold"/>
                                        <p:tgtEl>
                                          <p:spTgt spid="40"/>
                                        </p:tgtEl>
                                        <p:attrNameLst>
                                          <p:attrName>ppt_w</p:attrName>
                                        </p:attrNameLst>
                                      </p:cBhvr>
                                      <p:tavLst>
                                        <p:tav tm="0">
                                          <p:val>
                                            <p:fltVal val="0"/>
                                          </p:val>
                                        </p:tav>
                                        <p:tav tm="100000">
                                          <p:val>
                                            <p:strVal val="#ppt_w"/>
                                          </p:val>
                                        </p:tav>
                                      </p:tavLst>
                                    </p:anim>
                                    <p:anim calcmode="lin" valueType="num">
                                      <p:cBhvr>
                                        <p:cTn id="24" dur="300" fill="hold"/>
                                        <p:tgtEl>
                                          <p:spTgt spid="40"/>
                                        </p:tgtEl>
                                        <p:attrNameLst>
                                          <p:attrName>ppt_h</p:attrName>
                                        </p:attrNameLst>
                                      </p:cBhvr>
                                      <p:tavLst>
                                        <p:tav tm="0">
                                          <p:val>
                                            <p:fltVal val="0"/>
                                          </p:val>
                                        </p:tav>
                                        <p:tav tm="100000">
                                          <p:val>
                                            <p:strVal val="#ppt_h"/>
                                          </p:val>
                                        </p:tav>
                                      </p:tavLst>
                                    </p:anim>
                                    <p:anim calcmode="lin" valueType="num">
                                      <p:cBhvr>
                                        <p:cTn id="25" dur="300" fill="hold"/>
                                        <p:tgtEl>
                                          <p:spTgt spid="40"/>
                                        </p:tgtEl>
                                        <p:attrNameLst>
                                          <p:attrName>ppt_x</p:attrName>
                                        </p:attrNameLst>
                                      </p:cBhvr>
                                      <p:tavLst>
                                        <p:tav tm="0">
                                          <p:val>
                                            <p:fltVal val="0.5"/>
                                          </p:val>
                                        </p:tav>
                                        <p:tav tm="100000">
                                          <p:val>
                                            <p:strVal val="#ppt_x"/>
                                          </p:val>
                                        </p:tav>
                                      </p:tavLst>
                                    </p:anim>
                                    <p:anim calcmode="lin" valueType="num">
                                      <p:cBhvr>
                                        <p:cTn id="26" dur="300" fill="hold"/>
                                        <p:tgtEl>
                                          <p:spTgt spid="40"/>
                                        </p:tgtEl>
                                        <p:attrNameLst>
                                          <p:attrName>ppt_y</p:attrName>
                                        </p:attrNameLst>
                                      </p:cBhvr>
                                      <p:tavLst>
                                        <p:tav tm="0">
                                          <p:val>
                                            <p:fltVal val="0.5"/>
                                          </p:val>
                                        </p:tav>
                                        <p:tav tm="100000">
                                          <p:val>
                                            <p:strVal val="#ppt_y"/>
                                          </p:val>
                                        </p:tav>
                                      </p:tavLst>
                                    </p:anim>
                                  </p:childTnLst>
                                </p:cTn>
                              </p:par>
                              <p:par>
                                <p:cTn id="27" presetID="26" presetClass="emph" presetSubtype="0" fill="hold" grpId="1" nodeType="withEffect">
                                  <p:stCondLst>
                                    <p:cond delay="500"/>
                                  </p:stCondLst>
                                  <p:childTnLst>
                                    <p:animEffect transition="out" filter="fade">
                                      <p:cBhvr>
                                        <p:cTn id="28" dur="300" tmFilter="0, 0; .2, .5; .8, .5; 1, 0"/>
                                        <p:tgtEl>
                                          <p:spTgt spid="40"/>
                                        </p:tgtEl>
                                      </p:cBhvr>
                                    </p:animEffect>
                                    <p:animScale>
                                      <p:cBhvr>
                                        <p:cTn id="29" dur="150" autoRev="1" fill="hold"/>
                                        <p:tgtEl>
                                          <p:spTgt spid="40"/>
                                        </p:tgtEl>
                                      </p:cBhvr>
                                      <p:by x="105000" y="105000"/>
                                    </p:animScale>
                                  </p:childTnLst>
                                </p:cTn>
                              </p:par>
                              <p:par>
                                <p:cTn id="30" presetID="23" presetClass="entr" presetSubtype="528" fill="hold" grpId="0" nodeType="withEffect">
                                  <p:stCondLst>
                                    <p:cond delay="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300" fill="hold"/>
                                        <p:tgtEl>
                                          <p:spTgt spid="41"/>
                                        </p:tgtEl>
                                        <p:attrNameLst>
                                          <p:attrName>ppt_w</p:attrName>
                                        </p:attrNameLst>
                                      </p:cBhvr>
                                      <p:tavLst>
                                        <p:tav tm="0">
                                          <p:val>
                                            <p:fltVal val="0"/>
                                          </p:val>
                                        </p:tav>
                                        <p:tav tm="100000">
                                          <p:val>
                                            <p:strVal val="#ppt_w"/>
                                          </p:val>
                                        </p:tav>
                                      </p:tavLst>
                                    </p:anim>
                                    <p:anim calcmode="lin" valueType="num">
                                      <p:cBhvr>
                                        <p:cTn id="33" dur="300" fill="hold"/>
                                        <p:tgtEl>
                                          <p:spTgt spid="41"/>
                                        </p:tgtEl>
                                        <p:attrNameLst>
                                          <p:attrName>ppt_h</p:attrName>
                                        </p:attrNameLst>
                                      </p:cBhvr>
                                      <p:tavLst>
                                        <p:tav tm="0">
                                          <p:val>
                                            <p:fltVal val="0"/>
                                          </p:val>
                                        </p:tav>
                                        <p:tav tm="100000">
                                          <p:val>
                                            <p:strVal val="#ppt_h"/>
                                          </p:val>
                                        </p:tav>
                                      </p:tavLst>
                                    </p:anim>
                                    <p:anim calcmode="lin" valueType="num">
                                      <p:cBhvr>
                                        <p:cTn id="34" dur="300" fill="hold"/>
                                        <p:tgtEl>
                                          <p:spTgt spid="41"/>
                                        </p:tgtEl>
                                        <p:attrNameLst>
                                          <p:attrName>ppt_x</p:attrName>
                                        </p:attrNameLst>
                                      </p:cBhvr>
                                      <p:tavLst>
                                        <p:tav tm="0">
                                          <p:val>
                                            <p:fltVal val="0.5"/>
                                          </p:val>
                                        </p:tav>
                                        <p:tav tm="100000">
                                          <p:val>
                                            <p:strVal val="#ppt_x"/>
                                          </p:val>
                                        </p:tav>
                                      </p:tavLst>
                                    </p:anim>
                                    <p:anim calcmode="lin" valueType="num">
                                      <p:cBhvr>
                                        <p:cTn id="35" dur="300" fill="hold"/>
                                        <p:tgtEl>
                                          <p:spTgt spid="41"/>
                                        </p:tgtEl>
                                        <p:attrNameLst>
                                          <p:attrName>ppt_y</p:attrName>
                                        </p:attrNameLst>
                                      </p:cBhvr>
                                      <p:tavLst>
                                        <p:tav tm="0">
                                          <p:val>
                                            <p:fltVal val="0.5"/>
                                          </p:val>
                                        </p:tav>
                                        <p:tav tm="100000">
                                          <p:val>
                                            <p:strVal val="#ppt_y"/>
                                          </p:val>
                                        </p:tav>
                                      </p:tavLst>
                                    </p:anim>
                                  </p:childTnLst>
                                </p:cTn>
                              </p:par>
                              <p:par>
                                <p:cTn id="36" presetID="26" presetClass="emph" presetSubtype="0" fill="hold" grpId="1" nodeType="withEffect">
                                  <p:stCondLst>
                                    <p:cond delay="600"/>
                                  </p:stCondLst>
                                  <p:childTnLst>
                                    <p:animEffect transition="out" filter="fade">
                                      <p:cBhvr>
                                        <p:cTn id="37" dur="300" tmFilter="0, 0; .2, .5; .8, .5; 1, 0"/>
                                        <p:tgtEl>
                                          <p:spTgt spid="41"/>
                                        </p:tgtEl>
                                      </p:cBhvr>
                                    </p:animEffect>
                                    <p:animScale>
                                      <p:cBhvr>
                                        <p:cTn id="38" dur="150" autoRev="1" fill="hold"/>
                                        <p:tgtEl>
                                          <p:spTgt spid="41"/>
                                        </p:tgtEl>
                                      </p:cBhvr>
                                      <p:by x="105000" y="105000"/>
                                    </p:animScale>
                                  </p:childTnLst>
                                </p:cTn>
                              </p:par>
                              <p:par>
                                <p:cTn id="39" presetID="23" presetClass="entr" presetSubtype="528" fill="hold" grpId="0" nodeType="withEffect">
                                  <p:stCondLst>
                                    <p:cond delay="400"/>
                                  </p:stCondLst>
                                  <p:childTnLst>
                                    <p:set>
                                      <p:cBhvr>
                                        <p:cTn id="40" dur="1" fill="hold">
                                          <p:stCondLst>
                                            <p:cond delay="0"/>
                                          </p:stCondLst>
                                        </p:cTn>
                                        <p:tgtEl>
                                          <p:spTgt spid="42"/>
                                        </p:tgtEl>
                                        <p:attrNameLst>
                                          <p:attrName>style.visibility</p:attrName>
                                        </p:attrNameLst>
                                      </p:cBhvr>
                                      <p:to>
                                        <p:strVal val="visible"/>
                                      </p:to>
                                    </p:set>
                                    <p:anim calcmode="lin" valueType="num">
                                      <p:cBhvr>
                                        <p:cTn id="41" dur="300" fill="hold"/>
                                        <p:tgtEl>
                                          <p:spTgt spid="42"/>
                                        </p:tgtEl>
                                        <p:attrNameLst>
                                          <p:attrName>ppt_w</p:attrName>
                                        </p:attrNameLst>
                                      </p:cBhvr>
                                      <p:tavLst>
                                        <p:tav tm="0">
                                          <p:val>
                                            <p:fltVal val="0"/>
                                          </p:val>
                                        </p:tav>
                                        <p:tav tm="100000">
                                          <p:val>
                                            <p:strVal val="#ppt_w"/>
                                          </p:val>
                                        </p:tav>
                                      </p:tavLst>
                                    </p:anim>
                                    <p:anim calcmode="lin" valueType="num">
                                      <p:cBhvr>
                                        <p:cTn id="42" dur="300" fill="hold"/>
                                        <p:tgtEl>
                                          <p:spTgt spid="42"/>
                                        </p:tgtEl>
                                        <p:attrNameLst>
                                          <p:attrName>ppt_h</p:attrName>
                                        </p:attrNameLst>
                                      </p:cBhvr>
                                      <p:tavLst>
                                        <p:tav tm="0">
                                          <p:val>
                                            <p:fltVal val="0"/>
                                          </p:val>
                                        </p:tav>
                                        <p:tav tm="100000">
                                          <p:val>
                                            <p:strVal val="#ppt_h"/>
                                          </p:val>
                                        </p:tav>
                                      </p:tavLst>
                                    </p:anim>
                                    <p:anim calcmode="lin" valueType="num">
                                      <p:cBhvr>
                                        <p:cTn id="43" dur="300" fill="hold"/>
                                        <p:tgtEl>
                                          <p:spTgt spid="42"/>
                                        </p:tgtEl>
                                        <p:attrNameLst>
                                          <p:attrName>ppt_x</p:attrName>
                                        </p:attrNameLst>
                                      </p:cBhvr>
                                      <p:tavLst>
                                        <p:tav tm="0">
                                          <p:val>
                                            <p:fltVal val="0.5"/>
                                          </p:val>
                                        </p:tav>
                                        <p:tav tm="100000">
                                          <p:val>
                                            <p:strVal val="#ppt_x"/>
                                          </p:val>
                                        </p:tav>
                                      </p:tavLst>
                                    </p:anim>
                                    <p:anim calcmode="lin" valueType="num">
                                      <p:cBhvr>
                                        <p:cTn id="44" dur="300" fill="hold"/>
                                        <p:tgtEl>
                                          <p:spTgt spid="42"/>
                                        </p:tgtEl>
                                        <p:attrNameLst>
                                          <p:attrName>ppt_y</p:attrName>
                                        </p:attrNameLst>
                                      </p:cBhvr>
                                      <p:tavLst>
                                        <p:tav tm="0">
                                          <p:val>
                                            <p:fltVal val="0.5"/>
                                          </p:val>
                                        </p:tav>
                                        <p:tav tm="100000">
                                          <p:val>
                                            <p:strVal val="#ppt_y"/>
                                          </p:val>
                                        </p:tav>
                                      </p:tavLst>
                                    </p:anim>
                                  </p:childTnLst>
                                </p:cTn>
                              </p:par>
                              <p:par>
                                <p:cTn id="45" presetID="26" presetClass="emph" presetSubtype="0" fill="hold" grpId="1" nodeType="withEffect">
                                  <p:stCondLst>
                                    <p:cond delay="700"/>
                                  </p:stCondLst>
                                  <p:childTnLst>
                                    <p:animEffect transition="out" filter="fade">
                                      <p:cBhvr>
                                        <p:cTn id="46" dur="300" tmFilter="0, 0; .2, .5; .8, .5; 1, 0"/>
                                        <p:tgtEl>
                                          <p:spTgt spid="42"/>
                                        </p:tgtEl>
                                      </p:cBhvr>
                                    </p:animEffect>
                                    <p:animScale>
                                      <p:cBhvr>
                                        <p:cTn id="47" dur="150" autoRev="1" fill="hold"/>
                                        <p:tgtEl>
                                          <p:spTgt spid="42"/>
                                        </p:tgtEl>
                                      </p:cBhvr>
                                      <p:by x="105000" y="105000"/>
                                    </p:animScale>
                                  </p:childTnLst>
                                </p:cTn>
                              </p:par>
                              <p:par>
                                <p:cTn id="48" presetID="23" presetClass="entr" presetSubtype="528" fill="hold" grpId="0" nodeType="withEffect">
                                  <p:stCondLst>
                                    <p:cond delay="500"/>
                                  </p:stCondLst>
                                  <p:childTnLst>
                                    <p:set>
                                      <p:cBhvr>
                                        <p:cTn id="49" dur="1" fill="hold">
                                          <p:stCondLst>
                                            <p:cond delay="0"/>
                                          </p:stCondLst>
                                        </p:cTn>
                                        <p:tgtEl>
                                          <p:spTgt spid="43"/>
                                        </p:tgtEl>
                                        <p:attrNameLst>
                                          <p:attrName>style.visibility</p:attrName>
                                        </p:attrNameLst>
                                      </p:cBhvr>
                                      <p:to>
                                        <p:strVal val="visible"/>
                                      </p:to>
                                    </p:set>
                                    <p:anim calcmode="lin" valueType="num">
                                      <p:cBhvr>
                                        <p:cTn id="50" dur="300" fill="hold"/>
                                        <p:tgtEl>
                                          <p:spTgt spid="43"/>
                                        </p:tgtEl>
                                        <p:attrNameLst>
                                          <p:attrName>ppt_w</p:attrName>
                                        </p:attrNameLst>
                                      </p:cBhvr>
                                      <p:tavLst>
                                        <p:tav tm="0">
                                          <p:val>
                                            <p:fltVal val="0"/>
                                          </p:val>
                                        </p:tav>
                                        <p:tav tm="100000">
                                          <p:val>
                                            <p:strVal val="#ppt_w"/>
                                          </p:val>
                                        </p:tav>
                                      </p:tavLst>
                                    </p:anim>
                                    <p:anim calcmode="lin" valueType="num">
                                      <p:cBhvr>
                                        <p:cTn id="51" dur="300" fill="hold"/>
                                        <p:tgtEl>
                                          <p:spTgt spid="43"/>
                                        </p:tgtEl>
                                        <p:attrNameLst>
                                          <p:attrName>ppt_h</p:attrName>
                                        </p:attrNameLst>
                                      </p:cBhvr>
                                      <p:tavLst>
                                        <p:tav tm="0">
                                          <p:val>
                                            <p:fltVal val="0"/>
                                          </p:val>
                                        </p:tav>
                                        <p:tav tm="100000">
                                          <p:val>
                                            <p:strVal val="#ppt_h"/>
                                          </p:val>
                                        </p:tav>
                                      </p:tavLst>
                                    </p:anim>
                                    <p:anim calcmode="lin" valueType="num">
                                      <p:cBhvr>
                                        <p:cTn id="52" dur="300" fill="hold"/>
                                        <p:tgtEl>
                                          <p:spTgt spid="43"/>
                                        </p:tgtEl>
                                        <p:attrNameLst>
                                          <p:attrName>ppt_x</p:attrName>
                                        </p:attrNameLst>
                                      </p:cBhvr>
                                      <p:tavLst>
                                        <p:tav tm="0">
                                          <p:val>
                                            <p:fltVal val="0.5"/>
                                          </p:val>
                                        </p:tav>
                                        <p:tav tm="100000">
                                          <p:val>
                                            <p:strVal val="#ppt_x"/>
                                          </p:val>
                                        </p:tav>
                                      </p:tavLst>
                                    </p:anim>
                                    <p:anim calcmode="lin" valueType="num">
                                      <p:cBhvr>
                                        <p:cTn id="53" dur="300" fill="hold"/>
                                        <p:tgtEl>
                                          <p:spTgt spid="43"/>
                                        </p:tgtEl>
                                        <p:attrNameLst>
                                          <p:attrName>ppt_y</p:attrName>
                                        </p:attrNameLst>
                                      </p:cBhvr>
                                      <p:tavLst>
                                        <p:tav tm="0">
                                          <p:val>
                                            <p:fltVal val="0.5"/>
                                          </p:val>
                                        </p:tav>
                                        <p:tav tm="100000">
                                          <p:val>
                                            <p:strVal val="#ppt_y"/>
                                          </p:val>
                                        </p:tav>
                                      </p:tavLst>
                                    </p:anim>
                                  </p:childTnLst>
                                </p:cTn>
                              </p:par>
                              <p:par>
                                <p:cTn id="54" presetID="26" presetClass="emph" presetSubtype="0" fill="hold" grpId="1" nodeType="withEffect">
                                  <p:stCondLst>
                                    <p:cond delay="800"/>
                                  </p:stCondLst>
                                  <p:childTnLst>
                                    <p:animEffect transition="out" filter="fade">
                                      <p:cBhvr>
                                        <p:cTn id="55" dur="300" tmFilter="0, 0; .2, .5; .8, .5; 1, 0"/>
                                        <p:tgtEl>
                                          <p:spTgt spid="43"/>
                                        </p:tgtEl>
                                      </p:cBhvr>
                                    </p:animEffect>
                                    <p:animScale>
                                      <p:cBhvr>
                                        <p:cTn id="56" dur="150" autoRev="1" fill="hold"/>
                                        <p:tgtEl>
                                          <p:spTgt spid="43"/>
                                        </p:tgtEl>
                                      </p:cBhvr>
                                      <p:by x="105000" y="105000"/>
                                    </p:animScale>
                                  </p:childTnLst>
                                </p:cTn>
                              </p:par>
                              <p:par>
                                <p:cTn id="57" presetID="23" presetClass="entr" presetSubtype="528" fill="hold" grpId="0" nodeType="withEffect">
                                  <p:stCondLst>
                                    <p:cond delay="600"/>
                                  </p:stCondLst>
                                  <p:childTnLst>
                                    <p:set>
                                      <p:cBhvr>
                                        <p:cTn id="58" dur="1" fill="hold">
                                          <p:stCondLst>
                                            <p:cond delay="0"/>
                                          </p:stCondLst>
                                        </p:cTn>
                                        <p:tgtEl>
                                          <p:spTgt spid="44"/>
                                        </p:tgtEl>
                                        <p:attrNameLst>
                                          <p:attrName>style.visibility</p:attrName>
                                        </p:attrNameLst>
                                      </p:cBhvr>
                                      <p:to>
                                        <p:strVal val="visible"/>
                                      </p:to>
                                    </p:set>
                                    <p:anim calcmode="lin" valueType="num">
                                      <p:cBhvr>
                                        <p:cTn id="59" dur="300" fill="hold"/>
                                        <p:tgtEl>
                                          <p:spTgt spid="44"/>
                                        </p:tgtEl>
                                        <p:attrNameLst>
                                          <p:attrName>ppt_w</p:attrName>
                                        </p:attrNameLst>
                                      </p:cBhvr>
                                      <p:tavLst>
                                        <p:tav tm="0">
                                          <p:val>
                                            <p:fltVal val="0"/>
                                          </p:val>
                                        </p:tav>
                                        <p:tav tm="100000">
                                          <p:val>
                                            <p:strVal val="#ppt_w"/>
                                          </p:val>
                                        </p:tav>
                                      </p:tavLst>
                                    </p:anim>
                                    <p:anim calcmode="lin" valueType="num">
                                      <p:cBhvr>
                                        <p:cTn id="60" dur="300" fill="hold"/>
                                        <p:tgtEl>
                                          <p:spTgt spid="44"/>
                                        </p:tgtEl>
                                        <p:attrNameLst>
                                          <p:attrName>ppt_h</p:attrName>
                                        </p:attrNameLst>
                                      </p:cBhvr>
                                      <p:tavLst>
                                        <p:tav tm="0">
                                          <p:val>
                                            <p:fltVal val="0"/>
                                          </p:val>
                                        </p:tav>
                                        <p:tav tm="100000">
                                          <p:val>
                                            <p:strVal val="#ppt_h"/>
                                          </p:val>
                                        </p:tav>
                                      </p:tavLst>
                                    </p:anim>
                                    <p:anim calcmode="lin" valueType="num">
                                      <p:cBhvr>
                                        <p:cTn id="61" dur="300" fill="hold"/>
                                        <p:tgtEl>
                                          <p:spTgt spid="44"/>
                                        </p:tgtEl>
                                        <p:attrNameLst>
                                          <p:attrName>ppt_x</p:attrName>
                                        </p:attrNameLst>
                                      </p:cBhvr>
                                      <p:tavLst>
                                        <p:tav tm="0">
                                          <p:val>
                                            <p:fltVal val="0.5"/>
                                          </p:val>
                                        </p:tav>
                                        <p:tav tm="100000">
                                          <p:val>
                                            <p:strVal val="#ppt_x"/>
                                          </p:val>
                                        </p:tav>
                                      </p:tavLst>
                                    </p:anim>
                                    <p:anim calcmode="lin" valueType="num">
                                      <p:cBhvr>
                                        <p:cTn id="62" dur="300" fill="hold"/>
                                        <p:tgtEl>
                                          <p:spTgt spid="44"/>
                                        </p:tgtEl>
                                        <p:attrNameLst>
                                          <p:attrName>ppt_y</p:attrName>
                                        </p:attrNameLst>
                                      </p:cBhvr>
                                      <p:tavLst>
                                        <p:tav tm="0">
                                          <p:val>
                                            <p:fltVal val="0.5"/>
                                          </p:val>
                                        </p:tav>
                                        <p:tav tm="100000">
                                          <p:val>
                                            <p:strVal val="#ppt_y"/>
                                          </p:val>
                                        </p:tav>
                                      </p:tavLst>
                                    </p:anim>
                                  </p:childTnLst>
                                </p:cTn>
                              </p:par>
                              <p:par>
                                <p:cTn id="63" presetID="26" presetClass="emph" presetSubtype="0" fill="hold" grpId="1" nodeType="withEffect">
                                  <p:stCondLst>
                                    <p:cond delay="900"/>
                                  </p:stCondLst>
                                  <p:childTnLst>
                                    <p:animEffect transition="out" filter="fade">
                                      <p:cBhvr>
                                        <p:cTn id="64" dur="300" tmFilter="0, 0; .2, .5; .8, .5; 1, 0"/>
                                        <p:tgtEl>
                                          <p:spTgt spid="44"/>
                                        </p:tgtEl>
                                      </p:cBhvr>
                                    </p:animEffect>
                                    <p:animScale>
                                      <p:cBhvr>
                                        <p:cTn id="65" dur="150" autoRev="1" fill="hold"/>
                                        <p:tgtEl>
                                          <p:spTgt spid="44"/>
                                        </p:tgtEl>
                                      </p:cBhvr>
                                      <p:by x="105000" y="105000"/>
                                    </p:animScale>
                                  </p:childTnLst>
                                </p:cTn>
                              </p:par>
                              <p:par>
                                <p:cTn id="66" presetID="23" presetClass="entr" presetSubtype="528" fill="hold" grpId="0" nodeType="withEffect">
                                  <p:stCondLst>
                                    <p:cond delay="700"/>
                                  </p:stCondLst>
                                  <p:childTnLst>
                                    <p:set>
                                      <p:cBhvr>
                                        <p:cTn id="67" dur="1" fill="hold">
                                          <p:stCondLst>
                                            <p:cond delay="0"/>
                                          </p:stCondLst>
                                        </p:cTn>
                                        <p:tgtEl>
                                          <p:spTgt spid="45"/>
                                        </p:tgtEl>
                                        <p:attrNameLst>
                                          <p:attrName>style.visibility</p:attrName>
                                        </p:attrNameLst>
                                      </p:cBhvr>
                                      <p:to>
                                        <p:strVal val="visible"/>
                                      </p:to>
                                    </p:set>
                                    <p:anim calcmode="lin" valueType="num">
                                      <p:cBhvr>
                                        <p:cTn id="68" dur="300" fill="hold"/>
                                        <p:tgtEl>
                                          <p:spTgt spid="45"/>
                                        </p:tgtEl>
                                        <p:attrNameLst>
                                          <p:attrName>ppt_w</p:attrName>
                                        </p:attrNameLst>
                                      </p:cBhvr>
                                      <p:tavLst>
                                        <p:tav tm="0">
                                          <p:val>
                                            <p:fltVal val="0"/>
                                          </p:val>
                                        </p:tav>
                                        <p:tav tm="100000">
                                          <p:val>
                                            <p:strVal val="#ppt_w"/>
                                          </p:val>
                                        </p:tav>
                                      </p:tavLst>
                                    </p:anim>
                                    <p:anim calcmode="lin" valueType="num">
                                      <p:cBhvr>
                                        <p:cTn id="69" dur="300" fill="hold"/>
                                        <p:tgtEl>
                                          <p:spTgt spid="45"/>
                                        </p:tgtEl>
                                        <p:attrNameLst>
                                          <p:attrName>ppt_h</p:attrName>
                                        </p:attrNameLst>
                                      </p:cBhvr>
                                      <p:tavLst>
                                        <p:tav tm="0">
                                          <p:val>
                                            <p:fltVal val="0"/>
                                          </p:val>
                                        </p:tav>
                                        <p:tav tm="100000">
                                          <p:val>
                                            <p:strVal val="#ppt_h"/>
                                          </p:val>
                                        </p:tav>
                                      </p:tavLst>
                                    </p:anim>
                                    <p:anim calcmode="lin" valueType="num">
                                      <p:cBhvr>
                                        <p:cTn id="70" dur="300" fill="hold"/>
                                        <p:tgtEl>
                                          <p:spTgt spid="45"/>
                                        </p:tgtEl>
                                        <p:attrNameLst>
                                          <p:attrName>ppt_x</p:attrName>
                                        </p:attrNameLst>
                                      </p:cBhvr>
                                      <p:tavLst>
                                        <p:tav tm="0">
                                          <p:val>
                                            <p:fltVal val="0.5"/>
                                          </p:val>
                                        </p:tav>
                                        <p:tav tm="100000">
                                          <p:val>
                                            <p:strVal val="#ppt_x"/>
                                          </p:val>
                                        </p:tav>
                                      </p:tavLst>
                                    </p:anim>
                                    <p:anim calcmode="lin" valueType="num">
                                      <p:cBhvr>
                                        <p:cTn id="71" dur="300" fill="hold"/>
                                        <p:tgtEl>
                                          <p:spTgt spid="45"/>
                                        </p:tgtEl>
                                        <p:attrNameLst>
                                          <p:attrName>ppt_y</p:attrName>
                                        </p:attrNameLst>
                                      </p:cBhvr>
                                      <p:tavLst>
                                        <p:tav tm="0">
                                          <p:val>
                                            <p:fltVal val="0.5"/>
                                          </p:val>
                                        </p:tav>
                                        <p:tav tm="100000">
                                          <p:val>
                                            <p:strVal val="#ppt_y"/>
                                          </p:val>
                                        </p:tav>
                                      </p:tavLst>
                                    </p:anim>
                                  </p:childTnLst>
                                </p:cTn>
                              </p:par>
                              <p:par>
                                <p:cTn id="72" presetID="26" presetClass="emph" presetSubtype="0" fill="hold" grpId="1" nodeType="withEffect">
                                  <p:stCondLst>
                                    <p:cond delay="1000"/>
                                  </p:stCondLst>
                                  <p:childTnLst>
                                    <p:animEffect transition="out" filter="fade">
                                      <p:cBhvr>
                                        <p:cTn id="73" dur="300" tmFilter="0, 0; .2, .5; .8, .5; 1, 0"/>
                                        <p:tgtEl>
                                          <p:spTgt spid="45"/>
                                        </p:tgtEl>
                                      </p:cBhvr>
                                    </p:animEffect>
                                    <p:animScale>
                                      <p:cBhvr>
                                        <p:cTn id="74" dur="150" autoRev="1" fill="hold"/>
                                        <p:tgtEl>
                                          <p:spTgt spid="45"/>
                                        </p:tgtEl>
                                      </p:cBhvr>
                                      <p:by x="105000" y="105000"/>
                                    </p:animScale>
                                  </p:childTnLst>
                                </p:cTn>
                              </p:par>
                              <p:par>
                                <p:cTn id="75" presetID="23" presetClass="entr" presetSubtype="528" fill="hold" grpId="0" nodeType="withEffect">
                                  <p:stCondLst>
                                    <p:cond delay="800"/>
                                  </p:stCondLst>
                                  <p:childTnLst>
                                    <p:set>
                                      <p:cBhvr>
                                        <p:cTn id="76" dur="1" fill="hold">
                                          <p:stCondLst>
                                            <p:cond delay="0"/>
                                          </p:stCondLst>
                                        </p:cTn>
                                        <p:tgtEl>
                                          <p:spTgt spid="46"/>
                                        </p:tgtEl>
                                        <p:attrNameLst>
                                          <p:attrName>style.visibility</p:attrName>
                                        </p:attrNameLst>
                                      </p:cBhvr>
                                      <p:to>
                                        <p:strVal val="visible"/>
                                      </p:to>
                                    </p:set>
                                    <p:anim calcmode="lin" valueType="num">
                                      <p:cBhvr>
                                        <p:cTn id="77" dur="300" fill="hold"/>
                                        <p:tgtEl>
                                          <p:spTgt spid="46"/>
                                        </p:tgtEl>
                                        <p:attrNameLst>
                                          <p:attrName>ppt_w</p:attrName>
                                        </p:attrNameLst>
                                      </p:cBhvr>
                                      <p:tavLst>
                                        <p:tav tm="0">
                                          <p:val>
                                            <p:fltVal val="0"/>
                                          </p:val>
                                        </p:tav>
                                        <p:tav tm="100000">
                                          <p:val>
                                            <p:strVal val="#ppt_w"/>
                                          </p:val>
                                        </p:tav>
                                      </p:tavLst>
                                    </p:anim>
                                    <p:anim calcmode="lin" valueType="num">
                                      <p:cBhvr>
                                        <p:cTn id="78" dur="300" fill="hold"/>
                                        <p:tgtEl>
                                          <p:spTgt spid="46"/>
                                        </p:tgtEl>
                                        <p:attrNameLst>
                                          <p:attrName>ppt_h</p:attrName>
                                        </p:attrNameLst>
                                      </p:cBhvr>
                                      <p:tavLst>
                                        <p:tav tm="0">
                                          <p:val>
                                            <p:fltVal val="0"/>
                                          </p:val>
                                        </p:tav>
                                        <p:tav tm="100000">
                                          <p:val>
                                            <p:strVal val="#ppt_h"/>
                                          </p:val>
                                        </p:tav>
                                      </p:tavLst>
                                    </p:anim>
                                    <p:anim calcmode="lin" valueType="num">
                                      <p:cBhvr>
                                        <p:cTn id="79" dur="300" fill="hold"/>
                                        <p:tgtEl>
                                          <p:spTgt spid="46"/>
                                        </p:tgtEl>
                                        <p:attrNameLst>
                                          <p:attrName>ppt_x</p:attrName>
                                        </p:attrNameLst>
                                      </p:cBhvr>
                                      <p:tavLst>
                                        <p:tav tm="0">
                                          <p:val>
                                            <p:fltVal val="0.5"/>
                                          </p:val>
                                        </p:tav>
                                        <p:tav tm="100000">
                                          <p:val>
                                            <p:strVal val="#ppt_x"/>
                                          </p:val>
                                        </p:tav>
                                      </p:tavLst>
                                    </p:anim>
                                    <p:anim calcmode="lin" valueType="num">
                                      <p:cBhvr>
                                        <p:cTn id="80" dur="300" fill="hold"/>
                                        <p:tgtEl>
                                          <p:spTgt spid="46"/>
                                        </p:tgtEl>
                                        <p:attrNameLst>
                                          <p:attrName>ppt_y</p:attrName>
                                        </p:attrNameLst>
                                      </p:cBhvr>
                                      <p:tavLst>
                                        <p:tav tm="0">
                                          <p:val>
                                            <p:fltVal val="0.5"/>
                                          </p:val>
                                        </p:tav>
                                        <p:tav tm="100000">
                                          <p:val>
                                            <p:strVal val="#ppt_y"/>
                                          </p:val>
                                        </p:tav>
                                      </p:tavLst>
                                    </p:anim>
                                  </p:childTnLst>
                                </p:cTn>
                              </p:par>
                              <p:par>
                                <p:cTn id="81" presetID="26" presetClass="emph" presetSubtype="0" fill="hold" grpId="1" nodeType="withEffect">
                                  <p:stCondLst>
                                    <p:cond delay="1100"/>
                                  </p:stCondLst>
                                  <p:childTnLst>
                                    <p:animEffect transition="out" filter="fade">
                                      <p:cBhvr>
                                        <p:cTn id="82" dur="300" tmFilter="0, 0; .2, .5; .8, .5; 1, 0"/>
                                        <p:tgtEl>
                                          <p:spTgt spid="46"/>
                                        </p:tgtEl>
                                      </p:cBhvr>
                                    </p:animEffect>
                                    <p:animScale>
                                      <p:cBhvr>
                                        <p:cTn id="83" dur="150" autoRev="1" fill="hold"/>
                                        <p:tgtEl>
                                          <p:spTgt spid="46"/>
                                        </p:tgtEl>
                                      </p:cBhvr>
                                      <p:by x="105000" y="105000"/>
                                    </p:animScale>
                                  </p:childTnLst>
                                </p:cTn>
                              </p:par>
                              <p:par>
                                <p:cTn id="84" presetID="23" presetClass="entr" presetSubtype="528" fill="hold" grpId="0" nodeType="withEffect">
                                  <p:stCondLst>
                                    <p:cond delay="900"/>
                                  </p:stCondLst>
                                  <p:childTnLst>
                                    <p:set>
                                      <p:cBhvr>
                                        <p:cTn id="85" dur="1" fill="hold">
                                          <p:stCondLst>
                                            <p:cond delay="0"/>
                                          </p:stCondLst>
                                        </p:cTn>
                                        <p:tgtEl>
                                          <p:spTgt spid="47"/>
                                        </p:tgtEl>
                                        <p:attrNameLst>
                                          <p:attrName>style.visibility</p:attrName>
                                        </p:attrNameLst>
                                      </p:cBhvr>
                                      <p:to>
                                        <p:strVal val="visible"/>
                                      </p:to>
                                    </p:set>
                                    <p:anim calcmode="lin" valueType="num">
                                      <p:cBhvr>
                                        <p:cTn id="86" dur="300" fill="hold"/>
                                        <p:tgtEl>
                                          <p:spTgt spid="47"/>
                                        </p:tgtEl>
                                        <p:attrNameLst>
                                          <p:attrName>ppt_w</p:attrName>
                                        </p:attrNameLst>
                                      </p:cBhvr>
                                      <p:tavLst>
                                        <p:tav tm="0">
                                          <p:val>
                                            <p:fltVal val="0"/>
                                          </p:val>
                                        </p:tav>
                                        <p:tav tm="100000">
                                          <p:val>
                                            <p:strVal val="#ppt_w"/>
                                          </p:val>
                                        </p:tav>
                                      </p:tavLst>
                                    </p:anim>
                                    <p:anim calcmode="lin" valueType="num">
                                      <p:cBhvr>
                                        <p:cTn id="87" dur="300" fill="hold"/>
                                        <p:tgtEl>
                                          <p:spTgt spid="47"/>
                                        </p:tgtEl>
                                        <p:attrNameLst>
                                          <p:attrName>ppt_h</p:attrName>
                                        </p:attrNameLst>
                                      </p:cBhvr>
                                      <p:tavLst>
                                        <p:tav tm="0">
                                          <p:val>
                                            <p:fltVal val="0"/>
                                          </p:val>
                                        </p:tav>
                                        <p:tav tm="100000">
                                          <p:val>
                                            <p:strVal val="#ppt_h"/>
                                          </p:val>
                                        </p:tav>
                                      </p:tavLst>
                                    </p:anim>
                                    <p:anim calcmode="lin" valueType="num">
                                      <p:cBhvr>
                                        <p:cTn id="88" dur="300" fill="hold"/>
                                        <p:tgtEl>
                                          <p:spTgt spid="47"/>
                                        </p:tgtEl>
                                        <p:attrNameLst>
                                          <p:attrName>ppt_x</p:attrName>
                                        </p:attrNameLst>
                                      </p:cBhvr>
                                      <p:tavLst>
                                        <p:tav tm="0">
                                          <p:val>
                                            <p:fltVal val="0.5"/>
                                          </p:val>
                                        </p:tav>
                                        <p:tav tm="100000">
                                          <p:val>
                                            <p:strVal val="#ppt_x"/>
                                          </p:val>
                                        </p:tav>
                                      </p:tavLst>
                                    </p:anim>
                                    <p:anim calcmode="lin" valueType="num">
                                      <p:cBhvr>
                                        <p:cTn id="89" dur="300" fill="hold"/>
                                        <p:tgtEl>
                                          <p:spTgt spid="47"/>
                                        </p:tgtEl>
                                        <p:attrNameLst>
                                          <p:attrName>ppt_y</p:attrName>
                                        </p:attrNameLst>
                                      </p:cBhvr>
                                      <p:tavLst>
                                        <p:tav tm="0">
                                          <p:val>
                                            <p:fltVal val="0.5"/>
                                          </p:val>
                                        </p:tav>
                                        <p:tav tm="100000">
                                          <p:val>
                                            <p:strVal val="#ppt_y"/>
                                          </p:val>
                                        </p:tav>
                                      </p:tavLst>
                                    </p:anim>
                                  </p:childTnLst>
                                </p:cTn>
                              </p:par>
                              <p:par>
                                <p:cTn id="90" presetID="26" presetClass="emph" presetSubtype="0" fill="hold" grpId="1" nodeType="withEffect">
                                  <p:stCondLst>
                                    <p:cond delay="1200"/>
                                  </p:stCondLst>
                                  <p:childTnLst>
                                    <p:animEffect transition="out" filter="fade">
                                      <p:cBhvr>
                                        <p:cTn id="91" dur="300" tmFilter="0, 0; .2, .5; .8, .5; 1, 0"/>
                                        <p:tgtEl>
                                          <p:spTgt spid="47"/>
                                        </p:tgtEl>
                                      </p:cBhvr>
                                    </p:animEffect>
                                    <p:animScale>
                                      <p:cBhvr>
                                        <p:cTn id="92" dur="150" autoRev="1" fill="hold"/>
                                        <p:tgtEl>
                                          <p:spTgt spid="47"/>
                                        </p:tgtEl>
                                      </p:cBhvr>
                                      <p:by x="105000" y="105000"/>
                                    </p:animScale>
                                  </p:childTnLst>
                                </p:cTn>
                              </p:par>
                            </p:childTnLst>
                          </p:cTn>
                        </p:par>
                        <p:par>
                          <p:cTn id="93" fill="hold">
                            <p:stCondLst>
                              <p:cond delay="1100"/>
                            </p:stCondLst>
                            <p:childTnLst>
                              <p:par>
                                <p:cTn id="94" presetID="14" presetClass="entr" presetSubtype="10" fill="hold" nodeType="afterEffect">
                                  <p:stCondLst>
                                    <p:cond delay="300"/>
                                  </p:stCondLst>
                                  <p:childTnLst>
                                    <p:set>
                                      <p:cBhvr>
                                        <p:cTn id="95" dur="1" fill="hold">
                                          <p:stCondLst>
                                            <p:cond delay="0"/>
                                          </p:stCondLst>
                                        </p:cTn>
                                        <p:tgtEl>
                                          <p:spTgt spid="54"/>
                                        </p:tgtEl>
                                        <p:attrNameLst>
                                          <p:attrName>style.visibility</p:attrName>
                                        </p:attrNameLst>
                                      </p:cBhvr>
                                      <p:to>
                                        <p:strVal val="visible"/>
                                      </p:to>
                                    </p:set>
                                    <p:animEffect transition="in" filter="randombar(horizontal)">
                                      <p:cBhvr>
                                        <p:cTn id="96" dur="500"/>
                                        <p:tgtEl>
                                          <p:spTgt spid="54"/>
                                        </p:tgtEl>
                                      </p:cBhvr>
                                    </p:animEffect>
                                  </p:childTnLst>
                                </p:cTn>
                              </p:par>
                            </p:childTnLst>
                          </p:cTn>
                        </p:par>
                        <p:par>
                          <p:cTn id="97" fill="hold">
                            <p:stCondLst>
                              <p:cond delay="1900"/>
                            </p:stCondLst>
                            <p:childTnLst>
                              <p:par>
                                <p:cTn id="98" presetID="14" presetClass="entr" presetSubtype="10" fill="hold" nodeType="after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randombar(horizontal)">
                                      <p:cBhvr>
                                        <p:cTn id="100" dur="500"/>
                                        <p:tgtEl>
                                          <p:spTgt spid="57"/>
                                        </p:tgtEl>
                                      </p:cBhvr>
                                    </p:animEffect>
                                  </p:childTnLst>
                                </p:cTn>
                              </p:par>
                              <p:par>
                                <p:cTn id="101" presetID="14" presetClass="entr" presetSubtype="10" fill="hold"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randombar(horizontal)">
                                      <p:cBhvr>
                                        <p:cTn id="103" dur="500"/>
                                        <p:tgtEl>
                                          <p:spTgt spid="24"/>
                                        </p:tgtEl>
                                      </p:cBhvr>
                                    </p:animEffect>
                                  </p:childTnLst>
                                </p:cTn>
                              </p:par>
                              <p:par>
                                <p:cTn id="104" presetID="14" presetClass="entr" presetSubtype="10" fill="hold"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randombar(horizontal)">
                                      <p:cBhvr>
                                        <p:cTn id="106" dur="500"/>
                                        <p:tgtEl>
                                          <p:spTgt spid="55"/>
                                        </p:tgtEl>
                                      </p:cBhvr>
                                    </p:animEffect>
                                  </p:childTnLst>
                                </p:cTn>
                              </p:par>
                              <p:par>
                                <p:cTn id="107" presetID="14" presetClass="entr" presetSubtype="10" fill="hold" nodeType="with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randombar(horizontal)">
                                      <p:cBhvr>
                                        <p:cTn id="109" dur="500"/>
                                        <p:tgtEl>
                                          <p:spTgt spid="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wipe(left)">
                                      <p:cBhvr>
                                        <p:cTn id="114" dur="1000"/>
                                        <p:tgtEl>
                                          <p:spTgt spid="7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left)">
                                      <p:cBhvr>
                                        <p:cTn id="119" dur="10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left)">
                                      <p:cBhvr>
                                        <p:cTn id="124" dur="1000"/>
                                        <p:tgtEl>
                                          <p:spTgt spid="7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wipe(left)">
                                      <p:cBhvr>
                                        <p:cTn id="129" dur="1000"/>
                                        <p:tgtEl>
                                          <p:spTgt spid="7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wipe(left)">
                                      <p:cBhvr>
                                        <p:cTn id="134" dur="1000"/>
                                        <p:tgtEl>
                                          <p:spTgt spid="7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grpId="1" nodeType="clickEffect">
                                  <p:stCondLst>
                                    <p:cond delay="0"/>
                                  </p:stCondLst>
                                  <p:childTnLst>
                                    <p:animEffect transition="out" filter="fade">
                                      <p:cBhvr>
                                        <p:cTn id="138" dur="500"/>
                                        <p:tgtEl>
                                          <p:spTgt spid="74"/>
                                        </p:tgtEl>
                                      </p:cBhvr>
                                    </p:animEffect>
                                    <p:set>
                                      <p:cBhvr>
                                        <p:cTn id="139" dur="1" fill="hold">
                                          <p:stCondLst>
                                            <p:cond delay="499"/>
                                          </p:stCondLst>
                                        </p:cTn>
                                        <p:tgtEl>
                                          <p:spTgt spid="74"/>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75"/>
                                        </p:tgtEl>
                                      </p:cBhvr>
                                    </p:animEffect>
                                    <p:set>
                                      <p:cBhvr>
                                        <p:cTn id="142" dur="1" fill="hold">
                                          <p:stCondLst>
                                            <p:cond delay="499"/>
                                          </p:stCondLst>
                                        </p:cTn>
                                        <p:tgtEl>
                                          <p:spTgt spid="75"/>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76"/>
                                        </p:tgtEl>
                                      </p:cBhvr>
                                    </p:animEffect>
                                    <p:set>
                                      <p:cBhvr>
                                        <p:cTn id="145" dur="1" fill="hold">
                                          <p:stCondLst>
                                            <p:cond delay="499"/>
                                          </p:stCondLst>
                                        </p:cTn>
                                        <p:tgtEl>
                                          <p:spTgt spid="76"/>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24"/>
                                        </p:tgtEl>
                                      </p:cBhvr>
                                    </p:animEffect>
                                    <p:set>
                                      <p:cBhvr>
                                        <p:cTn id="148" dur="1" fill="hold">
                                          <p:stCondLst>
                                            <p:cond delay="499"/>
                                          </p:stCondLst>
                                        </p:cTn>
                                        <p:tgtEl>
                                          <p:spTgt spid="24"/>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77"/>
                                        </p:tgtEl>
                                      </p:cBhvr>
                                    </p:animEffect>
                                    <p:set>
                                      <p:cBhvr>
                                        <p:cTn id="151" dur="1" fill="hold">
                                          <p:stCondLst>
                                            <p:cond delay="499"/>
                                          </p:stCondLst>
                                        </p:cTn>
                                        <p:tgtEl>
                                          <p:spTgt spid="77"/>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78"/>
                                        </p:tgtEl>
                                      </p:cBhvr>
                                    </p:animEffect>
                                    <p:set>
                                      <p:cBhvr>
                                        <p:cTn id="154" dur="1" fill="hold">
                                          <p:stCondLst>
                                            <p:cond delay="499"/>
                                          </p:stCondLst>
                                        </p:cTn>
                                        <p:tgtEl>
                                          <p:spTgt spid="78"/>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54"/>
                                        </p:tgtEl>
                                      </p:cBhvr>
                                    </p:animEffect>
                                    <p:set>
                                      <p:cBhvr>
                                        <p:cTn id="157" dur="1" fill="hold">
                                          <p:stCondLst>
                                            <p:cond delay="499"/>
                                          </p:stCondLst>
                                        </p:cTn>
                                        <p:tgtEl>
                                          <p:spTgt spid="54"/>
                                        </p:tgtEl>
                                        <p:attrNameLst>
                                          <p:attrName>style.visibility</p:attrName>
                                        </p:attrNameLst>
                                      </p:cBhvr>
                                      <p:to>
                                        <p:strVal val="hidden"/>
                                      </p:to>
                                    </p:set>
                                  </p:childTnLst>
                                </p:cTn>
                              </p:par>
                              <p:par>
                                <p:cTn id="158" presetID="10" presetClass="exit" presetSubtype="0" fill="hold" grpId="2" nodeType="withEffect">
                                  <p:stCondLst>
                                    <p:cond delay="0"/>
                                  </p:stCondLst>
                                  <p:childTnLst>
                                    <p:animEffect transition="out" filter="fade">
                                      <p:cBhvr>
                                        <p:cTn id="159" dur="500"/>
                                        <p:tgtEl>
                                          <p:spTgt spid="25"/>
                                        </p:tgtEl>
                                      </p:cBhvr>
                                    </p:animEffect>
                                    <p:set>
                                      <p:cBhvr>
                                        <p:cTn id="160" dur="1" fill="hold">
                                          <p:stCondLst>
                                            <p:cond delay="499"/>
                                          </p:stCondLst>
                                        </p:cTn>
                                        <p:tgtEl>
                                          <p:spTgt spid="25"/>
                                        </p:tgtEl>
                                        <p:attrNameLst>
                                          <p:attrName>style.visibility</p:attrName>
                                        </p:attrNameLst>
                                      </p:cBhvr>
                                      <p:to>
                                        <p:strVal val="hidden"/>
                                      </p:to>
                                    </p:set>
                                  </p:childTnLst>
                                </p:cTn>
                              </p:par>
                              <p:par>
                                <p:cTn id="161" presetID="10" presetClass="exit" presetSubtype="0" fill="hold" grpId="2" nodeType="withEffect">
                                  <p:stCondLst>
                                    <p:cond delay="0"/>
                                  </p:stCondLst>
                                  <p:childTnLst>
                                    <p:animEffect transition="out" filter="fade">
                                      <p:cBhvr>
                                        <p:cTn id="162" dur="500"/>
                                        <p:tgtEl>
                                          <p:spTgt spid="40"/>
                                        </p:tgtEl>
                                      </p:cBhvr>
                                    </p:animEffect>
                                    <p:set>
                                      <p:cBhvr>
                                        <p:cTn id="163" dur="1" fill="hold">
                                          <p:stCondLst>
                                            <p:cond delay="499"/>
                                          </p:stCondLst>
                                        </p:cTn>
                                        <p:tgtEl>
                                          <p:spTgt spid="40"/>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55"/>
                                        </p:tgtEl>
                                      </p:cBhvr>
                                    </p:animEffect>
                                    <p:set>
                                      <p:cBhvr>
                                        <p:cTn id="166" dur="1" fill="hold">
                                          <p:stCondLst>
                                            <p:cond delay="499"/>
                                          </p:stCondLst>
                                        </p:cTn>
                                        <p:tgtEl>
                                          <p:spTgt spid="55"/>
                                        </p:tgtEl>
                                        <p:attrNameLst>
                                          <p:attrName>style.visibility</p:attrName>
                                        </p:attrNameLst>
                                      </p:cBhvr>
                                      <p:to>
                                        <p:strVal val="hidden"/>
                                      </p:to>
                                    </p:set>
                                  </p:childTnLst>
                                </p:cTn>
                              </p:par>
                              <p:par>
                                <p:cTn id="167" presetID="10" presetClass="exit" presetSubtype="0" fill="hold" grpId="2" nodeType="withEffect">
                                  <p:stCondLst>
                                    <p:cond delay="0"/>
                                  </p:stCondLst>
                                  <p:childTnLst>
                                    <p:animEffect transition="out" filter="fade">
                                      <p:cBhvr>
                                        <p:cTn id="168" dur="500"/>
                                        <p:tgtEl>
                                          <p:spTgt spid="41"/>
                                        </p:tgtEl>
                                      </p:cBhvr>
                                    </p:animEffect>
                                    <p:set>
                                      <p:cBhvr>
                                        <p:cTn id="169" dur="1" fill="hold">
                                          <p:stCondLst>
                                            <p:cond delay="499"/>
                                          </p:stCondLst>
                                        </p:cTn>
                                        <p:tgtEl>
                                          <p:spTgt spid="41"/>
                                        </p:tgtEl>
                                        <p:attrNameLst>
                                          <p:attrName>style.visibility</p:attrName>
                                        </p:attrNameLst>
                                      </p:cBhvr>
                                      <p:to>
                                        <p:strVal val="hidden"/>
                                      </p:to>
                                    </p:set>
                                  </p:childTnLst>
                                </p:cTn>
                              </p:par>
                              <p:par>
                                <p:cTn id="170" presetID="10" presetClass="exit" presetSubtype="0" fill="hold" grpId="2" nodeType="withEffect">
                                  <p:stCondLst>
                                    <p:cond delay="0"/>
                                  </p:stCondLst>
                                  <p:childTnLst>
                                    <p:animEffect transition="out" filter="fad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par>
                                <p:cTn id="173" presetID="10" presetClass="exit" presetSubtype="0" fill="hold" grpId="2" nodeType="withEffect">
                                  <p:stCondLst>
                                    <p:cond delay="0"/>
                                  </p:stCondLst>
                                  <p:childTnLst>
                                    <p:animEffect transition="out" filter="fade">
                                      <p:cBhvr>
                                        <p:cTn id="174" dur="500"/>
                                        <p:tgtEl>
                                          <p:spTgt spid="43"/>
                                        </p:tgtEl>
                                      </p:cBhvr>
                                    </p:animEffect>
                                    <p:set>
                                      <p:cBhvr>
                                        <p:cTn id="175" dur="1" fill="hold">
                                          <p:stCondLst>
                                            <p:cond delay="499"/>
                                          </p:stCondLst>
                                        </p:cTn>
                                        <p:tgtEl>
                                          <p:spTgt spid="43"/>
                                        </p:tgtEl>
                                        <p:attrNameLst>
                                          <p:attrName>style.visibility</p:attrName>
                                        </p:attrNameLst>
                                      </p:cBhvr>
                                      <p:to>
                                        <p:strVal val="hidden"/>
                                      </p:to>
                                    </p:set>
                                  </p:childTnLst>
                                </p:cTn>
                              </p:par>
                              <p:par>
                                <p:cTn id="176" presetID="10" presetClass="exit" presetSubtype="0" fill="hold" grpId="2" nodeType="withEffect">
                                  <p:stCondLst>
                                    <p:cond delay="0"/>
                                  </p:stCondLst>
                                  <p:childTnLst>
                                    <p:animEffect transition="out" filter="fade">
                                      <p:cBhvr>
                                        <p:cTn id="177" dur="500"/>
                                        <p:tgtEl>
                                          <p:spTgt spid="44"/>
                                        </p:tgtEl>
                                      </p:cBhvr>
                                    </p:animEffect>
                                    <p:set>
                                      <p:cBhvr>
                                        <p:cTn id="178" dur="1" fill="hold">
                                          <p:stCondLst>
                                            <p:cond delay="499"/>
                                          </p:stCondLst>
                                        </p:cTn>
                                        <p:tgtEl>
                                          <p:spTgt spid="44"/>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9"/>
                                        </p:tgtEl>
                                      </p:cBhvr>
                                    </p:animEffect>
                                    <p:set>
                                      <p:cBhvr>
                                        <p:cTn id="181" dur="1" fill="hold">
                                          <p:stCondLst>
                                            <p:cond delay="499"/>
                                          </p:stCondLst>
                                        </p:cTn>
                                        <p:tgtEl>
                                          <p:spTgt spid="9"/>
                                        </p:tgtEl>
                                        <p:attrNameLst>
                                          <p:attrName>style.visibility</p:attrName>
                                        </p:attrNameLst>
                                      </p:cBhvr>
                                      <p:to>
                                        <p:strVal val="hidden"/>
                                      </p:to>
                                    </p:set>
                                  </p:childTnLst>
                                </p:cTn>
                              </p:par>
                              <p:par>
                                <p:cTn id="182" presetID="10" presetClass="exit" presetSubtype="0" fill="hold" grpId="2" nodeType="withEffect">
                                  <p:stCondLst>
                                    <p:cond delay="0"/>
                                  </p:stCondLst>
                                  <p:childTnLst>
                                    <p:animEffect transition="out" filter="fade">
                                      <p:cBhvr>
                                        <p:cTn id="183" dur="500"/>
                                        <p:tgtEl>
                                          <p:spTgt spid="45"/>
                                        </p:tgtEl>
                                      </p:cBhvr>
                                    </p:animEffect>
                                    <p:set>
                                      <p:cBhvr>
                                        <p:cTn id="184" dur="1" fill="hold">
                                          <p:stCondLst>
                                            <p:cond delay="499"/>
                                          </p:stCondLst>
                                        </p:cTn>
                                        <p:tgtEl>
                                          <p:spTgt spid="45"/>
                                        </p:tgtEl>
                                        <p:attrNameLst>
                                          <p:attrName>style.visibility</p:attrName>
                                        </p:attrNameLst>
                                      </p:cBhvr>
                                      <p:to>
                                        <p:strVal val="hidden"/>
                                      </p:to>
                                    </p:set>
                                  </p:childTnLst>
                                </p:cTn>
                              </p:par>
                              <p:par>
                                <p:cTn id="185" presetID="10" presetClass="exit" presetSubtype="0" fill="hold" grpId="2" nodeType="withEffect">
                                  <p:stCondLst>
                                    <p:cond delay="0"/>
                                  </p:stCondLst>
                                  <p:childTnLst>
                                    <p:animEffect transition="out" filter="fade">
                                      <p:cBhvr>
                                        <p:cTn id="186" dur="500"/>
                                        <p:tgtEl>
                                          <p:spTgt spid="46"/>
                                        </p:tgtEl>
                                      </p:cBhvr>
                                    </p:animEffect>
                                    <p:set>
                                      <p:cBhvr>
                                        <p:cTn id="187" dur="1" fill="hold">
                                          <p:stCondLst>
                                            <p:cond delay="499"/>
                                          </p:stCondLst>
                                        </p:cTn>
                                        <p:tgtEl>
                                          <p:spTgt spid="46"/>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57"/>
                                        </p:tgtEl>
                                      </p:cBhvr>
                                    </p:animEffect>
                                    <p:set>
                                      <p:cBhvr>
                                        <p:cTn id="190" dur="1" fill="hold">
                                          <p:stCondLst>
                                            <p:cond delay="499"/>
                                          </p:stCondLst>
                                        </p:cTn>
                                        <p:tgtEl>
                                          <p:spTgt spid="57"/>
                                        </p:tgtEl>
                                        <p:attrNameLst>
                                          <p:attrName>style.visibility</p:attrName>
                                        </p:attrNameLst>
                                      </p:cBhvr>
                                      <p:to>
                                        <p:strVal val="hidden"/>
                                      </p:to>
                                    </p:set>
                                  </p:childTnLst>
                                </p:cTn>
                              </p:par>
                              <p:par>
                                <p:cTn id="191" presetID="10" presetClass="exit" presetSubtype="0" fill="hold" grpId="2" nodeType="withEffect">
                                  <p:stCondLst>
                                    <p:cond delay="0"/>
                                  </p:stCondLst>
                                  <p:childTnLst>
                                    <p:animEffect transition="out" filter="fade">
                                      <p:cBhvr>
                                        <p:cTn id="192" dur="500"/>
                                        <p:tgtEl>
                                          <p:spTgt spid="47"/>
                                        </p:tgtEl>
                                      </p:cBhvr>
                                    </p:animEffect>
                                    <p:set>
                                      <p:cBhvr>
                                        <p:cTn id="193" dur="1" fill="hold">
                                          <p:stCondLst>
                                            <p:cond delay="499"/>
                                          </p:stCondLst>
                                        </p:cTn>
                                        <p:tgtEl>
                                          <p:spTgt spid="4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10"/>
                                        </p:tgtEl>
                                        <p:attrNameLst>
                                          <p:attrName>style.visibility</p:attrName>
                                        </p:attrNameLst>
                                      </p:cBhvr>
                                      <p:to>
                                        <p:strVal val="visible"/>
                                      </p:to>
                                    </p:set>
                                    <p:animEffect transition="in" filter="fade">
                                      <p:cBhvr>
                                        <p:cTn id="198" dur="500"/>
                                        <p:tgtEl>
                                          <p:spTgt spid="10"/>
                                        </p:tgtEl>
                                      </p:cBhvr>
                                    </p:animEffect>
                                    <p:anim calcmode="lin" valueType="num">
                                      <p:cBhvr>
                                        <p:cTn id="199" dur="500" fill="hold"/>
                                        <p:tgtEl>
                                          <p:spTgt spid="10"/>
                                        </p:tgtEl>
                                        <p:attrNameLst>
                                          <p:attrName>ppt_x</p:attrName>
                                        </p:attrNameLst>
                                      </p:cBhvr>
                                      <p:tavLst>
                                        <p:tav tm="0">
                                          <p:val>
                                            <p:strVal val="#ppt_x"/>
                                          </p:val>
                                        </p:tav>
                                        <p:tav tm="100000">
                                          <p:val>
                                            <p:strVal val="#ppt_x"/>
                                          </p:val>
                                        </p:tav>
                                      </p:tavLst>
                                    </p:anim>
                                    <p:anim calcmode="lin" valueType="num">
                                      <p:cBhvr>
                                        <p:cTn id="20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grpId="0" nodeType="clickEffect">
                                  <p:stCondLst>
                                    <p:cond delay="0"/>
                                  </p:stCondLst>
                                  <p:childTnLst>
                                    <p:set>
                                      <p:cBhvr>
                                        <p:cTn id="204" dur="1" fill="hold">
                                          <p:stCondLst>
                                            <p:cond delay="0"/>
                                          </p:stCondLst>
                                        </p:cTn>
                                        <p:tgtEl>
                                          <p:spTgt spid="49"/>
                                        </p:tgtEl>
                                        <p:attrNameLst>
                                          <p:attrName>style.visibility</p:attrName>
                                        </p:attrNameLst>
                                      </p:cBhvr>
                                      <p:to>
                                        <p:strVal val="visible"/>
                                      </p:to>
                                    </p:set>
                                    <p:animEffect transition="in" filter="fade">
                                      <p:cBhvr>
                                        <p:cTn id="205" dur="500"/>
                                        <p:tgtEl>
                                          <p:spTgt spid="49"/>
                                        </p:tgtEl>
                                      </p:cBhvr>
                                    </p:animEffect>
                                    <p:anim calcmode="lin" valueType="num">
                                      <p:cBhvr>
                                        <p:cTn id="206" dur="500" fill="hold"/>
                                        <p:tgtEl>
                                          <p:spTgt spid="49"/>
                                        </p:tgtEl>
                                        <p:attrNameLst>
                                          <p:attrName>ppt_x</p:attrName>
                                        </p:attrNameLst>
                                      </p:cBhvr>
                                      <p:tavLst>
                                        <p:tav tm="0">
                                          <p:val>
                                            <p:strVal val="#ppt_x"/>
                                          </p:val>
                                        </p:tav>
                                        <p:tav tm="100000">
                                          <p:val>
                                            <p:strVal val="#ppt_x"/>
                                          </p:val>
                                        </p:tav>
                                      </p:tavLst>
                                    </p:anim>
                                    <p:anim calcmode="lin" valueType="num">
                                      <p:cBhvr>
                                        <p:cTn id="207"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42" presetClass="entr" presetSubtype="0" fill="hold" grpId="0" nodeType="clickEffect">
                                  <p:stCondLst>
                                    <p:cond delay="0"/>
                                  </p:stCondLst>
                                  <p:childTnLst>
                                    <p:set>
                                      <p:cBhvr>
                                        <p:cTn id="211" dur="1" fill="hold">
                                          <p:stCondLst>
                                            <p:cond delay="0"/>
                                          </p:stCondLst>
                                        </p:cTn>
                                        <p:tgtEl>
                                          <p:spTgt spid="12"/>
                                        </p:tgtEl>
                                        <p:attrNameLst>
                                          <p:attrName>style.visibility</p:attrName>
                                        </p:attrNameLst>
                                      </p:cBhvr>
                                      <p:to>
                                        <p:strVal val="visible"/>
                                      </p:to>
                                    </p:set>
                                    <p:animEffect transition="in" filter="fade">
                                      <p:cBhvr>
                                        <p:cTn id="212" dur="500"/>
                                        <p:tgtEl>
                                          <p:spTgt spid="12"/>
                                        </p:tgtEl>
                                      </p:cBhvr>
                                    </p:animEffect>
                                    <p:anim calcmode="lin" valueType="num">
                                      <p:cBhvr>
                                        <p:cTn id="213" dur="500" fill="hold"/>
                                        <p:tgtEl>
                                          <p:spTgt spid="12"/>
                                        </p:tgtEl>
                                        <p:attrNameLst>
                                          <p:attrName>ppt_x</p:attrName>
                                        </p:attrNameLst>
                                      </p:cBhvr>
                                      <p:tavLst>
                                        <p:tav tm="0">
                                          <p:val>
                                            <p:strVal val="#ppt_x"/>
                                          </p:val>
                                        </p:tav>
                                        <p:tav tm="100000">
                                          <p:val>
                                            <p:strVal val="#ppt_x"/>
                                          </p:val>
                                        </p:tav>
                                      </p:tavLst>
                                    </p:anim>
                                    <p:anim calcmode="lin" valueType="num">
                                      <p:cBhvr>
                                        <p:cTn id="2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42" presetClass="entr" presetSubtype="0" fill="hold" grpId="0" nodeType="clickEffect">
                                  <p:stCondLst>
                                    <p:cond delay="0"/>
                                  </p:stCondLst>
                                  <p:childTnLst>
                                    <p:set>
                                      <p:cBhvr>
                                        <p:cTn id="218" dur="1" fill="hold">
                                          <p:stCondLst>
                                            <p:cond delay="0"/>
                                          </p:stCondLst>
                                        </p:cTn>
                                        <p:tgtEl>
                                          <p:spTgt spid="50"/>
                                        </p:tgtEl>
                                        <p:attrNameLst>
                                          <p:attrName>style.visibility</p:attrName>
                                        </p:attrNameLst>
                                      </p:cBhvr>
                                      <p:to>
                                        <p:strVal val="visible"/>
                                      </p:to>
                                    </p:set>
                                    <p:animEffect transition="in" filter="fade">
                                      <p:cBhvr>
                                        <p:cTn id="219" dur="500"/>
                                        <p:tgtEl>
                                          <p:spTgt spid="50"/>
                                        </p:tgtEl>
                                      </p:cBhvr>
                                    </p:animEffect>
                                    <p:anim calcmode="lin" valueType="num">
                                      <p:cBhvr>
                                        <p:cTn id="220" dur="500" fill="hold"/>
                                        <p:tgtEl>
                                          <p:spTgt spid="50"/>
                                        </p:tgtEl>
                                        <p:attrNameLst>
                                          <p:attrName>ppt_x</p:attrName>
                                        </p:attrNameLst>
                                      </p:cBhvr>
                                      <p:tavLst>
                                        <p:tav tm="0">
                                          <p:val>
                                            <p:strVal val="#ppt_x"/>
                                          </p:val>
                                        </p:tav>
                                        <p:tav tm="100000">
                                          <p:val>
                                            <p:strVal val="#ppt_x"/>
                                          </p:val>
                                        </p:tav>
                                      </p:tavLst>
                                    </p:anim>
                                    <p:anim calcmode="lin" valueType="num">
                                      <p:cBhvr>
                                        <p:cTn id="221"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2" presetClass="entr" presetSubtype="0" fill="hold" grpId="0" nodeType="clickEffect">
                                  <p:stCondLst>
                                    <p:cond delay="0"/>
                                  </p:stCondLst>
                                  <p:childTnLst>
                                    <p:set>
                                      <p:cBhvr>
                                        <p:cTn id="225" dur="1" fill="hold">
                                          <p:stCondLst>
                                            <p:cond delay="0"/>
                                          </p:stCondLst>
                                        </p:cTn>
                                        <p:tgtEl>
                                          <p:spTgt spid="31"/>
                                        </p:tgtEl>
                                        <p:attrNameLst>
                                          <p:attrName>style.visibility</p:attrName>
                                        </p:attrNameLst>
                                      </p:cBhvr>
                                      <p:to>
                                        <p:strVal val="visible"/>
                                      </p:to>
                                    </p:set>
                                    <p:animEffect transition="in" filter="fade">
                                      <p:cBhvr>
                                        <p:cTn id="226" dur="500"/>
                                        <p:tgtEl>
                                          <p:spTgt spid="31"/>
                                        </p:tgtEl>
                                      </p:cBhvr>
                                    </p:animEffect>
                                    <p:anim calcmode="lin" valueType="num">
                                      <p:cBhvr>
                                        <p:cTn id="227" dur="500" fill="hold"/>
                                        <p:tgtEl>
                                          <p:spTgt spid="31"/>
                                        </p:tgtEl>
                                        <p:attrNameLst>
                                          <p:attrName>ppt_x</p:attrName>
                                        </p:attrNameLst>
                                      </p:cBhvr>
                                      <p:tavLst>
                                        <p:tav tm="0">
                                          <p:val>
                                            <p:strVal val="#ppt_x"/>
                                          </p:val>
                                        </p:tav>
                                        <p:tav tm="100000">
                                          <p:val>
                                            <p:strVal val="#ppt_x"/>
                                          </p:val>
                                        </p:tav>
                                      </p:tavLst>
                                    </p:anim>
                                    <p:anim calcmode="lin" valueType="num">
                                      <p:cBhvr>
                                        <p:cTn id="228"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42" presetClass="entr" presetSubtype="0" fill="hold" grpId="0" nodeType="clickEffect">
                                  <p:stCondLst>
                                    <p:cond delay="0"/>
                                  </p:stCondLst>
                                  <p:childTnLst>
                                    <p:set>
                                      <p:cBhvr>
                                        <p:cTn id="232" dur="1" fill="hold">
                                          <p:stCondLst>
                                            <p:cond delay="0"/>
                                          </p:stCondLst>
                                        </p:cTn>
                                        <p:tgtEl>
                                          <p:spTgt spid="13"/>
                                        </p:tgtEl>
                                        <p:attrNameLst>
                                          <p:attrName>style.visibility</p:attrName>
                                        </p:attrNameLst>
                                      </p:cBhvr>
                                      <p:to>
                                        <p:strVal val="visible"/>
                                      </p:to>
                                    </p:set>
                                    <p:animEffect transition="in" filter="fade">
                                      <p:cBhvr>
                                        <p:cTn id="233" dur="500"/>
                                        <p:tgtEl>
                                          <p:spTgt spid="13"/>
                                        </p:tgtEl>
                                      </p:cBhvr>
                                    </p:animEffect>
                                    <p:anim calcmode="lin" valueType="num">
                                      <p:cBhvr>
                                        <p:cTn id="234" dur="500" fill="hold"/>
                                        <p:tgtEl>
                                          <p:spTgt spid="13"/>
                                        </p:tgtEl>
                                        <p:attrNameLst>
                                          <p:attrName>ppt_x</p:attrName>
                                        </p:attrNameLst>
                                      </p:cBhvr>
                                      <p:tavLst>
                                        <p:tav tm="0">
                                          <p:val>
                                            <p:strVal val="#ppt_x"/>
                                          </p:val>
                                        </p:tav>
                                        <p:tav tm="100000">
                                          <p:val>
                                            <p:strVal val="#ppt_x"/>
                                          </p:val>
                                        </p:tav>
                                      </p:tavLst>
                                    </p:anim>
                                    <p:anim calcmode="lin" valueType="num">
                                      <p:cBhvr>
                                        <p:cTn id="23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42" presetClass="entr" presetSubtype="0" fill="hold" grpId="0" nodeType="clickEffect">
                                  <p:stCondLst>
                                    <p:cond delay="0"/>
                                  </p:stCondLst>
                                  <p:childTnLst>
                                    <p:set>
                                      <p:cBhvr>
                                        <p:cTn id="239" dur="1" fill="hold">
                                          <p:stCondLst>
                                            <p:cond delay="0"/>
                                          </p:stCondLst>
                                        </p:cTn>
                                        <p:tgtEl>
                                          <p:spTgt spid="14"/>
                                        </p:tgtEl>
                                        <p:attrNameLst>
                                          <p:attrName>style.visibility</p:attrName>
                                        </p:attrNameLst>
                                      </p:cBhvr>
                                      <p:to>
                                        <p:strVal val="visible"/>
                                      </p:to>
                                    </p:set>
                                    <p:animEffect transition="in" filter="fade">
                                      <p:cBhvr>
                                        <p:cTn id="240" dur="500"/>
                                        <p:tgtEl>
                                          <p:spTgt spid="14"/>
                                        </p:tgtEl>
                                      </p:cBhvr>
                                    </p:animEffect>
                                    <p:anim calcmode="lin" valueType="num">
                                      <p:cBhvr>
                                        <p:cTn id="241" dur="500" fill="hold"/>
                                        <p:tgtEl>
                                          <p:spTgt spid="14"/>
                                        </p:tgtEl>
                                        <p:attrNameLst>
                                          <p:attrName>ppt_x</p:attrName>
                                        </p:attrNameLst>
                                      </p:cBhvr>
                                      <p:tavLst>
                                        <p:tav tm="0">
                                          <p:val>
                                            <p:strVal val="#ppt_x"/>
                                          </p:val>
                                        </p:tav>
                                        <p:tav tm="100000">
                                          <p:val>
                                            <p:strVal val="#ppt_x"/>
                                          </p:val>
                                        </p:tav>
                                      </p:tavLst>
                                    </p:anim>
                                    <p:anim calcmode="lin" valueType="num">
                                      <p:cBhvr>
                                        <p:cTn id="24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2" presetClass="entr" presetSubtype="1" fill="hold" grpId="0" nodeType="clickEffect">
                                  <p:stCondLst>
                                    <p:cond delay="0"/>
                                  </p:stCondLst>
                                  <p:childTnLst>
                                    <p:set>
                                      <p:cBhvr>
                                        <p:cTn id="246" dur="1" fill="hold">
                                          <p:stCondLst>
                                            <p:cond delay="0"/>
                                          </p:stCondLst>
                                        </p:cTn>
                                        <p:tgtEl>
                                          <p:spTgt spid="32"/>
                                        </p:tgtEl>
                                        <p:attrNameLst>
                                          <p:attrName>style.visibility</p:attrName>
                                        </p:attrNameLst>
                                      </p:cBhvr>
                                      <p:to>
                                        <p:strVal val="visible"/>
                                      </p:to>
                                    </p:set>
                                    <p:animEffect transition="in" filter="wipe(up)">
                                      <p:cBhvr>
                                        <p:cTn id="247" dur="500"/>
                                        <p:tgtEl>
                                          <p:spTgt spid="32"/>
                                        </p:tgtEl>
                                      </p:cBhvr>
                                    </p:animEffect>
                                  </p:childTnLst>
                                </p:cTn>
                              </p:par>
                            </p:childTnLst>
                          </p:cTn>
                        </p:par>
                        <p:par>
                          <p:cTn id="248" fill="hold">
                            <p:stCondLst>
                              <p:cond delay="500"/>
                            </p:stCondLst>
                            <p:childTnLst>
                              <p:par>
                                <p:cTn id="249" presetID="21" presetClass="entr" presetSubtype="1" fill="hold" grpId="0" nodeType="afterEffect">
                                  <p:stCondLst>
                                    <p:cond delay="0"/>
                                  </p:stCondLst>
                                  <p:childTnLst>
                                    <p:set>
                                      <p:cBhvr>
                                        <p:cTn id="250" dur="1" fill="hold">
                                          <p:stCondLst>
                                            <p:cond delay="0"/>
                                          </p:stCondLst>
                                        </p:cTn>
                                        <p:tgtEl>
                                          <p:spTgt spid="33"/>
                                        </p:tgtEl>
                                        <p:attrNameLst>
                                          <p:attrName>style.visibility</p:attrName>
                                        </p:attrNameLst>
                                      </p:cBhvr>
                                      <p:to>
                                        <p:strVal val="visible"/>
                                      </p:to>
                                    </p:set>
                                    <p:animEffect transition="in" filter="wheel(1)">
                                      <p:cBhvr>
                                        <p:cTn id="251" dur="500"/>
                                        <p:tgtEl>
                                          <p:spTgt spid="33"/>
                                        </p:tgtEl>
                                      </p:cBhvr>
                                    </p:animEffec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34"/>
                                        </p:tgtEl>
                                        <p:attrNameLst>
                                          <p:attrName>style.visibility</p:attrName>
                                        </p:attrNameLst>
                                      </p:cBhvr>
                                      <p:to>
                                        <p:strVal val="visible"/>
                                      </p:to>
                                    </p:set>
                                    <p:animEffect transition="in" filter="wheel(1)">
                                      <p:cBhvr>
                                        <p:cTn id="256" dur="500"/>
                                        <p:tgtEl>
                                          <p:spTgt spid="34"/>
                                        </p:tgtEl>
                                      </p:cBhvr>
                                    </p:animEffect>
                                  </p:childTnLst>
                                </p:cTn>
                              </p:par>
                            </p:childTnLst>
                          </p:cTn>
                        </p:par>
                        <p:par>
                          <p:cTn id="257" fill="hold">
                            <p:stCondLst>
                              <p:cond delay="500"/>
                            </p:stCondLst>
                            <p:childTnLst>
                              <p:par>
                                <p:cTn id="258" presetID="22" presetClass="entr" presetSubtype="1" fill="hold" grpId="0" nodeType="afterEffect">
                                  <p:stCondLst>
                                    <p:cond delay="0"/>
                                  </p:stCondLst>
                                  <p:childTnLst>
                                    <p:set>
                                      <p:cBhvr>
                                        <p:cTn id="259" dur="1" fill="hold">
                                          <p:stCondLst>
                                            <p:cond delay="0"/>
                                          </p:stCondLst>
                                        </p:cTn>
                                        <p:tgtEl>
                                          <p:spTgt spid="35"/>
                                        </p:tgtEl>
                                        <p:attrNameLst>
                                          <p:attrName>style.visibility</p:attrName>
                                        </p:attrNameLst>
                                      </p:cBhvr>
                                      <p:to>
                                        <p:strVal val="visible"/>
                                      </p:to>
                                    </p:set>
                                    <p:animEffect transition="in" filter="wipe(up)">
                                      <p:cBhvr>
                                        <p:cTn id="260" dur="500"/>
                                        <p:tgtEl>
                                          <p:spTgt spid="35"/>
                                        </p:tgtEl>
                                      </p:cBhvr>
                                    </p:animEffect>
                                  </p:childTnLst>
                                </p:cTn>
                              </p:par>
                            </p:childTnLst>
                          </p:cTn>
                        </p:par>
                        <p:par>
                          <p:cTn id="261" fill="hold">
                            <p:stCondLst>
                              <p:cond delay="1000"/>
                            </p:stCondLst>
                            <p:childTnLst>
                              <p:par>
                                <p:cTn id="262" presetID="42" presetClass="entr" presetSubtype="0" fill="hold" grpId="0" nodeType="afterEffect">
                                  <p:stCondLst>
                                    <p:cond delay="0"/>
                                  </p:stCondLst>
                                  <p:childTnLst>
                                    <p:set>
                                      <p:cBhvr>
                                        <p:cTn id="263" dur="1" fill="hold">
                                          <p:stCondLst>
                                            <p:cond delay="0"/>
                                          </p:stCondLst>
                                        </p:cTn>
                                        <p:tgtEl>
                                          <p:spTgt spid="38"/>
                                        </p:tgtEl>
                                        <p:attrNameLst>
                                          <p:attrName>style.visibility</p:attrName>
                                        </p:attrNameLst>
                                      </p:cBhvr>
                                      <p:to>
                                        <p:strVal val="visible"/>
                                      </p:to>
                                    </p:set>
                                    <p:animEffect transition="in" filter="fade">
                                      <p:cBhvr>
                                        <p:cTn id="264" dur="500"/>
                                        <p:tgtEl>
                                          <p:spTgt spid="38"/>
                                        </p:tgtEl>
                                      </p:cBhvr>
                                    </p:animEffect>
                                    <p:anim calcmode="lin" valueType="num">
                                      <p:cBhvr>
                                        <p:cTn id="265" dur="500" fill="hold"/>
                                        <p:tgtEl>
                                          <p:spTgt spid="38"/>
                                        </p:tgtEl>
                                        <p:attrNameLst>
                                          <p:attrName>ppt_x</p:attrName>
                                        </p:attrNameLst>
                                      </p:cBhvr>
                                      <p:tavLst>
                                        <p:tav tm="0">
                                          <p:val>
                                            <p:strVal val="#ppt_x"/>
                                          </p:val>
                                        </p:tav>
                                        <p:tav tm="100000">
                                          <p:val>
                                            <p:strVal val="#ppt_x"/>
                                          </p:val>
                                        </p:tav>
                                      </p:tavLst>
                                    </p:anim>
                                    <p:anim calcmode="lin" valueType="num">
                                      <p:cBhvr>
                                        <p:cTn id="266" dur="500" fill="hold"/>
                                        <p:tgtEl>
                                          <p:spTgt spid="38"/>
                                        </p:tgtEl>
                                        <p:attrNameLst>
                                          <p:attrName>ppt_y</p:attrName>
                                        </p:attrNameLst>
                                      </p:cBhvr>
                                      <p:tavLst>
                                        <p:tav tm="0">
                                          <p:val>
                                            <p:strVal val="#ppt_y+.1"/>
                                          </p:val>
                                        </p:tav>
                                        <p:tav tm="100000">
                                          <p:val>
                                            <p:strVal val="#ppt_y"/>
                                          </p:val>
                                        </p:tav>
                                      </p:tavLst>
                                    </p:anim>
                                  </p:childTnLst>
                                </p:cTn>
                              </p:par>
                            </p:childTnLst>
                          </p:cTn>
                        </p:par>
                        <p:par>
                          <p:cTn id="267" fill="hold">
                            <p:stCondLst>
                              <p:cond delay="1500"/>
                            </p:stCondLst>
                            <p:childTnLst>
                              <p:par>
                                <p:cTn id="268" presetID="42" presetClass="entr" presetSubtype="0" fill="hold" grpId="0" nodeType="afterEffect">
                                  <p:stCondLst>
                                    <p:cond delay="0"/>
                                  </p:stCondLst>
                                  <p:childTnLst>
                                    <p:set>
                                      <p:cBhvr>
                                        <p:cTn id="269" dur="1" fill="hold">
                                          <p:stCondLst>
                                            <p:cond delay="0"/>
                                          </p:stCondLst>
                                        </p:cTn>
                                        <p:tgtEl>
                                          <p:spTgt spid="36"/>
                                        </p:tgtEl>
                                        <p:attrNameLst>
                                          <p:attrName>style.visibility</p:attrName>
                                        </p:attrNameLst>
                                      </p:cBhvr>
                                      <p:to>
                                        <p:strVal val="visible"/>
                                      </p:to>
                                    </p:set>
                                    <p:animEffect transition="in" filter="fade">
                                      <p:cBhvr>
                                        <p:cTn id="270" dur="500"/>
                                        <p:tgtEl>
                                          <p:spTgt spid="36"/>
                                        </p:tgtEl>
                                      </p:cBhvr>
                                    </p:animEffect>
                                    <p:anim calcmode="lin" valueType="num">
                                      <p:cBhvr>
                                        <p:cTn id="271" dur="500" fill="hold"/>
                                        <p:tgtEl>
                                          <p:spTgt spid="36"/>
                                        </p:tgtEl>
                                        <p:attrNameLst>
                                          <p:attrName>ppt_x</p:attrName>
                                        </p:attrNameLst>
                                      </p:cBhvr>
                                      <p:tavLst>
                                        <p:tav tm="0">
                                          <p:val>
                                            <p:strVal val="#ppt_x"/>
                                          </p:val>
                                        </p:tav>
                                        <p:tav tm="100000">
                                          <p:val>
                                            <p:strVal val="#ppt_x"/>
                                          </p:val>
                                        </p:tav>
                                      </p:tavLst>
                                    </p:anim>
                                    <p:anim calcmode="lin" valueType="num">
                                      <p:cBhvr>
                                        <p:cTn id="272" dur="500" fill="hold"/>
                                        <p:tgtEl>
                                          <p:spTgt spid="36"/>
                                        </p:tgtEl>
                                        <p:attrNameLst>
                                          <p:attrName>ppt_y</p:attrName>
                                        </p:attrNameLst>
                                      </p:cBhvr>
                                      <p:tavLst>
                                        <p:tav tm="0">
                                          <p:val>
                                            <p:strVal val="#ppt_y+.1"/>
                                          </p:val>
                                        </p:tav>
                                        <p:tav tm="100000">
                                          <p:val>
                                            <p:strVal val="#ppt_y"/>
                                          </p:val>
                                        </p:tav>
                                      </p:tavLst>
                                    </p:anim>
                                  </p:childTnLst>
                                </p:cTn>
                              </p:par>
                            </p:childTnLst>
                          </p:cTn>
                        </p:par>
                        <p:par>
                          <p:cTn id="273" fill="hold">
                            <p:stCondLst>
                              <p:cond delay="2000"/>
                            </p:stCondLst>
                            <p:childTnLst>
                              <p:par>
                                <p:cTn id="274" presetID="42" presetClass="entr" presetSubtype="0" fill="hold" grpId="0" nodeType="afterEffect">
                                  <p:stCondLst>
                                    <p:cond delay="0"/>
                                  </p:stCondLst>
                                  <p:childTnLst>
                                    <p:set>
                                      <p:cBhvr>
                                        <p:cTn id="275" dur="1" fill="hold">
                                          <p:stCondLst>
                                            <p:cond delay="0"/>
                                          </p:stCondLst>
                                        </p:cTn>
                                        <p:tgtEl>
                                          <p:spTgt spid="37"/>
                                        </p:tgtEl>
                                        <p:attrNameLst>
                                          <p:attrName>style.visibility</p:attrName>
                                        </p:attrNameLst>
                                      </p:cBhvr>
                                      <p:to>
                                        <p:strVal val="visible"/>
                                      </p:to>
                                    </p:set>
                                    <p:animEffect transition="in" filter="fade">
                                      <p:cBhvr>
                                        <p:cTn id="276" dur="500"/>
                                        <p:tgtEl>
                                          <p:spTgt spid="37"/>
                                        </p:tgtEl>
                                      </p:cBhvr>
                                    </p:animEffect>
                                    <p:anim calcmode="lin" valueType="num">
                                      <p:cBhvr>
                                        <p:cTn id="277" dur="500" fill="hold"/>
                                        <p:tgtEl>
                                          <p:spTgt spid="37"/>
                                        </p:tgtEl>
                                        <p:attrNameLst>
                                          <p:attrName>ppt_x</p:attrName>
                                        </p:attrNameLst>
                                      </p:cBhvr>
                                      <p:tavLst>
                                        <p:tav tm="0">
                                          <p:val>
                                            <p:strVal val="#ppt_x"/>
                                          </p:val>
                                        </p:tav>
                                        <p:tav tm="100000">
                                          <p:val>
                                            <p:strVal val="#ppt_x"/>
                                          </p:val>
                                        </p:tav>
                                      </p:tavLst>
                                    </p:anim>
                                    <p:anim calcmode="lin" valueType="num">
                                      <p:cBhvr>
                                        <p:cTn id="27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2" presetClass="entr" presetSubtype="1" fill="hold" grpId="0" nodeType="clickEffect">
                                  <p:stCondLst>
                                    <p:cond delay="0"/>
                                  </p:stCondLst>
                                  <p:childTnLst>
                                    <p:set>
                                      <p:cBhvr>
                                        <p:cTn id="282" dur="1" fill="hold">
                                          <p:stCondLst>
                                            <p:cond delay="0"/>
                                          </p:stCondLst>
                                        </p:cTn>
                                        <p:tgtEl>
                                          <p:spTgt spid="39"/>
                                        </p:tgtEl>
                                        <p:attrNameLst>
                                          <p:attrName>style.visibility</p:attrName>
                                        </p:attrNameLst>
                                      </p:cBhvr>
                                      <p:to>
                                        <p:strVal val="visible"/>
                                      </p:to>
                                    </p:set>
                                    <p:animEffect transition="in" filter="wipe(up)">
                                      <p:cBhvr>
                                        <p:cTn id="283" dur="500"/>
                                        <p:tgtEl>
                                          <p:spTgt spid="39"/>
                                        </p:tgtEl>
                                      </p:cBhvr>
                                    </p:animEffect>
                                  </p:childTnLst>
                                </p:cTn>
                              </p:par>
                            </p:childTnLst>
                          </p:cTn>
                        </p:par>
                        <p:par>
                          <p:cTn id="284" fill="hold">
                            <p:stCondLst>
                              <p:cond delay="500"/>
                            </p:stCondLst>
                            <p:childTnLst>
                              <p:par>
                                <p:cTn id="285" presetID="42" presetClass="entr" presetSubtype="0" fill="hold" grpId="0" nodeType="afterEffect">
                                  <p:stCondLst>
                                    <p:cond delay="0"/>
                                  </p:stCondLst>
                                  <p:childTnLst>
                                    <p:set>
                                      <p:cBhvr>
                                        <p:cTn id="286" dur="1" fill="hold">
                                          <p:stCondLst>
                                            <p:cond delay="0"/>
                                          </p:stCondLst>
                                        </p:cTn>
                                        <p:tgtEl>
                                          <p:spTgt spid="48"/>
                                        </p:tgtEl>
                                        <p:attrNameLst>
                                          <p:attrName>style.visibility</p:attrName>
                                        </p:attrNameLst>
                                      </p:cBhvr>
                                      <p:to>
                                        <p:strVal val="visible"/>
                                      </p:to>
                                    </p:set>
                                    <p:animEffect transition="in" filter="fade">
                                      <p:cBhvr>
                                        <p:cTn id="287" dur="500"/>
                                        <p:tgtEl>
                                          <p:spTgt spid="48"/>
                                        </p:tgtEl>
                                      </p:cBhvr>
                                    </p:animEffect>
                                    <p:anim calcmode="lin" valueType="num">
                                      <p:cBhvr>
                                        <p:cTn id="288" dur="500" fill="hold"/>
                                        <p:tgtEl>
                                          <p:spTgt spid="48"/>
                                        </p:tgtEl>
                                        <p:attrNameLst>
                                          <p:attrName>ppt_x</p:attrName>
                                        </p:attrNameLst>
                                      </p:cBhvr>
                                      <p:tavLst>
                                        <p:tav tm="0">
                                          <p:val>
                                            <p:strVal val="#ppt_x"/>
                                          </p:val>
                                        </p:tav>
                                        <p:tav tm="100000">
                                          <p:val>
                                            <p:strVal val="#ppt_x"/>
                                          </p:val>
                                        </p:tav>
                                      </p:tavLst>
                                    </p:anim>
                                    <p:anim calcmode="lin" valueType="num">
                                      <p:cBhvr>
                                        <p:cTn id="28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25" grpId="0" bldLvl="0" animBg="1"/>
      <p:bldP spid="25" grpId="1" bldLvl="0" animBg="1"/>
      <p:bldP spid="25" grpId="2" bldLvl="0" animBg="1"/>
      <p:bldP spid="40" grpId="0" bldLvl="0" animBg="1"/>
      <p:bldP spid="40" grpId="1" bldLvl="0" animBg="1"/>
      <p:bldP spid="40" grpId="2" bldLvl="0" animBg="1"/>
      <p:bldP spid="41" grpId="0" bldLvl="0" animBg="1"/>
      <p:bldP spid="41" grpId="1" bldLvl="0" animBg="1"/>
      <p:bldP spid="41" grpId="2" bldLvl="0" animBg="1"/>
      <p:bldP spid="42" grpId="0" bldLvl="0" animBg="1"/>
      <p:bldP spid="42" grpId="1" bldLvl="0" animBg="1"/>
      <p:bldP spid="42" grpId="2" bldLvl="0" animBg="1"/>
      <p:bldP spid="43" grpId="0" bldLvl="0" animBg="1"/>
      <p:bldP spid="43" grpId="1" bldLvl="0" animBg="1"/>
      <p:bldP spid="43" grpId="2" bldLvl="0" animBg="1"/>
      <p:bldP spid="44" grpId="0" bldLvl="0" animBg="1"/>
      <p:bldP spid="44" grpId="1" bldLvl="0" animBg="1"/>
      <p:bldP spid="44" grpId="2" bldLvl="0" animBg="1"/>
      <p:bldP spid="45" grpId="0" bldLvl="0" animBg="1"/>
      <p:bldP spid="45" grpId="1" bldLvl="0" animBg="1"/>
      <p:bldP spid="45" grpId="2" bldLvl="0" animBg="1"/>
      <p:bldP spid="46" grpId="0" bldLvl="0" animBg="1"/>
      <p:bldP spid="46" grpId="1" bldLvl="0" animBg="1"/>
      <p:bldP spid="46" grpId="2" bldLvl="0" animBg="1"/>
      <p:bldP spid="47" grpId="0" bldLvl="0" animBg="1"/>
      <p:bldP spid="47" grpId="1" bldLvl="0" animBg="1"/>
      <p:bldP spid="47" grpId="2" bldLvl="0" animBg="1"/>
      <p:bldP spid="74" grpId="0" bldLvl="0" animBg="1"/>
      <p:bldP spid="74" grpId="1" bldLvl="0" animBg="1"/>
      <p:bldP spid="75" grpId="0" bldLvl="0" animBg="1"/>
      <p:bldP spid="75" grpId="1" bldLvl="0" animBg="1"/>
      <p:bldP spid="76" grpId="0" bldLvl="0" animBg="1"/>
      <p:bldP spid="76" grpId="1" bldLvl="0" animBg="1"/>
      <p:bldP spid="77" grpId="0" bldLvl="0" animBg="1"/>
      <p:bldP spid="77" grpId="1" bldLvl="0" animBg="1"/>
      <p:bldP spid="78" grpId="0" bldLvl="0" animBg="1"/>
      <p:bldP spid="78" grpId="1" bldLvl="0" animBg="1"/>
      <p:bldP spid="10" grpId="0"/>
      <p:bldP spid="12"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8" grpId="0"/>
      <p:bldP spid="49" grpId="0"/>
      <p:bldP spid="50" grpId="0"/>
      <p:bldP spid="13" grpId="0"/>
      <p:bldP spid="1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Rectangle 12"/>
          <p:cNvSpPr/>
          <p:nvPr/>
        </p:nvSpPr>
        <p:spPr>
          <a:xfrm>
            <a:off x="3928428" y="2526348"/>
            <a:ext cx="5214938" cy="1838325"/>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pic>
        <p:nvPicPr>
          <p:cNvPr id="268" name="Picture 11"/>
          <p:cNvPicPr>
            <a:picLocks noChangeAspect="1" noChangeArrowheads="1"/>
          </p:cNvPicPr>
          <p:nvPr/>
        </p:nvPicPr>
        <p:blipFill>
          <a:blip r:embed="rId1" cstate="print"/>
          <a:stretch>
            <a:fillRect/>
          </a:stretch>
        </p:blipFill>
        <p:spPr bwMode="auto">
          <a:xfrm>
            <a:off x="-1605579" y="687168"/>
            <a:ext cx="5696174" cy="5439590"/>
          </a:xfrm>
          <a:prstGeom prst="ellipse">
            <a:avLst/>
          </a:prstGeom>
          <a:noFill/>
          <a:ln w="203200" cmpd="thickThin">
            <a:solidFill>
              <a:srgbClr val="358FCB"/>
            </a:solidFill>
          </a:ln>
        </p:spPr>
      </p:pic>
      <p:sp>
        <p:nvSpPr>
          <p:cNvPr id="9" name="Freeform 7"/>
          <p:cNvSpPr/>
          <p:nvPr/>
        </p:nvSpPr>
        <p:spPr>
          <a:xfrm>
            <a:off x="0" y="6000750"/>
            <a:ext cx="6350" cy="0"/>
          </a:xfrm>
          <a:custGeom>
            <a:avLst/>
            <a:gdLst>
              <a:gd name="connsiteX0" fmla="*/ 0 w 8068"/>
              <a:gd name="connsiteY0" fmla="*/ 0 h 204"/>
              <a:gd name="connsiteX1" fmla="*/ 8068 w 8068"/>
              <a:gd name="connsiteY1" fmla="*/ 204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204"/>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47" name="Freeform 9"/>
          <p:cNvSpPr/>
          <p:nvPr/>
        </p:nvSpPr>
        <p:spPr>
          <a:xfrm>
            <a:off x="0" y="857250"/>
            <a:ext cx="6350" cy="0"/>
          </a:xfrm>
          <a:custGeom>
            <a:avLst/>
            <a:gdLst>
              <a:gd name="connsiteX0" fmla="*/ 0 w 8068"/>
              <a:gd name="connsiteY0" fmla="*/ 0 h 204"/>
              <a:gd name="connsiteX1" fmla="*/ 8068 w 8068"/>
              <a:gd name="connsiteY1" fmla="*/ 0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0"/>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48" name="Freeform 7"/>
          <p:cNvSpPr/>
          <p:nvPr/>
        </p:nvSpPr>
        <p:spPr>
          <a:xfrm>
            <a:off x="127000" y="6127750"/>
            <a:ext cx="6350" cy="0"/>
          </a:xfrm>
          <a:custGeom>
            <a:avLst/>
            <a:gdLst>
              <a:gd name="connsiteX0" fmla="*/ 0 w 8068"/>
              <a:gd name="connsiteY0" fmla="*/ 0 h 204"/>
              <a:gd name="connsiteX1" fmla="*/ 8068 w 8068"/>
              <a:gd name="connsiteY1" fmla="*/ 204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204"/>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49" name="TextBox 13"/>
          <p:cNvSpPr txBox="1"/>
          <p:nvPr/>
        </p:nvSpPr>
        <p:spPr>
          <a:xfrm>
            <a:off x="5520690" y="2980055"/>
            <a:ext cx="2030413" cy="646113"/>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产品介绍</a:t>
            </a:r>
            <a:endParaRPr kumimoji="0" lang="id-ID" sz="3600" b="0" i="0"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cs"/>
            </a:endParaRPr>
          </a:p>
        </p:txBody>
      </p:sp>
      <p:sp>
        <p:nvSpPr>
          <p:cNvPr id="150" name="Oval 22"/>
          <p:cNvSpPr/>
          <p:nvPr/>
        </p:nvSpPr>
        <p:spPr>
          <a:xfrm>
            <a:off x="5049838" y="3979863"/>
            <a:ext cx="638175"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51" name="Oval 23"/>
          <p:cNvSpPr/>
          <p:nvPr/>
        </p:nvSpPr>
        <p:spPr>
          <a:xfrm>
            <a:off x="6216650" y="3979863"/>
            <a:ext cx="639763"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52" name="Oval 26"/>
          <p:cNvSpPr/>
          <p:nvPr/>
        </p:nvSpPr>
        <p:spPr>
          <a:xfrm>
            <a:off x="7385050" y="3979863"/>
            <a:ext cx="638175"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53" name="Freeform 5"/>
          <p:cNvSpPr>
            <a:spLocks noEditPoints="1"/>
          </p:cNvSpPr>
          <p:nvPr/>
        </p:nvSpPr>
        <p:spPr bwMode="auto">
          <a:xfrm>
            <a:off x="5186363" y="4187825"/>
            <a:ext cx="366713" cy="279400"/>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154" name="Group 36"/>
          <p:cNvGrpSpPr/>
          <p:nvPr/>
        </p:nvGrpSpPr>
        <p:grpSpPr>
          <a:xfrm>
            <a:off x="6389354" y="4151401"/>
            <a:ext cx="294520" cy="295475"/>
            <a:chOff x="7897813" y="666750"/>
            <a:chExt cx="490537" cy="492125"/>
          </a:xfrm>
          <a:solidFill>
            <a:srgbClr val="358FCB"/>
          </a:solidFill>
        </p:grpSpPr>
        <p:sp>
          <p:nvSpPr>
            <p:cNvPr id="155" name="Freeform 9"/>
            <p:cNvSpPr>
              <a:spLocks noEditPoints="1"/>
            </p:cNvSpPr>
            <p:nvPr/>
          </p:nvSpPr>
          <p:spPr bwMode="auto">
            <a:xfrm>
              <a:off x="7897813" y="666750"/>
              <a:ext cx="490537" cy="492125"/>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6" name="Freeform 10"/>
            <p:cNvSpPr>
              <a:spLocks noEditPoints="1"/>
            </p:cNvSpPr>
            <p:nvPr/>
          </p:nvSpPr>
          <p:spPr bwMode="auto">
            <a:xfrm>
              <a:off x="8204200" y="728663"/>
              <a:ext cx="123825" cy="123825"/>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57" name="Group 49"/>
          <p:cNvGrpSpPr/>
          <p:nvPr/>
        </p:nvGrpSpPr>
        <p:grpSpPr>
          <a:xfrm>
            <a:off x="7575162" y="4110602"/>
            <a:ext cx="258354" cy="373041"/>
            <a:chOff x="7584344" y="421173"/>
            <a:chExt cx="339727" cy="490538"/>
          </a:xfrm>
          <a:solidFill>
            <a:srgbClr val="358FCB"/>
          </a:solidFill>
        </p:grpSpPr>
        <p:sp>
          <p:nvSpPr>
            <p:cNvPr id="158" name="Oval 14"/>
            <p:cNvSpPr>
              <a:spLocks noChangeArrowheads="1"/>
            </p:cNvSpPr>
            <p:nvPr/>
          </p:nvSpPr>
          <p:spPr bwMode="auto">
            <a:xfrm>
              <a:off x="7722457" y="559285"/>
              <a:ext cx="31750"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9" name="Oval 15"/>
            <p:cNvSpPr>
              <a:spLocks noChangeArrowheads="1"/>
            </p:cNvSpPr>
            <p:nvPr/>
          </p:nvSpPr>
          <p:spPr bwMode="auto">
            <a:xfrm>
              <a:off x="7722457" y="743436"/>
              <a:ext cx="31750"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0" name="Oval 16"/>
            <p:cNvSpPr>
              <a:spLocks noChangeArrowheads="1"/>
            </p:cNvSpPr>
            <p:nvPr/>
          </p:nvSpPr>
          <p:spPr bwMode="auto">
            <a:xfrm>
              <a:off x="7630382" y="651360"/>
              <a:ext cx="30163"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1" name="Oval 17"/>
            <p:cNvSpPr>
              <a:spLocks noChangeArrowheads="1"/>
            </p:cNvSpPr>
            <p:nvPr/>
          </p:nvSpPr>
          <p:spPr bwMode="auto">
            <a:xfrm>
              <a:off x="7816120" y="651360"/>
              <a:ext cx="30163"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2" name="Freeform 18"/>
            <p:cNvSpPr/>
            <p:nvPr/>
          </p:nvSpPr>
          <p:spPr bwMode="auto">
            <a:xfrm>
              <a:off x="7657369"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3" name="Freeform 19"/>
            <p:cNvSpPr/>
            <p:nvPr/>
          </p:nvSpPr>
          <p:spPr bwMode="auto">
            <a:xfrm>
              <a:off x="7657369" y="584685"/>
              <a:ext cx="30163" cy="31750"/>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4" name="Freeform 20"/>
            <p:cNvSpPr/>
            <p:nvPr/>
          </p:nvSpPr>
          <p:spPr bwMode="auto">
            <a:xfrm>
              <a:off x="7789133"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5" name="Freeform 21"/>
            <p:cNvSpPr>
              <a:spLocks noEditPoints="1"/>
            </p:cNvSpPr>
            <p:nvPr/>
          </p:nvSpPr>
          <p:spPr bwMode="auto">
            <a:xfrm>
              <a:off x="7584344" y="421173"/>
              <a:ext cx="339727" cy="490538"/>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6" name="Freeform 22"/>
            <p:cNvSpPr/>
            <p:nvPr/>
          </p:nvSpPr>
          <p:spPr bwMode="auto">
            <a:xfrm>
              <a:off x="7722457" y="589448"/>
              <a:ext cx="93663" cy="92075"/>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67" name="Freeform 6"/>
          <p:cNvSpPr/>
          <p:nvPr/>
        </p:nvSpPr>
        <p:spPr bwMode="auto">
          <a:xfrm flipH="1">
            <a:off x="1606550" y="4975225"/>
            <a:ext cx="671513" cy="142875"/>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015" b="0" i="0" u="none" strike="noStrike" kern="1200" cap="none" spc="0" normalizeH="0" baseline="0" noProof="0">
              <a:ln>
                <a:noFill/>
              </a:ln>
              <a:solidFill>
                <a:schemeClr val="tx1"/>
              </a:solidFill>
              <a:effectLst/>
              <a:uLnTx/>
              <a:uFillTx/>
              <a:latin typeface="+mn-lt"/>
              <a:ea typeface="+mn-ea"/>
              <a:cs typeface="+mn-cs"/>
            </a:endParaRPr>
          </a:p>
        </p:txBody>
      </p:sp>
      <p:sp>
        <p:nvSpPr>
          <p:cNvPr id="168" name="Freeform 24"/>
          <p:cNvSpPr/>
          <p:nvPr/>
        </p:nvSpPr>
        <p:spPr>
          <a:xfrm flipH="1">
            <a:off x="1431925" y="4646613"/>
            <a:ext cx="1020763" cy="298450"/>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69" name="Freeform 25"/>
          <p:cNvSpPr/>
          <p:nvPr/>
        </p:nvSpPr>
        <p:spPr>
          <a:xfrm flipH="1">
            <a:off x="1714500" y="5148263"/>
            <a:ext cx="455613" cy="98425"/>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70" name="Freeform 5"/>
          <p:cNvSpPr/>
          <p:nvPr/>
        </p:nvSpPr>
        <p:spPr bwMode="auto">
          <a:xfrm>
            <a:off x="1860550" y="4070350"/>
            <a:ext cx="133350" cy="395288"/>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1" name="Freeform 6"/>
          <p:cNvSpPr/>
          <p:nvPr/>
        </p:nvSpPr>
        <p:spPr bwMode="auto">
          <a:xfrm>
            <a:off x="1898650" y="4000500"/>
            <a:ext cx="104775" cy="122238"/>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2" name="Freeform 7"/>
          <p:cNvSpPr/>
          <p:nvPr/>
        </p:nvSpPr>
        <p:spPr bwMode="auto">
          <a:xfrm>
            <a:off x="1885950" y="4044950"/>
            <a:ext cx="114300" cy="111125"/>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3" name="Freeform 8"/>
          <p:cNvSpPr/>
          <p:nvPr/>
        </p:nvSpPr>
        <p:spPr bwMode="auto">
          <a:xfrm>
            <a:off x="1878013" y="4451350"/>
            <a:ext cx="34925" cy="5715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4" name="Freeform 9"/>
          <p:cNvSpPr/>
          <p:nvPr/>
        </p:nvSpPr>
        <p:spPr bwMode="auto">
          <a:xfrm>
            <a:off x="1998663" y="4070350"/>
            <a:ext cx="131763" cy="393700"/>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5" name="Freeform 10"/>
          <p:cNvSpPr/>
          <p:nvPr/>
        </p:nvSpPr>
        <p:spPr bwMode="auto">
          <a:xfrm>
            <a:off x="2035175" y="3997325"/>
            <a:ext cx="104775" cy="120650"/>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6" name="Freeform 11"/>
          <p:cNvSpPr/>
          <p:nvPr/>
        </p:nvSpPr>
        <p:spPr bwMode="auto">
          <a:xfrm>
            <a:off x="2024063" y="4043363"/>
            <a:ext cx="114300" cy="109538"/>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7" name="Freeform 12"/>
          <p:cNvSpPr/>
          <p:nvPr/>
        </p:nvSpPr>
        <p:spPr bwMode="auto">
          <a:xfrm>
            <a:off x="2016125" y="4446588"/>
            <a:ext cx="34925" cy="5715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8" name="Freeform 13"/>
          <p:cNvSpPr/>
          <p:nvPr/>
        </p:nvSpPr>
        <p:spPr bwMode="auto">
          <a:xfrm>
            <a:off x="2119313" y="4071938"/>
            <a:ext cx="30163" cy="200025"/>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179" name="Group 123"/>
          <p:cNvGrpSpPr/>
          <p:nvPr/>
        </p:nvGrpSpPr>
        <p:grpSpPr>
          <a:xfrm>
            <a:off x="1192364" y="4010309"/>
            <a:ext cx="613172" cy="465535"/>
            <a:chOff x="7170738" y="4168775"/>
            <a:chExt cx="817563" cy="620713"/>
          </a:xfrm>
          <a:solidFill>
            <a:srgbClr val="358FCB"/>
          </a:solidFill>
        </p:grpSpPr>
        <p:sp>
          <p:nvSpPr>
            <p:cNvPr id="180"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1" name="Rectangle 15"/>
            <p:cNvSpPr>
              <a:spLocks noChangeArrowheads="1"/>
            </p:cNvSpPr>
            <p:nvPr/>
          </p:nvSpPr>
          <p:spPr bwMode="auto">
            <a:xfrm>
              <a:off x="7924800" y="4335463"/>
              <a:ext cx="23813" cy="257175"/>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2" name="Oval 16"/>
            <p:cNvSpPr>
              <a:spLocks noChangeArrowheads="1"/>
            </p:cNvSpPr>
            <p:nvPr/>
          </p:nvSpPr>
          <p:spPr bwMode="auto">
            <a:xfrm>
              <a:off x="7897813" y="4564063"/>
              <a:ext cx="76200" cy="77788"/>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3"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4"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5"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86" name="Freeform 20"/>
          <p:cNvSpPr>
            <a:spLocks noEditPoints="1"/>
          </p:cNvSpPr>
          <p:nvPr/>
        </p:nvSpPr>
        <p:spPr bwMode="auto">
          <a:xfrm>
            <a:off x="693738" y="2390775"/>
            <a:ext cx="358775" cy="37782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7" name="Oval 21"/>
          <p:cNvSpPr>
            <a:spLocks noChangeArrowheads="1"/>
          </p:cNvSpPr>
          <p:nvPr/>
        </p:nvSpPr>
        <p:spPr bwMode="auto">
          <a:xfrm>
            <a:off x="2981325" y="2303463"/>
            <a:ext cx="104775" cy="104775"/>
          </a:xfrm>
          <a:prstGeom prst="ellipse">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8" name="Freeform 22"/>
          <p:cNvSpPr/>
          <p:nvPr/>
        </p:nvSpPr>
        <p:spPr bwMode="auto">
          <a:xfrm>
            <a:off x="3019425" y="2381250"/>
            <a:ext cx="166688" cy="347663"/>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9" name="Freeform 23"/>
          <p:cNvSpPr/>
          <p:nvPr/>
        </p:nvSpPr>
        <p:spPr bwMode="auto">
          <a:xfrm>
            <a:off x="2871788" y="2381250"/>
            <a:ext cx="179388" cy="3429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0" name="Freeform 24"/>
          <p:cNvSpPr/>
          <p:nvPr/>
        </p:nvSpPr>
        <p:spPr bwMode="auto">
          <a:xfrm>
            <a:off x="3028950" y="2265363"/>
            <a:ext cx="19050" cy="58738"/>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1" name="Freeform 25"/>
          <p:cNvSpPr>
            <a:spLocks noEditPoints="1"/>
          </p:cNvSpPr>
          <p:nvPr/>
        </p:nvSpPr>
        <p:spPr bwMode="auto">
          <a:xfrm>
            <a:off x="2176463" y="2008188"/>
            <a:ext cx="168275" cy="4572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2" name="Freeform 26"/>
          <p:cNvSpPr>
            <a:spLocks noEditPoints="1"/>
          </p:cNvSpPr>
          <p:nvPr/>
        </p:nvSpPr>
        <p:spPr bwMode="auto">
          <a:xfrm>
            <a:off x="2030413" y="2152650"/>
            <a:ext cx="458788" cy="16827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3" name="Freeform 27"/>
          <p:cNvSpPr>
            <a:spLocks noEditPoints="1"/>
          </p:cNvSpPr>
          <p:nvPr/>
        </p:nvSpPr>
        <p:spPr bwMode="auto">
          <a:xfrm>
            <a:off x="2065338" y="2049463"/>
            <a:ext cx="388938" cy="373063"/>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4" name="Freeform 28"/>
          <p:cNvSpPr>
            <a:spLocks noEditPoints="1"/>
          </p:cNvSpPr>
          <p:nvPr/>
        </p:nvSpPr>
        <p:spPr bwMode="auto">
          <a:xfrm>
            <a:off x="2192338" y="2176463"/>
            <a:ext cx="388938" cy="373063"/>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5" name="Oval 29"/>
          <p:cNvSpPr>
            <a:spLocks noChangeArrowheads="1"/>
          </p:cNvSpPr>
          <p:nvPr/>
        </p:nvSpPr>
        <p:spPr bwMode="auto">
          <a:xfrm>
            <a:off x="2225675" y="2201863"/>
            <a:ext cx="69850" cy="69850"/>
          </a:xfrm>
          <a:prstGeom prst="ellipse">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6" name="Freeform 30"/>
          <p:cNvSpPr>
            <a:spLocks noEditPoints="1"/>
          </p:cNvSpPr>
          <p:nvPr/>
        </p:nvSpPr>
        <p:spPr bwMode="auto">
          <a:xfrm>
            <a:off x="2765425" y="1879600"/>
            <a:ext cx="192088" cy="365125"/>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7" name="Rectangle 31"/>
          <p:cNvSpPr>
            <a:spLocks noChangeArrowheads="1"/>
          </p:cNvSpPr>
          <p:nvPr/>
        </p:nvSpPr>
        <p:spPr bwMode="auto">
          <a:xfrm>
            <a:off x="2668588" y="1878013"/>
            <a:ext cx="49213" cy="355600"/>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8" name="Freeform 32"/>
          <p:cNvSpPr>
            <a:spLocks noEditPoints="1"/>
          </p:cNvSpPr>
          <p:nvPr/>
        </p:nvSpPr>
        <p:spPr bwMode="auto">
          <a:xfrm>
            <a:off x="1087438" y="3670300"/>
            <a:ext cx="422275" cy="3095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199" name="Group 127"/>
          <p:cNvGrpSpPr/>
          <p:nvPr/>
        </p:nvGrpSpPr>
        <p:grpSpPr>
          <a:xfrm>
            <a:off x="2272261" y="3979352"/>
            <a:ext cx="381001" cy="490537"/>
            <a:chOff x="8610600" y="4127500"/>
            <a:chExt cx="508001" cy="654050"/>
          </a:xfrm>
          <a:solidFill>
            <a:srgbClr val="358FCB"/>
          </a:solidFill>
        </p:grpSpPr>
        <p:sp>
          <p:nvSpPr>
            <p:cNvPr id="200"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1"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2"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3"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4"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5"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6"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7"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08" name="Freeform 41"/>
          <p:cNvSpPr>
            <a:spLocks noEditPoints="1"/>
          </p:cNvSpPr>
          <p:nvPr/>
        </p:nvSpPr>
        <p:spPr bwMode="auto">
          <a:xfrm>
            <a:off x="2587625" y="3484563"/>
            <a:ext cx="322263" cy="292100"/>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9" name="Freeform 42"/>
          <p:cNvSpPr/>
          <p:nvPr/>
        </p:nvSpPr>
        <p:spPr bwMode="auto">
          <a:xfrm>
            <a:off x="2671763" y="3754438"/>
            <a:ext cx="68263" cy="149225"/>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0" name="Freeform 43"/>
          <p:cNvSpPr/>
          <p:nvPr/>
        </p:nvSpPr>
        <p:spPr bwMode="auto">
          <a:xfrm>
            <a:off x="2643188" y="3798888"/>
            <a:ext cx="96838" cy="201613"/>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1" name="Freeform 44"/>
          <p:cNvSpPr/>
          <p:nvPr/>
        </p:nvSpPr>
        <p:spPr bwMode="auto">
          <a:xfrm>
            <a:off x="1751013" y="1546225"/>
            <a:ext cx="392113" cy="3587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2" name="Freeform 45"/>
          <p:cNvSpPr>
            <a:spLocks noEditPoints="1"/>
          </p:cNvSpPr>
          <p:nvPr/>
        </p:nvSpPr>
        <p:spPr bwMode="auto">
          <a:xfrm>
            <a:off x="1633538" y="3541713"/>
            <a:ext cx="479425" cy="39528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3" name="Freeform 46"/>
          <p:cNvSpPr>
            <a:spLocks noEditPoints="1"/>
          </p:cNvSpPr>
          <p:nvPr/>
        </p:nvSpPr>
        <p:spPr bwMode="auto">
          <a:xfrm>
            <a:off x="2481263" y="2751138"/>
            <a:ext cx="614363" cy="71755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4" name="Freeform 47"/>
          <p:cNvSpPr>
            <a:spLocks noEditPoints="1"/>
          </p:cNvSpPr>
          <p:nvPr/>
        </p:nvSpPr>
        <p:spPr bwMode="auto">
          <a:xfrm>
            <a:off x="2946400" y="2960688"/>
            <a:ext cx="265113" cy="52228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5" name="Freeform 48"/>
          <p:cNvSpPr>
            <a:spLocks noEditPoints="1"/>
          </p:cNvSpPr>
          <p:nvPr/>
        </p:nvSpPr>
        <p:spPr bwMode="auto">
          <a:xfrm>
            <a:off x="2019300" y="3027363"/>
            <a:ext cx="434975" cy="43497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6" name="Freeform 49"/>
          <p:cNvSpPr/>
          <p:nvPr/>
        </p:nvSpPr>
        <p:spPr bwMode="auto">
          <a:xfrm>
            <a:off x="2100263" y="3165475"/>
            <a:ext cx="215900" cy="1143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217" name="Group 126"/>
          <p:cNvGrpSpPr/>
          <p:nvPr/>
        </p:nvGrpSpPr>
        <p:grpSpPr>
          <a:xfrm>
            <a:off x="2193925" y="3587750"/>
            <a:ext cx="339725" cy="323850"/>
            <a:chOff x="8505825" y="3605213"/>
            <a:chExt cx="454025" cy="431800"/>
          </a:xfrm>
        </p:grpSpPr>
        <p:sp>
          <p:nvSpPr>
            <p:cNvPr id="218"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9" name="Freeform 51"/>
            <p:cNvSpPr/>
            <p:nvPr/>
          </p:nvSpPr>
          <p:spPr bwMode="auto">
            <a:xfrm>
              <a:off x="8709500" y="3605213"/>
              <a:ext cx="123054" cy="15663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20" name="Freeform 52"/>
          <p:cNvSpPr/>
          <p:nvPr/>
        </p:nvSpPr>
        <p:spPr bwMode="auto">
          <a:xfrm>
            <a:off x="1143000" y="1660525"/>
            <a:ext cx="509588" cy="414338"/>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1" name="Freeform 53"/>
          <p:cNvSpPr/>
          <p:nvPr/>
        </p:nvSpPr>
        <p:spPr bwMode="auto">
          <a:xfrm>
            <a:off x="1530350" y="1636713"/>
            <a:ext cx="141288" cy="1936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2" name="Freeform 54"/>
          <p:cNvSpPr/>
          <p:nvPr/>
        </p:nvSpPr>
        <p:spPr bwMode="auto">
          <a:xfrm>
            <a:off x="1209675" y="1770063"/>
            <a:ext cx="385763" cy="252413"/>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3" name="Freeform 55"/>
          <p:cNvSpPr>
            <a:spLocks noEditPoints="1"/>
          </p:cNvSpPr>
          <p:nvPr/>
        </p:nvSpPr>
        <p:spPr bwMode="auto">
          <a:xfrm>
            <a:off x="895350" y="1990725"/>
            <a:ext cx="223838" cy="390525"/>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4" name="Freeform 56"/>
          <p:cNvSpPr>
            <a:spLocks noEditPoints="1"/>
          </p:cNvSpPr>
          <p:nvPr/>
        </p:nvSpPr>
        <p:spPr bwMode="auto">
          <a:xfrm>
            <a:off x="693738" y="2808288"/>
            <a:ext cx="415925" cy="454025"/>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5" name="Freeform 57"/>
          <p:cNvSpPr>
            <a:spLocks noEditPoints="1"/>
          </p:cNvSpPr>
          <p:nvPr/>
        </p:nvSpPr>
        <p:spPr bwMode="auto">
          <a:xfrm>
            <a:off x="2230438" y="1636713"/>
            <a:ext cx="396875" cy="388938"/>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6" name="Freeform 58"/>
          <p:cNvSpPr>
            <a:spLocks noEditPoints="1"/>
          </p:cNvSpPr>
          <p:nvPr/>
        </p:nvSpPr>
        <p:spPr bwMode="auto">
          <a:xfrm>
            <a:off x="830263" y="3260725"/>
            <a:ext cx="385763" cy="390525"/>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7" name="Rectangle 59"/>
          <p:cNvSpPr>
            <a:spLocks noChangeArrowheads="1"/>
          </p:cNvSpPr>
          <p:nvPr/>
        </p:nvSpPr>
        <p:spPr bwMode="auto">
          <a:xfrm>
            <a:off x="2327275" y="2889250"/>
            <a:ext cx="469900"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8" name="Rectangle 60"/>
          <p:cNvSpPr>
            <a:spLocks noChangeArrowheads="1"/>
          </p:cNvSpPr>
          <p:nvPr/>
        </p:nvSpPr>
        <p:spPr bwMode="auto">
          <a:xfrm>
            <a:off x="2346325" y="2841625"/>
            <a:ext cx="431800"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9" name="Rectangle 61"/>
          <p:cNvSpPr>
            <a:spLocks noChangeArrowheads="1"/>
          </p:cNvSpPr>
          <p:nvPr/>
        </p:nvSpPr>
        <p:spPr bwMode="auto">
          <a:xfrm>
            <a:off x="2516188" y="2794000"/>
            <a:ext cx="92075"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0" name="Rectangle 62"/>
          <p:cNvSpPr>
            <a:spLocks noChangeArrowheads="1"/>
          </p:cNvSpPr>
          <p:nvPr/>
        </p:nvSpPr>
        <p:spPr bwMode="auto">
          <a:xfrm>
            <a:off x="2533650" y="2617788"/>
            <a:ext cx="57150" cy="190500"/>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1" name="Rectangle 63"/>
          <p:cNvSpPr>
            <a:spLocks noChangeArrowheads="1"/>
          </p:cNvSpPr>
          <p:nvPr/>
        </p:nvSpPr>
        <p:spPr bwMode="auto">
          <a:xfrm>
            <a:off x="2516188" y="2608263"/>
            <a:ext cx="92075"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2" name="Rectangle 64"/>
          <p:cNvSpPr>
            <a:spLocks noChangeArrowheads="1"/>
          </p:cNvSpPr>
          <p:nvPr/>
        </p:nvSpPr>
        <p:spPr bwMode="auto">
          <a:xfrm>
            <a:off x="2655888" y="2794000"/>
            <a:ext cx="88900"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3" name="Rectangle 65"/>
          <p:cNvSpPr>
            <a:spLocks noChangeArrowheads="1"/>
          </p:cNvSpPr>
          <p:nvPr/>
        </p:nvSpPr>
        <p:spPr bwMode="auto">
          <a:xfrm>
            <a:off x="2671763" y="2617788"/>
            <a:ext cx="57150" cy="190500"/>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4" name="Rectangle 66"/>
          <p:cNvSpPr>
            <a:spLocks noChangeArrowheads="1"/>
          </p:cNvSpPr>
          <p:nvPr/>
        </p:nvSpPr>
        <p:spPr bwMode="auto">
          <a:xfrm>
            <a:off x="2655888" y="2608263"/>
            <a:ext cx="88900"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5" name="Rectangle 67"/>
          <p:cNvSpPr>
            <a:spLocks noChangeArrowheads="1"/>
          </p:cNvSpPr>
          <p:nvPr/>
        </p:nvSpPr>
        <p:spPr bwMode="auto">
          <a:xfrm>
            <a:off x="2379663" y="2794000"/>
            <a:ext cx="92075"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6" name="Rectangle 68"/>
          <p:cNvSpPr>
            <a:spLocks noChangeArrowheads="1"/>
          </p:cNvSpPr>
          <p:nvPr/>
        </p:nvSpPr>
        <p:spPr bwMode="auto">
          <a:xfrm>
            <a:off x="2395538" y="2617788"/>
            <a:ext cx="58738" cy="190500"/>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7" name="Rectangle 69"/>
          <p:cNvSpPr>
            <a:spLocks noChangeArrowheads="1"/>
          </p:cNvSpPr>
          <p:nvPr/>
        </p:nvSpPr>
        <p:spPr bwMode="auto">
          <a:xfrm>
            <a:off x="2379663" y="2608263"/>
            <a:ext cx="92075"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8" name="Rectangle 70"/>
          <p:cNvSpPr>
            <a:spLocks noChangeArrowheads="1"/>
          </p:cNvSpPr>
          <p:nvPr/>
        </p:nvSpPr>
        <p:spPr bwMode="auto">
          <a:xfrm>
            <a:off x="2346325" y="2555875"/>
            <a:ext cx="431800" cy="23813"/>
          </a:xfrm>
          <a:prstGeom prst="rect">
            <a:avLst/>
          </a:pr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9" name="Freeform 71"/>
          <p:cNvSpPr/>
          <p:nvPr/>
        </p:nvSpPr>
        <p:spPr bwMode="auto">
          <a:xfrm>
            <a:off x="2346325" y="2417763"/>
            <a:ext cx="431800" cy="138113"/>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0" name="Freeform 72"/>
          <p:cNvSpPr>
            <a:spLocks noEditPoints="1"/>
          </p:cNvSpPr>
          <p:nvPr/>
        </p:nvSpPr>
        <p:spPr bwMode="auto">
          <a:xfrm>
            <a:off x="1157288" y="2543175"/>
            <a:ext cx="600075" cy="392113"/>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1" name="Freeform 73"/>
          <p:cNvSpPr>
            <a:spLocks noEditPoints="1"/>
          </p:cNvSpPr>
          <p:nvPr/>
        </p:nvSpPr>
        <p:spPr bwMode="auto">
          <a:xfrm>
            <a:off x="2481263" y="2973388"/>
            <a:ext cx="141288" cy="24447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2" name="Freeform 74"/>
          <p:cNvSpPr>
            <a:spLocks noEditPoints="1"/>
          </p:cNvSpPr>
          <p:nvPr/>
        </p:nvSpPr>
        <p:spPr bwMode="auto">
          <a:xfrm>
            <a:off x="1255713" y="2132013"/>
            <a:ext cx="282575" cy="3460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3" name="Freeform 75"/>
          <p:cNvSpPr>
            <a:spLocks noEditPoints="1"/>
          </p:cNvSpPr>
          <p:nvPr/>
        </p:nvSpPr>
        <p:spPr bwMode="auto">
          <a:xfrm>
            <a:off x="1798638" y="2495550"/>
            <a:ext cx="427038" cy="428625"/>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4" name="Freeform 76"/>
          <p:cNvSpPr>
            <a:spLocks noEditPoints="1"/>
          </p:cNvSpPr>
          <p:nvPr/>
        </p:nvSpPr>
        <p:spPr bwMode="auto">
          <a:xfrm>
            <a:off x="1371600" y="3048000"/>
            <a:ext cx="482600" cy="365125"/>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5" name="Freeform 77"/>
          <p:cNvSpPr/>
          <p:nvPr/>
        </p:nvSpPr>
        <p:spPr bwMode="auto">
          <a:xfrm>
            <a:off x="1582738" y="2513013"/>
            <a:ext cx="160338" cy="119063"/>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6" name="Freeform 78"/>
          <p:cNvSpPr/>
          <p:nvPr/>
        </p:nvSpPr>
        <p:spPr bwMode="auto">
          <a:xfrm>
            <a:off x="1654175" y="2481263"/>
            <a:ext cx="44450" cy="55563"/>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7" name="Freeform 79"/>
          <p:cNvSpPr>
            <a:spLocks noEditPoints="1"/>
          </p:cNvSpPr>
          <p:nvPr/>
        </p:nvSpPr>
        <p:spPr bwMode="auto">
          <a:xfrm>
            <a:off x="1404938" y="3484563"/>
            <a:ext cx="168275" cy="233363"/>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8" name="Freeform 80"/>
          <p:cNvSpPr>
            <a:spLocks noEditPoints="1"/>
          </p:cNvSpPr>
          <p:nvPr/>
        </p:nvSpPr>
        <p:spPr bwMode="auto">
          <a:xfrm>
            <a:off x="2703513" y="2281238"/>
            <a:ext cx="211138" cy="231775"/>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9" name="Freeform 81"/>
          <p:cNvSpPr>
            <a:spLocks noEditPoints="1"/>
          </p:cNvSpPr>
          <p:nvPr/>
        </p:nvSpPr>
        <p:spPr bwMode="auto">
          <a:xfrm>
            <a:off x="1643063" y="1970088"/>
            <a:ext cx="320675" cy="460375"/>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0" name="Freeform 82"/>
          <p:cNvSpPr>
            <a:spLocks noEditPoints="1"/>
          </p:cNvSpPr>
          <p:nvPr/>
        </p:nvSpPr>
        <p:spPr bwMode="auto">
          <a:xfrm>
            <a:off x="1528763" y="1903413"/>
            <a:ext cx="185738" cy="163513"/>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1" name="Freeform 83"/>
          <p:cNvSpPr/>
          <p:nvPr/>
        </p:nvSpPr>
        <p:spPr bwMode="auto">
          <a:xfrm>
            <a:off x="1476375" y="2001838"/>
            <a:ext cx="80963" cy="50800"/>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2" name="Freeform 84"/>
          <p:cNvSpPr/>
          <p:nvPr/>
        </p:nvSpPr>
        <p:spPr bwMode="auto">
          <a:xfrm>
            <a:off x="1425575" y="2008188"/>
            <a:ext cx="109538" cy="66675"/>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3" name="Freeform 85"/>
          <p:cNvSpPr>
            <a:spLocks noEditPoints="1"/>
          </p:cNvSpPr>
          <p:nvPr/>
        </p:nvSpPr>
        <p:spPr bwMode="auto">
          <a:xfrm>
            <a:off x="1362075" y="2878138"/>
            <a:ext cx="334963" cy="119063"/>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4" name="Freeform 86"/>
          <p:cNvSpPr/>
          <p:nvPr/>
        </p:nvSpPr>
        <p:spPr bwMode="auto">
          <a:xfrm>
            <a:off x="2747963" y="3184525"/>
            <a:ext cx="185738" cy="238125"/>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5" name="Freeform 87"/>
          <p:cNvSpPr/>
          <p:nvPr/>
        </p:nvSpPr>
        <p:spPr bwMode="auto">
          <a:xfrm>
            <a:off x="2852738" y="3176588"/>
            <a:ext cx="90488" cy="61913"/>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6" name="Freeform 88"/>
          <p:cNvSpPr/>
          <p:nvPr/>
        </p:nvSpPr>
        <p:spPr bwMode="auto">
          <a:xfrm>
            <a:off x="2784475" y="3225800"/>
            <a:ext cx="122238" cy="16986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7" name="Freeform 89"/>
          <p:cNvSpPr>
            <a:spLocks noEditPoints="1"/>
          </p:cNvSpPr>
          <p:nvPr/>
        </p:nvSpPr>
        <p:spPr bwMode="auto">
          <a:xfrm>
            <a:off x="2498725" y="2255838"/>
            <a:ext cx="166688" cy="122238"/>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8" name="Freeform 90"/>
          <p:cNvSpPr/>
          <p:nvPr/>
        </p:nvSpPr>
        <p:spPr bwMode="auto">
          <a:xfrm>
            <a:off x="1109663" y="3051175"/>
            <a:ext cx="153988" cy="200025"/>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9" name="Freeform 91"/>
          <p:cNvSpPr/>
          <p:nvPr/>
        </p:nvSpPr>
        <p:spPr bwMode="auto">
          <a:xfrm>
            <a:off x="1100138" y="3044825"/>
            <a:ext cx="76200" cy="5238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0" name="Freeform 92"/>
          <p:cNvSpPr/>
          <p:nvPr/>
        </p:nvSpPr>
        <p:spPr bwMode="auto">
          <a:xfrm>
            <a:off x="1130300" y="3087688"/>
            <a:ext cx="104775" cy="144463"/>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1" name="Freeform 93"/>
          <p:cNvSpPr>
            <a:spLocks noEditPoints="1"/>
          </p:cNvSpPr>
          <p:nvPr/>
        </p:nvSpPr>
        <p:spPr bwMode="auto">
          <a:xfrm>
            <a:off x="2128838" y="4289425"/>
            <a:ext cx="165100" cy="180975"/>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2" name="Freeform 94"/>
          <p:cNvSpPr/>
          <p:nvPr/>
        </p:nvSpPr>
        <p:spPr bwMode="auto">
          <a:xfrm>
            <a:off x="1930400" y="3105150"/>
            <a:ext cx="47625" cy="46038"/>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3" name="Freeform 95"/>
          <p:cNvSpPr/>
          <p:nvPr/>
        </p:nvSpPr>
        <p:spPr bwMode="auto">
          <a:xfrm>
            <a:off x="1919288" y="2968625"/>
            <a:ext cx="44450" cy="147638"/>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4" name="Freeform 96"/>
          <p:cNvSpPr/>
          <p:nvPr/>
        </p:nvSpPr>
        <p:spPr bwMode="auto">
          <a:xfrm>
            <a:off x="1951038" y="2992438"/>
            <a:ext cx="95250" cy="127000"/>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5" name="Freeform 97"/>
          <p:cNvSpPr/>
          <p:nvPr/>
        </p:nvSpPr>
        <p:spPr bwMode="auto">
          <a:xfrm>
            <a:off x="1943100" y="3140075"/>
            <a:ext cx="11113" cy="23813"/>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6" name="Freeform 98"/>
          <p:cNvSpPr>
            <a:spLocks noEditPoints="1"/>
          </p:cNvSpPr>
          <p:nvPr/>
        </p:nvSpPr>
        <p:spPr bwMode="auto">
          <a:xfrm>
            <a:off x="1905000" y="1933575"/>
            <a:ext cx="165100" cy="177800"/>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5211445" y="3446145"/>
            <a:ext cx="495935" cy="594360"/>
            <a:chOff x="5810678" y="1001615"/>
            <a:chExt cx="422361" cy="474760"/>
          </a:xfrm>
        </p:grpSpPr>
        <p:sp>
          <p:nvSpPr>
            <p:cNvPr id="84"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85" name="组合 84"/>
            <p:cNvGrpSpPr/>
            <p:nvPr/>
          </p:nvGrpSpPr>
          <p:grpSpPr>
            <a:xfrm>
              <a:off x="5810678" y="1001615"/>
              <a:ext cx="422361" cy="422361"/>
              <a:chOff x="5003908" y="1229805"/>
              <a:chExt cx="897741" cy="897741"/>
            </a:xfrm>
          </p:grpSpPr>
          <p:sp>
            <p:nvSpPr>
              <p:cNvPr id="86"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sp>
            <p:nvSpPr>
              <p:cNvPr id="87"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sp>
            <p:nvSpPr>
              <p:cNvPr id="88"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grpSp>
      </p:grpSp>
      <p:grpSp>
        <p:nvGrpSpPr>
          <p:cNvPr id="89" name="组合 88"/>
          <p:cNvGrpSpPr/>
          <p:nvPr/>
        </p:nvGrpSpPr>
        <p:grpSpPr>
          <a:xfrm>
            <a:off x="3367712" y="4901273"/>
            <a:ext cx="623001" cy="712520"/>
            <a:chOff x="3299776" y="3943350"/>
            <a:chExt cx="659325" cy="754063"/>
          </a:xfrm>
        </p:grpSpPr>
        <p:sp>
          <p:nvSpPr>
            <p:cNvPr id="90"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91" name="Group 4"/>
            <p:cNvGrpSpPr/>
            <p:nvPr/>
          </p:nvGrpSpPr>
          <p:grpSpPr bwMode="auto">
            <a:xfrm>
              <a:off x="3299776" y="3943350"/>
              <a:ext cx="659325" cy="658462"/>
              <a:chOff x="0" y="0"/>
              <a:chExt cx="1089" cy="1089"/>
            </a:xfrm>
          </p:grpSpPr>
          <p:sp>
            <p:nvSpPr>
              <p:cNvPr id="92"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nvGrpSpPr>
              <p:cNvPr id="93" name="Group 6"/>
              <p:cNvGrpSpPr/>
              <p:nvPr/>
            </p:nvGrpSpPr>
            <p:grpSpPr bwMode="auto">
              <a:xfrm>
                <a:off x="91" y="30"/>
                <a:ext cx="908" cy="296"/>
                <a:chOff x="0" y="0"/>
                <a:chExt cx="907" cy="295"/>
              </a:xfrm>
            </p:grpSpPr>
            <p:sp>
              <p:nvSpPr>
                <p:cNvPr id="9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70"/>
                </a:p>
              </p:txBody>
            </p:sp>
            <p:sp>
              <p:nvSpPr>
                <p:cNvPr id="95"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grpSp>
      </p:grpSp>
      <p:sp>
        <p:nvSpPr>
          <p:cNvPr id="96" name="AutoShape 66"/>
          <p:cNvSpPr>
            <a:spLocks noChangeArrowheads="1"/>
          </p:cNvSpPr>
          <p:nvPr/>
        </p:nvSpPr>
        <p:spPr bwMode="auto">
          <a:xfrm rot="20883400">
            <a:off x="2948891" y="1898392"/>
            <a:ext cx="1020027" cy="1020027"/>
          </a:xfrm>
          <a:custGeom>
            <a:avLst/>
            <a:gdLst>
              <a:gd name="T0" fmla="*/ 600 w 21600"/>
              <a:gd name="T1" fmla="*/ 0 h 21600"/>
              <a:gd name="T2" fmla="*/ 250 w 21600"/>
              <a:gd name="T3" fmla="*/ 200 h 21600"/>
              <a:gd name="T4" fmla="*/ 550 w 21600"/>
              <a:gd name="T5" fmla="*/ 250 h 21600"/>
              <a:gd name="T6" fmla="*/ 1099 w 21600"/>
              <a:gd name="T7" fmla="*/ 150 h 21600"/>
              <a:gd name="T8" fmla="*/ 1000 w 21600"/>
              <a:gd name="T9" fmla="*/ 500 h 21600"/>
              <a:gd name="T10" fmla="*/ 650 w 21600"/>
              <a:gd name="T11" fmla="*/ 45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0" y="7584"/>
                </a:moveTo>
                <a:cubicBezTo>
                  <a:pt x="14367" y="6072"/>
                  <a:pt x="12642" y="5171"/>
                  <a:pt x="10800" y="5171"/>
                </a:cubicBezTo>
                <a:cubicBezTo>
                  <a:pt x="9480" y="5170"/>
                  <a:pt x="8203" y="5634"/>
                  <a:pt x="7191" y="6479"/>
                </a:cubicBezTo>
                <a:lnTo>
                  <a:pt x="3876" y="2511"/>
                </a:lnTo>
                <a:cubicBezTo>
                  <a:pt x="5818" y="888"/>
                  <a:pt x="8269" y="-1"/>
                  <a:pt x="10800" y="0"/>
                </a:cubicBezTo>
                <a:cubicBezTo>
                  <a:pt x="14334" y="0"/>
                  <a:pt x="17645" y="1729"/>
                  <a:pt x="19664" y="4630"/>
                </a:cubicBezTo>
                <a:lnTo>
                  <a:pt x="21880" y="3088"/>
                </a:lnTo>
                <a:lnTo>
                  <a:pt x="20561" y="10445"/>
                </a:lnTo>
                <a:lnTo>
                  <a:pt x="13204" y="9126"/>
                </a:lnTo>
                <a:lnTo>
                  <a:pt x="15420" y="7584"/>
                </a:lnTo>
                <a:close/>
              </a:path>
            </a:pathLst>
          </a:custGeom>
          <a:solidFill>
            <a:srgbClr val="000000">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6397" tIns="43198" rIns="86397" bIns="43198" anchor="ctr"/>
          <a:lstStyle/>
          <a:p>
            <a:endParaRPr lang="zh-CN" altLang="en-US" sz="2270"/>
          </a:p>
        </p:txBody>
      </p:sp>
      <p:grpSp>
        <p:nvGrpSpPr>
          <p:cNvPr id="97" name="组合 96"/>
          <p:cNvGrpSpPr/>
          <p:nvPr/>
        </p:nvGrpSpPr>
        <p:grpSpPr>
          <a:xfrm>
            <a:off x="4149717" y="4730269"/>
            <a:ext cx="443289" cy="508514"/>
            <a:chOff x="4127375" y="3762375"/>
            <a:chExt cx="469135" cy="538163"/>
          </a:xfrm>
        </p:grpSpPr>
        <p:sp>
          <p:nvSpPr>
            <p:cNvPr id="9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99" name="Group 17"/>
            <p:cNvGrpSpPr/>
            <p:nvPr/>
          </p:nvGrpSpPr>
          <p:grpSpPr bwMode="auto">
            <a:xfrm>
              <a:off x="4127375" y="3762375"/>
              <a:ext cx="469135" cy="469934"/>
              <a:chOff x="-1" y="0"/>
              <a:chExt cx="1089" cy="1089"/>
            </a:xfrm>
          </p:grpSpPr>
          <p:sp>
            <p:nvSpPr>
              <p:cNvPr id="10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nvGrpSpPr>
              <p:cNvPr id="101" name="Group 19"/>
              <p:cNvGrpSpPr/>
              <p:nvPr/>
            </p:nvGrpSpPr>
            <p:grpSpPr bwMode="auto">
              <a:xfrm>
                <a:off x="91" y="30"/>
                <a:ext cx="908" cy="296"/>
                <a:chOff x="0" y="0"/>
                <a:chExt cx="907" cy="295"/>
              </a:xfrm>
            </p:grpSpPr>
            <p:sp>
              <p:nvSpPr>
                <p:cNvPr id="10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70"/>
                </a:p>
              </p:txBody>
            </p:sp>
            <p:sp>
              <p:nvSpPr>
                <p:cNvPr id="10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grpSp>
      </p:grpSp>
      <p:grpSp>
        <p:nvGrpSpPr>
          <p:cNvPr id="104" name="组合 103"/>
          <p:cNvGrpSpPr/>
          <p:nvPr/>
        </p:nvGrpSpPr>
        <p:grpSpPr>
          <a:xfrm>
            <a:off x="3639702" y="4458761"/>
            <a:ext cx="326476" cy="372009"/>
            <a:chOff x="3587625" y="3475038"/>
            <a:chExt cx="345511" cy="393699"/>
          </a:xfrm>
        </p:grpSpPr>
        <p:sp>
          <p:nvSpPr>
            <p:cNvPr id="10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106" name="Group 24"/>
            <p:cNvGrpSpPr/>
            <p:nvPr/>
          </p:nvGrpSpPr>
          <p:grpSpPr bwMode="auto">
            <a:xfrm>
              <a:off x="3587625" y="3475038"/>
              <a:ext cx="345511" cy="343786"/>
              <a:chOff x="-1" y="0"/>
              <a:chExt cx="1089" cy="1089"/>
            </a:xfrm>
          </p:grpSpPr>
          <p:sp>
            <p:nvSpPr>
              <p:cNvPr id="10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nvGrpSpPr>
              <p:cNvPr id="108" name="Group 26"/>
              <p:cNvGrpSpPr/>
              <p:nvPr/>
            </p:nvGrpSpPr>
            <p:grpSpPr bwMode="auto">
              <a:xfrm>
                <a:off x="91" y="30"/>
                <a:ext cx="908" cy="296"/>
                <a:chOff x="0" y="0"/>
                <a:chExt cx="907" cy="295"/>
              </a:xfrm>
            </p:grpSpPr>
            <p:sp>
              <p:nvSpPr>
                <p:cNvPr id="109"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70"/>
                </a:p>
              </p:txBody>
            </p:sp>
            <p:sp>
              <p:nvSpPr>
                <p:cNvPr id="110"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grpSp>
      </p:grpSp>
      <p:grpSp>
        <p:nvGrpSpPr>
          <p:cNvPr id="111" name="组合 110"/>
          <p:cNvGrpSpPr/>
          <p:nvPr/>
        </p:nvGrpSpPr>
        <p:grpSpPr>
          <a:xfrm>
            <a:off x="1182464" y="2140188"/>
            <a:ext cx="2178608" cy="3516400"/>
            <a:chOff x="1081088" y="980798"/>
            <a:chExt cx="2368550" cy="3822977"/>
          </a:xfrm>
        </p:grpSpPr>
        <p:sp>
          <p:nvSpPr>
            <p:cNvPr id="112" name="Oval 5"/>
            <p:cNvSpPr>
              <a:spLocks noChangeArrowheads="1"/>
            </p:cNvSpPr>
            <p:nvPr/>
          </p:nvSpPr>
          <p:spPr bwMode="auto">
            <a:xfrm>
              <a:off x="1260476" y="3990975"/>
              <a:ext cx="1981200" cy="812800"/>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nvGrpSpPr>
            <p:cNvPr id="113" name="Group 32"/>
            <p:cNvGrpSpPr/>
            <p:nvPr/>
          </p:nvGrpSpPr>
          <p:grpSpPr bwMode="auto">
            <a:xfrm>
              <a:off x="1081088" y="1296988"/>
              <a:ext cx="2368550" cy="3257550"/>
              <a:chOff x="0" y="0"/>
              <a:chExt cx="1492" cy="2052"/>
            </a:xfrm>
          </p:grpSpPr>
          <p:sp>
            <p:nvSpPr>
              <p:cNvPr id="114" name="Freeform 20"/>
              <p:cNvSpPr>
                <a:spLocks noChangeArrowheads="1"/>
              </p:cNvSpPr>
              <p:nvPr/>
            </p:nvSpPr>
            <p:spPr bwMode="auto">
              <a:xfrm>
                <a:off x="0" y="0"/>
                <a:ext cx="1492" cy="2052"/>
              </a:xfrm>
              <a:custGeom>
                <a:avLst/>
                <a:gdLst>
                  <a:gd name="T0" fmla="*/ 1492 w 1492"/>
                  <a:gd name="T1" fmla="*/ 373 h 2052"/>
                  <a:gd name="T2" fmla="*/ 1488 w 1492"/>
                  <a:gd name="T3" fmla="*/ 336 h 2052"/>
                  <a:gd name="T4" fmla="*/ 1476 w 1492"/>
                  <a:gd name="T5" fmla="*/ 298 h 2052"/>
                  <a:gd name="T6" fmla="*/ 1458 w 1492"/>
                  <a:gd name="T7" fmla="*/ 262 h 2052"/>
                  <a:gd name="T8" fmla="*/ 1434 w 1492"/>
                  <a:gd name="T9" fmla="*/ 228 h 2052"/>
                  <a:gd name="T10" fmla="*/ 1401 w 1492"/>
                  <a:gd name="T11" fmla="*/ 196 h 2052"/>
                  <a:gd name="T12" fmla="*/ 1365 w 1492"/>
                  <a:gd name="T13" fmla="*/ 165 h 2052"/>
                  <a:gd name="T14" fmla="*/ 1321 w 1492"/>
                  <a:gd name="T15" fmla="*/ 136 h 2052"/>
                  <a:gd name="T16" fmla="*/ 1273 w 1492"/>
                  <a:gd name="T17" fmla="*/ 109 h 2052"/>
                  <a:gd name="T18" fmla="*/ 1220 w 1492"/>
                  <a:gd name="T19" fmla="*/ 86 h 2052"/>
                  <a:gd name="T20" fmla="*/ 1163 w 1492"/>
                  <a:gd name="T21" fmla="*/ 63 h 2052"/>
                  <a:gd name="T22" fmla="*/ 1102 w 1492"/>
                  <a:gd name="T23" fmla="*/ 45 h 2052"/>
                  <a:gd name="T24" fmla="*/ 1036 w 1492"/>
                  <a:gd name="T25" fmla="*/ 30 h 2052"/>
                  <a:gd name="T26" fmla="*/ 967 w 1492"/>
                  <a:gd name="T27" fmla="*/ 17 h 2052"/>
                  <a:gd name="T28" fmla="*/ 896 w 1492"/>
                  <a:gd name="T29" fmla="*/ 8 h 2052"/>
                  <a:gd name="T30" fmla="*/ 822 w 1492"/>
                  <a:gd name="T31" fmla="*/ 1 h 2052"/>
                  <a:gd name="T32" fmla="*/ 746 w 1492"/>
                  <a:gd name="T33" fmla="*/ 0 h 2052"/>
                  <a:gd name="T34" fmla="*/ 707 w 1492"/>
                  <a:gd name="T35" fmla="*/ 0 h 2052"/>
                  <a:gd name="T36" fmla="*/ 632 w 1492"/>
                  <a:gd name="T37" fmla="*/ 4 h 2052"/>
                  <a:gd name="T38" fmla="*/ 560 w 1492"/>
                  <a:gd name="T39" fmla="*/ 12 h 2052"/>
                  <a:gd name="T40" fmla="*/ 490 w 1492"/>
                  <a:gd name="T41" fmla="*/ 22 h 2052"/>
                  <a:gd name="T42" fmla="*/ 422 w 1492"/>
                  <a:gd name="T43" fmla="*/ 36 h 2052"/>
                  <a:gd name="T44" fmla="*/ 359 w 1492"/>
                  <a:gd name="T45" fmla="*/ 54 h 2052"/>
                  <a:gd name="T46" fmla="*/ 299 w 1492"/>
                  <a:gd name="T47" fmla="*/ 74 h 2052"/>
                  <a:gd name="T48" fmla="*/ 245 w 1492"/>
                  <a:gd name="T49" fmla="*/ 97 h 2052"/>
                  <a:gd name="T50" fmla="*/ 194 w 1492"/>
                  <a:gd name="T51" fmla="*/ 122 h 2052"/>
                  <a:gd name="T52" fmla="*/ 148 w 1492"/>
                  <a:gd name="T53" fmla="*/ 150 h 2052"/>
                  <a:gd name="T54" fmla="*/ 107 w 1492"/>
                  <a:gd name="T55" fmla="*/ 180 h 2052"/>
                  <a:gd name="T56" fmla="*/ 74 w 1492"/>
                  <a:gd name="T57" fmla="*/ 211 h 2052"/>
                  <a:gd name="T58" fmla="*/ 45 w 1492"/>
                  <a:gd name="T59" fmla="*/ 245 h 2052"/>
                  <a:gd name="T60" fmla="*/ 23 w 1492"/>
                  <a:gd name="T61" fmla="*/ 280 h 2052"/>
                  <a:gd name="T62" fmla="*/ 9 w 1492"/>
                  <a:gd name="T63" fmla="*/ 316 h 2052"/>
                  <a:gd name="T64" fmla="*/ 1 w 1492"/>
                  <a:gd name="T65" fmla="*/ 354 h 2052"/>
                  <a:gd name="T66" fmla="*/ 0 w 1492"/>
                  <a:gd name="T67" fmla="*/ 373 h 2052"/>
                  <a:gd name="T68" fmla="*/ 6 w 1492"/>
                  <a:gd name="T69" fmla="*/ 420 h 2052"/>
                  <a:gd name="T70" fmla="*/ 376 w 1492"/>
                  <a:gd name="T71" fmla="*/ 1889 h 2052"/>
                  <a:gd name="T72" fmla="*/ 376 w 1492"/>
                  <a:gd name="T73" fmla="*/ 1889 h 2052"/>
                  <a:gd name="T74" fmla="*/ 391 w 1492"/>
                  <a:gd name="T75" fmla="*/ 1922 h 2052"/>
                  <a:gd name="T76" fmla="*/ 417 w 1492"/>
                  <a:gd name="T77" fmla="*/ 1954 h 2052"/>
                  <a:gd name="T78" fmla="*/ 453 w 1492"/>
                  <a:gd name="T79" fmla="*/ 1981 h 2052"/>
                  <a:gd name="T80" fmla="*/ 499 w 1492"/>
                  <a:gd name="T81" fmla="*/ 2005 h 2052"/>
                  <a:gd name="T82" fmla="*/ 552 w 1492"/>
                  <a:gd name="T83" fmla="*/ 2025 h 2052"/>
                  <a:gd name="T84" fmla="*/ 611 w 1492"/>
                  <a:gd name="T85" fmla="*/ 2039 h 2052"/>
                  <a:gd name="T86" fmla="*/ 676 w 1492"/>
                  <a:gd name="T87" fmla="*/ 2048 h 2052"/>
                  <a:gd name="T88" fmla="*/ 746 w 1492"/>
                  <a:gd name="T89" fmla="*/ 2052 h 2052"/>
                  <a:gd name="T90" fmla="*/ 781 w 1492"/>
                  <a:gd name="T91" fmla="*/ 2051 h 2052"/>
                  <a:gd name="T92" fmla="*/ 848 w 1492"/>
                  <a:gd name="T93" fmla="*/ 2044 h 2052"/>
                  <a:gd name="T94" fmla="*/ 912 w 1492"/>
                  <a:gd name="T95" fmla="*/ 2033 h 2052"/>
                  <a:gd name="T96" fmla="*/ 967 w 1492"/>
                  <a:gd name="T97" fmla="*/ 2016 h 2052"/>
                  <a:gd name="T98" fmla="*/ 1018 w 1492"/>
                  <a:gd name="T99" fmla="*/ 1994 h 2052"/>
                  <a:gd name="T100" fmla="*/ 1058 w 1492"/>
                  <a:gd name="T101" fmla="*/ 1968 h 2052"/>
                  <a:gd name="T102" fmla="*/ 1089 w 1492"/>
                  <a:gd name="T103" fmla="*/ 1938 h 2052"/>
                  <a:gd name="T104" fmla="*/ 1110 w 1492"/>
                  <a:gd name="T105" fmla="*/ 1906 h 2052"/>
                  <a:gd name="T106" fmla="*/ 1116 w 1492"/>
                  <a:gd name="T107" fmla="*/ 1889 h 2052"/>
                  <a:gd name="T108" fmla="*/ 1486 w 1492"/>
                  <a:gd name="T109" fmla="*/ 420 h 2052"/>
                  <a:gd name="T110" fmla="*/ 1491 w 1492"/>
                  <a:gd name="T111" fmla="*/ 396 h 2052"/>
                  <a:gd name="T112" fmla="*/ 1492 w 1492"/>
                  <a:gd name="T113" fmla="*/ 373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5B5B5B"/>
                  </a:gs>
                  <a:gs pos="50000">
                    <a:srgbClr val="B2B2B2"/>
                  </a:gs>
                  <a:gs pos="100000">
                    <a:srgbClr val="5B5B5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sp>
            <p:nvSpPr>
              <p:cNvPr id="115" name="Freeform 21"/>
              <p:cNvSpPr>
                <a:spLocks noEditPoints="1" noChangeArrowheads="1"/>
              </p:cNvSpPr>
              <p:nvPr/>
            </p:nvSpPr>
            <p:spPr bwMode="auto">
              <a:xfrm>
                <a:off x="0" y="0"/>
                <a:ext cx="1492" cy="746"/>
              </a:xfrm>
              <a:custGeom>
                <a:avLst/>
                <a:gdLst>
                  <a:gd name="T0" fmla="*/ 632 w 1492"/>
                  <a:gd name="T1" fmla="*/ 4 h 746"/>
                  <a:gd name="T2" fmla="*/ 456 w 1492"/>
                  <a:gd name="T3" fmla="*/ 30 h 746"/>
                  <a:gd name="T4" fmla="*/ 299 w 1492"/>
                  <a:gd name="T5" fmla="*/ 74 h 746"/>
                  <a:gd name="T6" fmla="*/ 171 w 1492"/>
                  <a:gd name="T7" fmla="*/ 136 h 746"/>
                  <a:gd name="T8" fmla="*/ 74 w 1492"/>
                  <a:gd name="T9" fmla="*/ 211 h 746"/>
                  <a:gd name="T10" fmla="*/ 16 w 1492"/>
                  <a:gd name="T11" fmla="*/ 298 h 746"/>
                  <a:gd name="T12" fmla="*/ 0 w 1492"/>
                  <a:gd name="T13" fmla="*/ 373 h 746"/>
                  <a:gd name="T14" fmla="*/ 23 w 1492"/>
                  <a:gd name="T15" fmla="*/ 466 h 746"/>
                  <a:gd name="T16" fmla="*/ 91 w 1492"/>
                  <a:gd name="T17" fmla="*/ 551 h 746"/>
                  <a:gd name="T18" fmla="*/ 194 w 1492"/>
                  <a:gd name="T19" fmla="*/ 624 h 746"/>
                  <a:gd name="T20" fmla="*/ 329 w 1492"/>
                  <a:gd name="T21" fmla="*/ 683 h 746"/>
                  <a:gd name="T22" fmla="*/ 490 w 1492"/>
                  <a:gd name="T23" fmla="*/ 724 h 746"/>
                  <a:gd name="T24" fmla="*/ 670 w 1492"/>
                  <a:gd name="T25" fmla="*/ 745 h 746"/>
                  <a:gd name="T26" fmla="*/ 822 w 1492"/>
                  <a:gd name="T27" fmla="*/ 745 h 746"/>
                  <a:gd name="T28" fmla="*/ 1002 w 1492"/>
                  <a:gd name="T29" fmla="*/ 724 h 746"/>
                  <a:gd name="T30" fmla="*/ 1163 w 1492"/>
                  <a:gd name="T31" fmla="*/ 683 h 746"/>
                  <a:gd name="T32" fmla="*/ 1298 w 1492"/>
                  <a:gd name="T33" fmla="*/ 624 h 746"/>
                  <a:gd name="T34" fmla="*/ 1401 w 1492"/>
                  <a:gd name="T35" fmla="*/ 551 h 746"/>
                  <a:gd name="T36" fmla="*/ 1469 w 1492"/>
                  <a:gd name="T37" fmla="*/ 466 h 746"/>
                  <a:gd name="T38" fmla="*/ 1492 w 1492"/>
                  <a:gd name="T39" fmla="*/ 373 h 746"/>
                  <a:gd name="T40" fmla="*/ 1476 w 1492"/>
                  <a:gd name="T41" fmla="*/ 298 h 746"/>
                  <a:gd name="T42" fmla="*/ 1418 w 1492"/>
                  <a:gd name="T43" fmla="*/ 211 h 746"/>
                  <a:gd name="T44" fmla="*/ 1321 w 1492"/>
                  <a:gd name="T45" fmla="*/ 136 h 746"/>
                  <a:gd name="T46" fmla="*/ 1193 w 1492"/>
                  <a:gd name="T47" fmla="*/ 74 h 746"/>
                  <a:gd name="T48" fmla="*/ 1036 w 1492"/>
                  <a:gd name="T49" fmla="*/ 30 h 746"/>
                  <a:gd name="T50" fmla="*/ 860 w 1492"/>
                  <a:gd name="T51" fmla="*/ 4 h 746"/>
                  <a:gd name="T52" fmla="*/ 746 w 1492"/>
                  <a:gd name="T53" fmla="*/ 723 h 746"/>
                  <a:gd name="T54" fmla="*/ 605 w 1492"/>
                  <a:gd name="T55" fmla="*/ 716 h 746"/>
                  <a:gd name="T56" fmla="*/ 443 w 1492"/>
                  <a:gd name="T57" fmla="*/ 689 h 746"/>
                  <a:gd name="T58" fmla="*/ 302 w 1492"/>
                  <a:gd name="T59" fmla="*/ 644 h 746"/>
                  <a:gd name="T60" fmla="*/ 185 w 1492"/>
                  <a:gd name="T61" fmla="*/ 583 h 746"/>
                  <a:gd name="T62" fmla="*/ 101 w 1492"/>
                  <a:gd name="T63" fmla="*/ 509 h 746"/>
                  <a:gd name="T64" fmla="*/ 54 w 1492"/>
                  <a:gd name="T65" fmla="*/ 426 h 746"/>
                  <a:gd name="T66" fmla="*/ 48 w 1492"/>
                  <a:gd name="T67" fmla="*/ 355 h 746"/>
                  <a:gd name="T68" fmla="*/ 78 w 1492"/>
                  <a:gd name="T69" fmla="*/ 269 h 746"/>
                  <a:gd name="T70" fmla="*/ 148 w 1492"/>
                  <a:gd name="T71" fmla="*/ 192 h 746"/>
                  <a:gd name="T72" fmla="*/ 251 w 1492"/>
                  <a:gd name="T73" fmla="*/ 126 h 746"/>
                  <a:gd name="T74" fmla="*/ 383 w 1492"/>
                  <a:gd name="T75" fmla="*/ 74 h 746"/>
                  <a:gd name="T76" fmla="*/ 537 w 1492"/>
                  <a:gd name="T77" fmla="*/ 39 h 746"/>
                  <a:gd name="T78" fmla="*/ 710 w 1492"/>
                  <a:gd name="T79" fmla="*/ 23 h 746"/>
                  <a:gd name="T80" fmla="*/ 852 w 1492"/>
                  <a:gd name="T81" fmla="*/ 27 h 746"/>
                  <a:gd name="T82" fmla="*/ 1018 w 1492"/>
                  <a:gd name="T83" fmla="*/ 51 h 746"/>
                  <a:gd name="T84" fmla="*/ 1164 w 1492"/>
                  <a:gd name="T85" fmla="*/ 92 h 746"/>
                  <a:gd name="T86" fmla="*/ 1286 w 1492"/>
                  <a:gd name="T87" fmla="*/ 150 h 746"/>
                  <a:gd name="T88" fmla="*/ 1377 w 1492"/>
                  <a:gd name="T89" fmla="*/ 222 h 746"/>
                  <a:gd name="T90" fmla="*/ 1431 w 1492"/>
                  <a:gd name="T91" fmla="*/ 302 h 746"/>
                  <a:gd name="T92" fmla="*/ 1445 w 1492"/>
                  <a:gd name="T93" fmla="*/ 373 h 746"/>
                  <a:gd name="T94" fmla="*/ 1423 w 1492"/>
                  <a:gd name="T95" fmla="*/ 461 h 746"/>
                  <a:gd name="T96" fmla="*/ 1361 w 1492"/>
                  <a:gd name="T97" fmla="*/ 540 h 746"/>
                  <a:gd name="T98" fmla="*/ 1264 w 1492"/>
                  <a:gd name="T99" fmla="*/ 609 h 746"/>
                  <a:gd name="T100" fmla="*/ 1137 w 1492"/>
                  <a:gd name="T101" fmla="*/ 663 h 746"/>
                  <a:gd name="T102" fmla="*/ 987 w 1492"/>
                  <a:gd name="T103" fmla="*/ 702 h 746"/>
                  <a:gd name="T104" fmla="*/ 817 w 1492"/>
                  <a:gd name="T105" fmla="*/ 722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sp>
            <p:nvSpPr>
              <p:cNvPr id="116" name="Freeform 22"/>
              <p:cNvSpPr>
                <a:spLocks noChangeArrowheads="1"/>
              </p:cNvSpPr>
              <p:nvPr/>
            </p:nvSpPr>
            <p:spPr bwMode="auto">
              <a:xfrm>
                <a:off x="47" y="23"/>
                <a:ext cx="1398" cy="700"/>
              </a:xfrm>
              <a:custGeom>
                <a:avLst/>
                <a:gdLst>
                  <a:gd name="T0" fmla="*/ 1397 w 1398"/>
                  <a:gd name="T1" fmla="*/ 368 h 700"/>
                  <a:gd name="T2" fmla="*/ 1384 w 1398"/>
                  <a:gd name="T3" fmla="*/ 421 h 700"/>
                  <a:gd name="T4" fmla="*/ 1356 w 1398"/>
                  <a:gd name="T5" fmla="*/ 471 h 700"/>
                  <a:gd name="T6" fmla="*/ 1314 w 1398"/>
                  <a:gd name="T7" fmla="*/ 517 h 700"/>
                  <a:gd name="T8" fmla="*/ 1260 w 1398"/>
                  <a:gd name="T9" fmla="*/ 560 h 700"/>
                  <a:gd name="T10" fmla="*/ 1194 w 1398"/>
                  <a:gd name="T11" fmla="*/ 598 h 700"/>
                  <a:gd name="T12" fmla="*/ 1117 w 1398"/>
                  <a:gd name="T13" fmla="*/ 631 h 700"/>
                  <a:gd name="T14" fmla="*/ 1032 w 1398"/>
                  <a:gd name="T15" fmla="*/ 658 h 700"/>
                  <a:gd name="T16" fmla="*/ 940 w 1398"/>
                  <a:gd name="T17" fmla="*/ 679 h 700"/>
                  <a:gd name="T18" fmla="*/ 840 w 1398"/>
                  <a:gd name="T19" fmla="*/ 693 h 700"/>
                  <a:gd name="T20" fmla="*/ 735 w 1398"/>
                  <a:gd name="T21" fmla="*/ 700 h 700"/>
                  <a:gd name="T22" fmla="*/ 663 w 1398"/>
                  <a:gd name="T23" fmla="*/ 700 h 700"/>
                  <a:gd name="T24" fmla="*/ 558 w 1398"/>
                  <a:gd name="T25" fmla="*/ 693 h 700"/>
                  <a:gd name="T26" fmla="*/ 458 w 1398"/>
                  <a:gd name="T27" fmla="*/ 679 h 700"/>
                  <a:gd name="T28" fmla="*/ 366 w 1398"/>
                  <a:gd name="T29" fmla="*/ 658 h 700"/>
                  <a:gd name="T30" fmla="*/ 281 w 1398"/>
                  <a:gd name="T31" fmla="*/ 631 h 700"/>
                  <a:gd name="T32" fmla="*/ 204 w 1398"/>
                  <a:gd name="T33" fmla="*/ 598 h 700"/>
                  <a:gd name="T34" fmla="*/ 138 w 1398"/>
                  <a:gd name="T35" fmla="*/ 560 h 700"/>
                  <a:gd name="T36" fmla="*/ 84 w 1398"/>
                  <a:gd name="T37" fmla="*/ 517 h 700"/>
                  <a:gd name="T38" fmla="*/ 42 w 1398"/>
                  <a:gd name="T39" fmla="*/ 471 h 700"/>
                  <a:gd name="T40" fmla="*/ 14 w 1398"/>
                  <a:gd name="T41" fmla="*/ 421 h 700"/>
                  <a:gd name="T42" fmla="*/ 1 w 1398"/>
                  <a:gd name="T43" fmla="*/ 368 h 700"/>
                  <a:gd name="T44" fmla="*/ 1 w 1398"/>
                  <a:gd name="T45" fmla="*/ 332 h 700"/>
                  <a:gd name="T46" fmla="*/ 14 w 1398"/>
                  <a:gd name="T47" fmla="*/ 279 h 700"/>
                  <a:gd name="T48" fmla="*/ 42 w 1398"/>
                  <a:gd name="T49" fmla="*/ 230 h 700"/>
                  <a:gd name="T50" fmla="*/ 84 w 1398"/>
                  <a:gd name="T51" fmla="*/ 183 h 700"/>
                  <a:gd name="T52" fmla="*/ 138 w 1398"/>
                  <a:gd name="T53" fmla="*/ 140 h 700"/>
                  <a:gd name="T54" fmla="*/ 204 w 1398"/>
                  <a:gd name="T55" fmla="*/ 103 h 700"/>
                  <a:gd name="T56" fmla="*/ 281 w 1398"/>
                  <a:gd name="T57" fmla="*/ 69 h 700"/>
                  <a:gd name="T58" fmla="*/ 366 w 1398"/>
                  <a:gd name="T59" fmla="*/ 42 h 700"/>
                  <a:gd name="T60" fmla="*/ 458 w 1398"/>
                  <a:gd name="T61" fmla="*/ 21 h 700"/>
                  <a:gd name="T62" fmla="*/ 558 w 1398"/>
                  <a:gd name="T63" fmla="*/ 7 h 700"/>
                  <a:gd name="T64" fmla="*/ 663 w 1398"/>
                  <a:gd name="T65" fmla="*/ 0 h 700"/>
                  <a:gd name="T66" fmla="*/ 735 w 1398"/>
                  <a:gd name="T67" fmla="*/ 0 h 700"/>
                  <a:gd name="T68" fmla="*/ 840 w 1398"/>
                  <a:gd name="T69" fmla="*/ 7 h 700"/>
                  <a:gd name="T70" fmla="*/ 940 w 1398"/>
                  <a:gd name="T71" fmla="*/ 21 h 700"/>
                  <a:gd name="T72" fmla="*/ 1032 w 1398"/>
                  <a:gd name="T73" fmla="*/ 42 h 700"/>
                  <a:gd name="T74" fmla="*/ 1117 w 1398"/>
                  <a:gd name="T75" fmla="*/ 69 h 700"/>
                  <a:gd name="T76" fmla="*/ 1194 w 1398"/>
                  <a:gd name="T77" fmla="*/ 103 h 700"/>
                  <a:gd name="T78" fmla="*/ 1260 w 1398"/>
                  <a:gd name="T79" fmla="*/ 140 h 700"/>
                  <a:gd name="T80" fmla="*/ 1314 w 1398"/>
                  <a:gd name="T81" fmla="*/ 183 h 700"/>
                  <a:gd name="T82" fmla="*/ 1356 w 1398"/>
                  <a:gd name="T83" fmla="*/ 230 h 700"/>
                  <a:gd name="T84" fmla="*/ 1384 w 1398"/>
                  <a:gd name="T85" fmla="*/ 279 h 700"/>
                  <a:gd name="T86" fmla="*/ 1397 w 1398"/>
                  <a:gd name="T87" fmla="*/ 332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grpSp>
        <p:grpSp>
          <p:nvGrpSpPr>
            <p:cNvPr id="117" name="组合 116"/>
            <p:cNvGrpSpPr/>
            <p:nvPr/>
          </p:nvGrpSpPr>
          <p:grpSpPr>
            <a:xfrm>
              <a:off x="2306530" y="980798"/>
              <a:ext cx="1005165" cy="1005165"/>
              <a:chOff x="5003908" y="1229805"/>
              <a:chExt cx="897741" cy="897741"/>
            </a:xfrm>
          </p:grpSpPr>
          <p:sp>
            <p:nvSpPr>
              <p:cNvPr id="118"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sp>
            <p:nvSpPr>
              <p:cNvPr id="119" name="Freeform 38"/>
              <p:cNvSpPr/>
              <p:nvPr/>
            </p:nvSpPr>
            <p:spPr bwMode="auto">
              <a:xfrm>
                <a:off x="5060897" y="1255263"/>
                <a:ext cx="783764" cy="256483"/>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sp>
            <p:nvSpPr>
              <p:cNvPr id="120"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grpSp>
        <p:grpSp>
          <p:nvGrpSpPr>
            <p:cNvPr id="121" name="Group 41"/>
            <p:cNvGrpSpPr/>
            <p:nvPr/>
          </p:nvGrpSpPr>
          <p:grpSpPr bwMode="auto">
            <a:xfrm>
              <a:off x="1189038" y="1373188"/>
              <a:ext cx="755650" cy="755650"/>
              <a:chOff x="0" y="0"/>
              <a:chExt cx="1089" cy="1089"/>
            </a:xfrm>
          </p:grpSpPr>
          <p:sp>
            <p:nvSpPr>
              <p:cNvPr id="122" name="Oval 2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23" name="Oval 3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grpSp>
        <p:grpSp>
          <p:nvGrpSpPr>
            <p:cNvPr id="124" name="Group 46"/>
            <p:cNvGrpSpPr/>
            <p:nvPr/>
          </p:nvGrpSpPr>
          <p:grpSpPr bwMode="auto">
            <a:xfrm>
              <a:off x="1838326" y="1230313"/>
              <a:ext cx="755650" cy="755650"/>
              <a:chOff x="0" y="0"/>
              <a:chExt cx="1089" cy="1089"/>
            </a:xfrm>
          </p:grpSpPr>
          <p:sp>
            <p:nvSpPr>
              <p:cNvPr id="125" name="Oval 3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26" name="Oval 3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127" name="Group 51"/>
            <p:cNvGrpSpPr/>
            <p:nvPr/>
          </p:nvGrpSpPr>
          <p:grpSpPr bwMode="auto">
            <a:xfrm>
              <a:off x="1730376" y="1554163"/>
              <a:ext cx="755650" cy="755650"/>
              <a:chOff x="0" y="0"/>
              <a:chExt cx="1089" cy="1089"/>
            </a:xfrm>
          </p:grpSpPr>
          <p:sp>
            <p:nvSpPr>
              <p:cNvPr id="128" name="Oval 3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29" name="Oval 4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130" name="Group 56"/>
            <p:cNvGrpSpPr/>
            <p:nvPr/>
          </p:nvGrpSpPr>
          <p:grpSpPr bwMode="auto">
            <a:xfrm>
              <a:off x="1262063" y="1697038"/>
              <a:ext cx="755650" cy="755650"/>
              <a:chOff x="0" y="0"/>
              <a:chExt cx="1089" cy="1089"/>
            </a:xfrm>
          </p:grpSpPr>
          <p:sp>
            <p:nvSpPr>
              <p:cNvPr id="131" name="Oval 4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70">
                  <a:solidFill>
                    <a:srgbClr val="000000"/>
                  </a:solidFill>
                  <a:latin typeface="Calibri" panose="020F0502020204030204" charset="0"/>
                  <a:sym typeface="宋体" panose="02010600030101010101" pitchFamily="2" charset="-122"/>
                </a:endParaRPr>
              </a:p>
            </p:txBody>
          </p:sp>
          <p:sp>
            <p:nvSpPr>
              <p:cNvPr id="132" name="Oval 4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133" name="Group 61"/>
            <p:cNvGrpSpPr/>
            <p:nvPr/>
          </p:nvGrpSpPr>
          <p:grpSpPr bwMode="auto">
            <a:xfrm>
              <a:off x="1765301" y="1985963"/>
              <a:ext cx="755650" cy="755650"/>
              <a:chOff x="0" y="0"/>
              <a:chExt cx="1089" cy="1089"/>
            </a:xfrm>
          </p:grpSpPr>
          <p:sp>
            <p:nvSpPr>
              <p:cNvPr id="134" name="Oval 4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35" name="Oval 5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136" name="Group 66"/>
            <p:cNvGrpSpPr/>
            <p:nvPr/>
          </p:nvGrpSpPr>
          <p:grpSpPr bwMode="auto">
            <a:xfrm>
              <a:off x="2270126" y="1770063"/>
              <a:ext cx="755650" cy="755650"/>
              <a:chOff x="0" y="0"/>
              <a:chExt cx="1089" cy="1089"/>
            </a:xfrm>
          </p:grpSpPr>
          <p:sp>
            <p:nvSpPr>
              <p:cNvPr id="137" name="Oval 5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38" name="Oval 5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139" name="Group 71"/>
            <p:cNvGrpSpPr/>
            <p:nvPr/>
          </p:nvGrpSpPr>
          <p:grpSpPr bwMode="auto">
            <a:xfrm>
              <a:off x="2630488" y="1697038"/>
              <a:ext cx="755650" cy="755648"/>
              <a:chOff x="0" y="0"/>
              <a:chExt cx="1089" cy="1089"/>
            </a:xfrm>
          </p:grpSpPr>
          <p:sp>
            <p:nvSpPr>
              <p:cNvPr id="140" name="Oval 5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1" name="Oval 6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142" name="Group 76"/>
            <p:cNvGrpSpPr/>
            <p:nvPr/>
          </p:nvGrpSpPr>
          <p:grpSpPr bwMode="auto">
            <a:xfrm>
              <a:off x="1081088" y="1889125"/>
              <a:ext cx="2368550" cy="2665412"/>
              <a:chOff x="0" y="0"/>
              <a:chExt cx="1492" cy="1679"/>
            </a:xfrm>
          </p:grpSpPr>
          <p:sp>
            <p:nvSpPr>
              <p:cNvPr id="143" name="Freeform 64"/>
              <p:cNvSpPr>
                <a:spLocks noChangeArrowheads="1"/>
              </p:cNvSpPr>
              <p:nvPr/>
            </p:nvSpPr>
            <p:spPr bwMode="auto">
              <a:xfrm>
                <a:off x="0" y="0"/>
                <a:ext cx="1492" cy="373"/>
              </a:xfrm>
              <a:custGeom>
                <a:avLst/>
                <a:gdLst>
                  <a:gd name="T0" fmla="*/ 710 w 1492"/>
                  <a:gd name="T1" fmla="*/ 350 h 373"/>
                  <a:gd name="T2" fmla="*/ 605 w 1492"/>
                  <a:gd name="T3" fmla="*/ 343 h 373"/>
                  <a:gd name="T4" fmla="*/ 505 w 1492"/>
                  <a:gd name="T5" fmla="*/ 329 h 373"/>
                  <a:gd name="T6" fmla="*/ 413 w 1492"/>
                  <a:gd name="T7" fmla="*/ 308 h 373"/>
                  <a:gd name="T8" fmla="*/ 328 w 1492"/>
                  <a:gd name="T9" fmla="*/ 281 h 373"/>
                  <a:gd name="T10" fmla="*/ 251 w 1492"/>
                  <a:gd name="T11" fmla="*/ 248 h 373"/>
                  <a:gd name="T12" fmla="*/ 185 w 1492"/>
                  <a:gd name="T13" fmla="*/ 210 h 373"/>
                  <a:gd name="T14" fmla="*/ 131 w 1492"/>
                  <a:gd name="T15" fmla="*/ 167 h 373"/>
                  <a:gd name="T16" fmla="*/ 89 w 1492"/>
                  <a:gd name="T17" fmla="*/ 121 h 373"/>
                  <a:gd name="T18" fmla="*/ 61 w 1492"/>
                  <a:gd name="T19" fmla="*/ 71 h 373"/>
                  <a:gd name="T20" fmla="*/ 48 w 1492"/>
                  <a:gd name="T21" fmla="*/ 18 h 373"/>
                  <a:gd name="T22" fmla="*/ 0 w 1492"/>
                  <a:gd name="T23" fmla="*/ 0 h 373"/>
                  <a:gd name="T24" fmla="*/ 9 w 1492"/>
                  <a:gd name="T25" fmla="*/ 57 h 373"/>
                  <a:gd name="T26" fmla="*/ 34 w 1492"/>
                  <a:gd name="T27" fmla="*/ 112 h 373"/>
                  <a:gd name="T28" fmla="*/ 74 w 1492"/>
                  <a:gd name="T29" fmla="*/ 162 h 373"/>
                  <a:gd name="T30" fmla="*/ 127 w 1492"/>
                  <a:gd name="T31" fmla="*/ 209 h 373"/>
                  <a:gd name="T32" fmla="*/ 194 w 1492"/>
                  <a:gd name="T33" fmla="*/ 251 h 373"/>
                  <a:gd name="T34" fmla="*/ 272 w 1492"/>
                  <a:gd name="T35" fmla="*/ 288 h 373"/>
                  <a:gd name="T36" fmla="*/ 359 w 1492"/>
                  <a:gd name="T37" fmla="*/ 319 h 373"/>
                  <a:gd name="T38" fmla="*/ 456 w 1492"/>
                  <a:gd name="T39" fmla="*/ 343 h 373"/>
                  <a:gd name="T40" fmla="*/ 560 w 1492"/>
                  <a:gd name="T41" fmla="*/ 362 h 373"/>
                  <a:gd name="T42" fmla="*/ 670 w 1492"/>
                  <a:gd name="T43" fmla="*/ 372 h 373"/>
                  <a:gd name="T44" fmla="*/ 746 w 1492"/>
                  <a:gd name="T45" fmla="*/ 373 h 373"/>
                  <a:gd name="T46" fmla="*/ 860 w 1492"/>
                  <a:gd name="T47" fmla="*/ 369 h 373"/>
                  <a:gd name="T48" fmla="*/ 967 w 1492"/>
                  <a:gd name="T49" fmla="*/ 356 h 373"/>
                  <a:gd name="T50" fmla="*/ 1070 w 1492"/>
                  <a:gd name="T51" fmla="*/ 337 h 373"/>
                  <a:gd name="T52" fmla="*/ 1163 w 1492"/>
                  <a:gd name="T53" fmla="*/ 310 h 373"/>
                  <a:gd name="T54" fmla="*/ 1247 w 1492"/>
                  <a:gd name="T55" fmla="*/ 276 h 373"/>
                  <a:gd name="T56" fmla="*/ 1321 w 1492"/>
                  <a:gd name="T57" fmla="*/ 237 h 373"/>
                  <a:gd name="T58" fmla="*/ 1385 w 1492"/>
                  <a:gd name="T59" fmla="*/ 193 h 373"/>
                  <a:gd name="T60" fmla="*/ 1434 w 1492"/>
                  <a:gd name="T61" fmla="*/ 145 h 373"/>
                  <a:gd name="T62" fmla="*/ 1469 w 1492"/>
                  <a:gd name="T63" fmla="*/ 93 h 373"/>
                  <a:gd name="T64" fmla="*/ 1488 w 1492"/>
                  <a:gd name="T65" fmla="*/ 38 h 373"/>
                  <a:gd name="T66" fmla="*/ 1445 w 1492"/>
                  <a:gd name="T67" fmla="*/ 0 h 373"/>
                  <a:gd name="T68" fmla="*/ 1441 w 1492"/>
                  <a:gd name="T69" fmla="*/ 36 h 373"/>
                  <a:gd name="T70" fmla="*/ 1423 w 1492"/>
                  <a:gd name="T71" fmla="*/ 88 h 373"/>
                  <a:gd name="T72" fmla="*/ 1391 w 1492"/>
                  <a:gd name="T73" fmla="*/ 136 h 373"/>
                  <a:gd name="T74" fmla="*/ 1344 w 1492"/>
                  <a:gd name="T75" fmla="*/ 181 h 373"/>
                  <a:gd name="T76" fmla="*/ 1286 w 1492"/>
                  <a:gd name="T77" fmla="*/ 223 h 373"/>
                  <a:gd name="T78" fmla="*/ 1216 w 1492"/>
                  <a:gd name="T79" fmla="*/ 259 h 373"/>
                  <a:gd name="T80" fmla="*/ 1137 w 1492"/>
                  <a:gd name="T81" fmla="*/ 290 h 373"/>
                  <a:gd name="T82" fmla="*/ 1049 w 1492"/>
                  <a:gd name="T83" fmla="*/ 316 h 373"/>
                  <a:gd name="T84" fmla="*/ 955 w 1492"/>
                  <a:gd name="T85" fmla="*/ 334 h 373"/>
                  <a:gd name="T86" fmla="*/ 852 w 1492"/>
                  <a:gd name="T87" fmla="*/ 346 h 373"/>
                  <a:gd name="T88" fmla="*/ 746 w 1492"/>
                  <a:gd name="T89" fmla="*/ 350 h 3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2"/>
                  <a:gd name="T136" fmla="*/ 0 h 373"/>
                  <a:gd name="T137" fmla="*/ 1492 w 1492"/>
                  <a:gd name="T138" fmla="*/ 373 h 3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2" h="373">
                    <a:moveTo>
                      <a:pt x="746" y="350"/>
                    </a:moveTo>
                    <a:lnTo>
                      <a:pt x="746" y="350"/>
                    </a:lnTo>
                    <a:lnTo>
                      <a:pt x="710" y="350"/>
                    </a:lnTo>
                    <a:lnTo>
                      <a:pt x="675" y="349"/>
                    </a:lnTo>
                    <a:lnTo>
                      <a:pt x="640" y="346"/>
                    </a:lnTo>
                    <a:lnTo>
                      <a:pt x="605" y="343"/>
                    </a:lnTo>
                    <a:lnTo>
                      <a:pt x="571" y="340"/>
                    </a:lnTo>
                    <a:lnTo>
                      <a:pt x="537" y="334"/>
                    </a:lnTo>
                    <a:lnTo>
                      <a:pt x="505" y="329"/>
                    </a:lnTo>
                    <a:lnTo>
                      <a:pt x="474" y="323"/>
                    </a:lnTo>
                    <a:lnTo>
                      <a:pt x="443" y="316"/>
                    </a:lnTo>
                    <a:lnTo>
                      <a:pt x="413" y="308"/>
                    </a:lnTo>
                    <a:lnTo>
                      <a:pt x="383" y="299"/>
                    </a:lnTo>
                    <a:lnTo>
                      <a:pt x="355" y="290"/>
                    </a:lnTo>
                    <a:lnTo>
                      <a:pt x="328" y="281"/>
                    </a:lnTo>
                    <a:lnTo>
                      <a:pt x="302" y="271"/>
                    </a:lnTo>
                    <a:lnTo>
                      <a:pt x="276" y="259"/>
                    </a:lnTo>
                    <a:lnTo>
                      <a:pt x="251" y="248"/>
                    </a:lnTo>
                    <a:lnTo>
                      <a:pt x="228" y="236"/>
                    </a:lnTo>
                    <a:lnTo>
                      <a:pt x="206" y="223"/>
                    </a:lnTo>
                    <a:lnTo>
                      <a:pt x="185" y="210"/>
                    </a:lnTo>
                    <a:lnTo>
                      <a:pt x="166" y="196"/>
                    </a:lnTo>
                    <a:lnTo>
                      <a:pt x="148" y="181"/>
                    </a:lnTo>
                    <a:lnTo>
                      <a:pt x="131" y="167"/>
                    </a:lnTo>
                    <a:lnTo>
                      <a:pt x="115" y="152"/>
                    </a:lnTo>
                    <a:lnTo>
                      <a:pt x="101" y="136"/>
                    </a:lnTo>
                    <a:lnTo>
                      <a:pt x="89" y="121"/>
                    </a:lnTo>
                    <a:lnTo>
                      <a:pt x="78" y="104"/>
                    </a:lnTo>
                    <a:lnTo>
                      <a:pt x="69" y="88"/>
                    </a:lnTo>
                    <a:lnTo>
                      <a:pt x="61" y="71"/>
                    </a:lnTo>
                    <a:lnTo>
                      <a:pt x="54" y="53"/>
                    </a:lnTo>
                    <a:lnTo>
                      <a:pt x="51" y="36"/>
                    </a:lnTo>
                    <a:lnTo>
                      <a:pt x="48" y="18"/>
                    </a:lnTo>
                    <a:lnTo>
                      <a:pt x="47" y="0"/>
                    </a:lnTo>
                    <a:lnTo>
                      <a:pt x="0" y="0"/>
                    </a:lnTo>
                    <a:lnTo>
                      <a:pt x="1" y="20"/>
                    </a:lnTo>
                    <a:lnTo>
                      <a:pt x="4" y="38"/>
                    </a:lnTo>
                    <a:lnTo>
                      <a:pt x="9" y="57"/>
                    </a:lnTo>
                    <a:lnTo>
                      <a:pt x="16" y="75"/>
                    </a:lnTo>
                    <a:lnTo>
                      <a:pt x="23" y="93"/>
                    </a:lnTo>
                    <a:lnTo>
                      <a:pt x="34" y="112"/>
                    </a:lnTo>
                    <a:lnTo>
                      <a:pt x="45" y="128"/>
                    </a:lnTo>
                    <a:lnTo>
                      <a:pt x="58" y="145"/>
                    </a:lnTo>
                    <a:lnTo>
                      <a:pt x="74" y="162"/>
                    </a:lnTo>
                    <a:lnTo>
                      <a:pt x="91" y="178"/>
                    </a:lnTo>
                    <a:lnTo>
                      <a:pt x="107" y="193"/>
                    </a:lnTo>
                    <a:lnTo>
                      <a:pt x="127" y="209"/>
                    </a:lnTo>
                    <a:lnTo>
                      <a:pt x="148" y="223"/>
                    </a:lnTo>
                    <a:lnTo>
                      <a:pt x="171" y="237"/>
                    </a:lnTo>
                    <a:lnTo>
                      <a:pt x="194" y="251"/>
                    </a:lnTo>
                    <a:lnTo>
                      <a:pt x="219" y="264"/>
                    </a:lnTo>
                    <a:lnTo>
                      <a:pt x="245" y="276"/>
                    </a:lnTo>
                    <a:lnTo>
                      <a:pt x="272" y="288"/>
                    </a:lnTo>
                    <a:lnTo>
                      <a:pt x="299" y="299"/>
                    </a:lnTo>
                    <a:lnTo>
                      <a:pt x="329" y="310"/>
                    </a:lnTo>
                    <a:lnTo>
                      <a:pt x="359" y="319"/>
                    </a:lnTo>
                    <a:lnTo>
                      <a:pt x="390" y="328"/>
                    </a:lnTo>
                    <a:lnTo>
                      <a:pt x="422" y="337"/>
                    </a:lnTo>
                    <a:lnTo>
                      <a:pt x="456" y="343"/>
                    </a:lnTo>
                    <a:lnTo>
                      <a:pt x="490" y="351"/>
                    </a:lnTo>
                    <a:lnTo>
                      <a:pt x="525" y="356"/>
                    </a:lnTo>
                    <a:lnTo>
                      <a:pt x="560" y="362"/>
                    </a:lnTo>
                    <a:lnTo>
                      <a:pt x="596" y="365"/>
                    </a:lnTo>
                    <a:lnTo>
                      <a:pt x="632" y="369"/>
                    </a:lnTo>
                    <a:lnTo>
                      <a:pt x="670" y="372"/>
                    </a:lnTo>
                    <a:lnTo>
                      <a:pt x="707" y="373"/>
                    </a:lnTo>
                    <a:lnTo>
                      <a:pt x="746" y="373"/>
                    </a:lnTo>
                    <a:lnTo>
                      <a:pt x="785" y="373"/>
                    </a:lnTo>
                    <a:lnTo>
                      <a:pt x="822" y="372"/>
                    </a:lnTo>
                    <a:lnTo>
                      <a:pt x="860" y="369"/>
                    </a:lnTo>
                    <a:lnTo>
                      <a:pt x="896" y="365"/>
                    </a:lnTo>
                    <a:lnTo>
                      <a:pt x="933" y="362"/>
                    </a:lnTo>
                    <a:lnTo>
                      <a:pt x="967" y="356"/>
                    </a:lnTo>
                    <a:lnTo>
                      <a:pt x="1002" y="351"/>
                    </a:lnTo>
                    <a:lnTo>
                      <a:pt x="1036" y="343"/>
                    </a:lnTo>
                    <a:lnTo>
                      <a:pt x="1070" y="337"/>
                    </a:lnTo>
                    <a:lnTo>
                      <a:pt x="1102" y="328"/>
                    </a:lnTo>
                    <a:lnTo>
                      <a:pt x="1133" y="319"/>
                    </a:lnTo>
                    <a:lnTo>
                      <a:pt x="1163" y="310"/>
                    </a:lnTo>
                    <a:lnTo>
                      <a:pt x="1193" y="299"/>
                    </a:lnTo>
                    <a:lnTo>
                      <a:pt x="1220" y="288"/>
                    </a:lnTo>
                    <a:lnTo>
                      <a:pt x="1247" y="276"/>
                    </a:lnTo>
                    <a:lnTo>
                      <a:pt x="1273" y="264"/>
                    </a:lnTo>
                    <a:lnTo>
                      <a:pt x="1298" y="251"/>
                    </a:lnTo>
                    <a:lnTo>
                      <a:pt x="1321" y="237"/>
                    </a:lnTo>
                    <a:lnTo>
                      <a:pt x="1344" y="223"/>
                    </a:lnTo>
                    <a:lnTo>
                      <a:pt x="1365" y="209"/>
                    </a:lnTo>
                    <a:lnTo>
                      <a:pt x="1385" y="193"/>
                    </a:lnTo>
                    <a:lnTo>
                      <a:pt x="1401" y="178"/>
                    </a:lnTo>
                    <a:lnTo>
                      <a:pt x="1418" y="162"/>
                    </a:lnTo>
                    <a:lnTo>
                      <a:pt x="1434" y="145"/>
                    </a:lnTo>
                    <a:lnTo>
                      <a:pt x="1447" y="128"/>
                    </a:lnTo>
                    <a:lnTo>
                      <a:pt x="1458" y="112"/>
                    </a:lnTo>
                    <a:lnTo>
                      <a:pt x="1469" y="93"/>
                    </a:lnTo>
                    <a:lnTo>
                      <a:pt x="1476" y="75"/>
                    </a:lnTo>
                    <a:lnTo>
                      <a:pt x="1483" y="57"/>
                    </a:lnTo>
                    <a:lnTo>
                      <a:pt x="1488" y="38"/>
                    </a:lnTo>
                    <a:lnTo>
                      <a:pt x="1491" y="20"/>
                    </a:lnTo>
                    <a:lnTo>
                      <a:pt x="1492" y="0"/>
                    </a:lnTo>
                    <a:lnTo>
                      <a:pt x="1445" y="0"/>
                    </a:lnTo>
                    <a:lnTo>
                      <a:pt x="1444" y="18"/>
                    </a:lnTo>
                    <a:lnTo>
                      <a:pt x="1441" y="36"/>
                    </a:lnTo>
                    <a:lnTo>
                      <a:pt x="1438" y="53"/>
                    </a:lnTo>
                    <a:lnTo>
                      <a:pt x="1431" y="71"/>
                    </a:lnTo>
                    <a:lnTo>
                      <a:pt x="1423" y="88"/>
                    </a:lnTo>
                    <a:lnTo>
                      <a:pt x="1414" y="104"/>
                    </a:lnTo>
                    <a:lnTo>
                      <a:pt x="1403" y="121"/>
                    </a:lnTo>
                    <a:lnTo>
                      <a:pt x="1391" y="136"/>
                    </a:lnTo>
                    <a:lnTo>
                      <a:pt x="1377" y="152"/>
                    </a:lnTo>
                    <a:lnTo>
                      <a:pt x="1361" y="167"/>
                    </a:lnTo>
                    <a:lnTo>
                      <a:pt x="1344" y="181"/>
                    </a:lnTo>
                    <a:lnTo>
                      <a:pt x="1326" y="196"/>
                    </a:lnTo>
                    <a:lnTo>
                      <a:pt x="1307" y="210"/>
                    </a:lnTo>
                    <a:lnTo>
                      <a:pt x="1286" y="223"/>
                    </a:lnTo>
                    <a:lnTo>
                      <a:pt x="1264" y="236"/>
                    </a:lnTo>
                    <a:lnTo>
                      <a:pt x="1241" y="248"/>
                    </a:lnTo>
                    <a:lnTo>
                      <a:pt x="1216" y="259"/>
                    </a:lnTo>
                    <a:lnTo>
                      <a:pt x="1190" y="271"/>
                    </a:lnTo>
                    <a:lnTo>
                      <a:pt x="1164" y="281"/>
                    </a:lnTo>
                    <a:lnTo>
                      <a:pt x="1137" y="290"/>
                    </a:lnTo>
                    <a:lnTo>
                      <a:pt x="1109" y="299"/>
                    </a:lnTo>
                    <a:lnTo>
                      <a:pt x="1079" y="308"/>
                    </a:lnTo>
                    <a:lnTo>
                      <a:pt x="1049" y="316"/>
                    </a:lnTo>
                    <a:lnTo>
                      <a:pt x="1018" y="323"/>
                    </a:lnTo>
                    <a:lnTo>
                      <a:pt x="987" y="329"/>
                    </a:lnTo>
                    <a:lnTo>
                      <a:pt x="955" y="334"/>
                    </a:lnTo>
                    <a:lnTo>
                      <a:pt x="921" y="340"/>
                    </a:lnTo>
                    <a:lnTo>
                      <a:pt x="887" y="343"/>
                    </a:lnTo>
                    <a:lnTo>
                      <a:pt x="852" y="346"/>
                    </a:lnTo>
                    <a:lnTo>
                      <a:pt x="817" y="349"/>
                    </a:lnTo>
                    <a:lnTo>
                      <a:pt x="782" y="350"/>
                    </a:lnTo>
                    <a:lnTo>
                      <a:pt x="746" y="350"/>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sp>
            <p:nvSpPr>
              <p:cNvPr id="144" name="Freeform 65"/>
              <p:cNvSpPr>
                <a:spLocks noChangeArrowheads="1"/>
              </p:cNvSpPr>
              <p:nvPr/>
            </p:nvSpPr>
            <p:spPr bwMode="auto">
              <a:xfrm>
                <a:off x="5" y="47"/>
                <a:ext cx="1482" cy="1632"/>
              </a:xfrm>
              <a:custGeom>
                <a:avLst/>
                <a:gdLst>
                  <a:gd name="T0" fmla="*/ 1481 w 1482"/>
                  <a:gd name="T1" fmla="*/ 0 h 1632"/>
                  <a:gd name="T2" fmla="*/ 1469 w 1482"/>
                  <a:gd name="T3" fmla="*/ 35 h 1632"/>
                  <a:gd name="T4" fmla="*/ 1452 w 1482"/>
                  <a:gd name="T5" fmla="*/ 67 h 1632"/>
                  <a:gd name="T6" fmla="*/ 1429 w 1482"/>
                  <a:gd name="T7" fmla="*/ 98 h 1632"/>
                  <a:gd name="T8" fmla="*/ 1399 w 1482"/>
                  <a:gd name="T9" fmla="*/ 129 h 1632"/>
                  <a:gd name="T10" fmla="*/ 1365 w 1482"/>
                  <a:gd name="T11" fmla="*/ 158 h 1632"/>
                  <a:gd name="T12" fmla="*/ 1326 w 1482"/>
                  <a:gd name="T13" fmla="*/ 184 h 1632"/>
                  <a:gd name="T14" fmla="*/ 1284 w 1482"/>
                  <a:gd name="T15" fmla="*/ 210 h 1632"/>
                  <a:gd name="T16" fmla="*/ 1236 w 1482"/>
                  <a:gd name="T17" fmla="*/ 232 h 1632"/>
                  <a:gd name="T18" fmla="*/ 1185 w 1482"/>
                  <a:gd name="T19" fmla="*/ 252 h 1632"/>
                  <a:gd name="T20" fmla="*/ 1130 w 1482"/>
                  <a:gd name="T21" fmla="*/ 272 h 1632"/>
                  <a:gd name="T22" fmla="*/ 1071 w 1482"/>
                  <a:gd name="T23" fmla="*/ 287 h 1632"/>
                  <a:gd name="T24" fmla="*/ 1010 w 1482"/>
                  <a:gd name="T25" fmla="*/ 302 h 1632"/>
                  <a:gd name="T26" fmla="*/ 947 w 1482"/>
                  <a:gd name="T27" fmla="*/ 312 h 1632"/>
                  <a:gd name="T28" fmla="*/ 880 w 1482"/>
                  <a:gd name="T29" fmla="*/ 320 h 1632"/>
                  <a:gd name="T30" fmla="*/ 811 w 1482"/>
                  <a:gd name="T31" fmla="*/ 325 h 1632"/>
                  <a:gd name="T32" fmla="*/ 741 w 1482"/>
                  <a:gd name="T33" fmla="*/ 326 h 1632"/>
                  <a:gd name="T34" fmla="*/ 706 w 1482"/>
                  <a:gd name="T35" fmla="*/ 326 h 1632"/>
                  <a:gd name="T36" fmla="*/ 636 w 1482"/>
                  <a:gd name="T37" fmla="*/ 322 h 1632"/>
                  <a:gd name="T38" fmla="*/ 569 w 1482"/>
                  <a:gd name="T39" fmla="*/ 316 h 1632"/>
                  <a:gd name="T40" fmla="*/ 503 w 1482"/>
                  <a:gd name="T41" fmla="*/ 307 h 1632"/>
                  <a:gd name="T42" fmla="*/ 441 w 1482"/>
                  <a:gd name="T43" fmla="*/ 295 h 1632"/>
                  <a:gd name="T44" fmla="*/ 381 w 1482"/>
                  <a:gd name="T45" fmla="*/ 280 h 1632"/>
                  <a:gd name="T46" fmla="*/ 324 w 1482"/>
                  <a:gd name="T47" fmla="*/ 263 h 1632"/>
                  <a:gd name="T48" fmla="*/ 271 w 1482"/>
                  <a:gd name="T49" fmla="*/ 243 h 1632"/>
                  <a:gd name="T50" fmla="*/ 222 w 1482"/>
                  <a:gd name="T51" fmla="*/ 221 h 1632"/>
                  <a:gd name="T52" fmla="*/ 176 w 1482"/>
                  <a:gd name="T53" fmla="*/ 197 h 1632"/>
                  <a:gd name="T54" fmla="*/ 135 w 1482"/>
                  <a:gd name="T55" fmla="*/ 171 h 1632"/>
                  <a:gd name="T56" fmla="*/ 99 w 1482"/>
                  <a:gd name="T57" fmla="*/ 144 h 1632"/>
                  <a:gd name="T58" fmla="*/ 68 w 1482"/>
                  <a:gd name="T59" fmla="*/ 114 h 1632"/>
                  <a:gd name="T60" fmla="*/ 42 w 1482"/>
                  <a:gd name="T61" fmla="*/ 83 h 1632"/>
                  <a:gd name="T62" fmla="*/ 21 w 1482"/>
                  <a:gd name="T63" fmla="*/ 50 h 1632"/>
                  <a:gd name="T64" fmla="*/ 5 w 1482"/>
                  <a:gd name="T65" fmla="*/ 18 h 1632"/>
                  <a:gd name="T66" fmla="*/ 1 w 1482"/>
                  <a:gd name="T67" fmla="*/ 0 h 1632"/>
                  <a:gd name="T68" fmla="*/ 0 w 1482"/>
                  <a:gd name="T69" fmla="*/ 0 h 1632"/>
                  <a:gd name="T70" fmla="*/ 371 w 1482"/>
                  <a:gd name="T71" fmla="*/ 1469 h 1632"/>
                  <a:gd name="T72" fmla="*/ 377 w 1482"/>
                  <a:gd name="T73" fmla="*/ 1486 h 1632"/>
                  <a:gd name="T74" fmla="*/ 398 w 1482"/>
                  <a:gd name="T75" fmla="*/ 1518 h 1632"/>
                  <a:gd name="T76" fmla="*/ 429 w 1482"/>
                  <a:gd name="T77" fmla="*/ 1548 h 1632"/>
                  <a:gd name="T78" fmla="*/ 469 w 1482"/>
                  <a:gd name="T79" fmla="*/ 1574 h 1632"/>
                  <a:gd name="T80" fmla="*/ 520 w 1482"/>
                  <a:gd name="T81" fmla="*/ 1596 h 1632"/>
                  <a:gd name="T82" fmla="*/ 575 w 1482"/>
                  <a:gd name="T83" fmla="*/ 1613 h 1632"/>
                  <a:gd name="T84" fmla="*/ 639 w 1482"/>
                  <a:gd name="T85" fmla="*/ 1624 h 1632"/>
                  <a:gd name="T86" fmla="*/ 706 w 1482"/>
                  <a:gd name="T87" fmla="*/ 1631 h 1632"/>
                  <a:gd name="T88" fmla="*/ 741 w 1482"/>
                  <a:gd name="T89" fmla="*/ 1632 h 1632"/>
                  <a:gd name="T90" fmla="*/ 811 w 1482"/>
                  <a:gd name="T91" fmla="*/ 1628 h 1632"/>
                  <a:gd name="T92" fmla="*/ 876 w 1482"/>
                  <a:gd name="T93" fmla="*/ 1619 h 1632"/>
                  <a:gd name="T94" fmla="*/ 935 w 1482"/>
                  <a:gd name="T95" fmla="*/ 1605 h 1632"/>
                  <a:gd name="T96" fmla="*/ 988 w 1482"/>
                  <a:gd name="T97" fmla="*/ 1585 h 1632"/>
                  <a:gd name="T98" fmla="*/ 1034 w 1482"/>
                  <a:gd name="T99" fmla="*/ 1561 h 1632"/>
                  <a:gd name="T100" fmla="*/ 1070 w 1482"/>
                  <a:gd name="T101" fmla="*/ 1534 h 1632"/>
                  <a:gd name="T102" fmla="*/ 1096 w 1482"/>
                  <a:gd name="T103" fmla="*/ 1502 h 1632"/>
                  <a:gd name="T104" fmla="*/ 1111 w 1482"/>
                  <a:gd name="T105" fmla="*/ 1469 h 1632"/>
                  <a:gd name="T106" fmla="*/ 1482 w 1482"/>
                  <a:gd name="T107" fmla="*/ 0 h 1632"/>
                  <a:gd name="T108" fmla="*/ 1481 w 1482"/>
                  <a:gd name="T109" fmla="*/ 0 h 1632"/>
                  <a:gd name="T110" fmla="*/ 1481 w 1482"/>
                  <a:gd name="T111" fmla="*/ 0 h 16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2"/>
                  <a:gd name="T169" fmla="*/ 0 h 1632"/>
                  <a:gd name="T170" fmla="*/ 1482 w 1482"/>
                  <a:gd name="T171" fmla="*/ 1632 h 16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2" h="1632">
                    <a:moveTo>
                      <a:pt x="1481" y="0"/>
                    </a:moveTo>
                    <a:lnTo>
                      <a:pt x="1481" y="0"/>
                    </a:lnTo>
                    <a:lnTo>
                      <a:pt x="1477" y="18"/>
                    </a:lnTo>
                    <a:lnTo>
                      <a:pt x="1469" y="35"/>
                    </a:lnTo>
                    <a:lnTo>
                      <a:pt x="1461" y="50"/>
                    </a:lnTo>
                    <a:lnTo>
                      <a:pt x="1452" y="67"/>
                    </a:lnTo>
                    <a:lnTo>
                      <a:pt x="1440" y="83"/>
                    </a:lnTo>
                    <a:lnTo>
                      <a:pt x="1429" y="98"/>
                    </a:lnTo>
                    <a:lnTo>
                      <a:pt x="1414" y="114"/>
                    </a:lnTo>
                    <a:lnTo>
                      <a:pt x="1399" y="129"/>
                    </a:lnTo>
                    <a:lnTo>
                      <a:pt x="1383" y="144"/>
                    </a:lnTo>
                    <a:lnTo>
                      <a:pt x="1365" y="158"/>
                    </a:lnTo>
                    <a:lnTo>
                      <a:pt x="1347" y="171"/>
                    </a:lnTo>
                    <a:lnTo>
                      <a:pt x="1326" y="184"/>
                    </a:lnTo>
                    <a:lnTo>
                      <a:pt x="1306" y="197"/>
                    </a:lnTo>
                    <a:lnTo>
                      <a:pt x="1284" y="210"/>
                    </a:lnTo>
                    <a:lnTo>
                      <a:pt x="1260" y="221"/>
                    </a:lnTo>
                    <a:lnTo>
                      <a:pt x="1236" y="232"/>
                    </a:lnTo>
                    <a:lnTo>
                      <a:pt x="1211" y="243"/>
                    </a:lnTo>
                    <a:lnTo>
                      <a:pt x="1185" y="252"/>
                    </a:lnTo>
                    <a:lnTo>
                      <a:pt x="1158" y="263"/>
                    </a:lnTo>
                    <a:lnTo>
                      <a:pt x="1130" y="272"/>
                    </a:lnTo>
                    <a:lnTo>
                      <a:pt x="1101" y="280"/>
                    </a:lnTo>
                    <a:lnTo>
                      <a:pt x="1071" y="287"/>
                    </a:lnTo>
                    <a:lnTo>
                      <a:pt x="1041" y="295"/>
                    </a:lnTo>
                    <a:lnTo>
                      <a:pt x="1010" y="302"/>
                    </a:lnTo>
                    <a:lnTo>
                      <a:pt x="979" y="307"/>
                    </a:lnTo>
                    <a:lnTo>
                      <a:pt x="947" y="312"/>
                    </a:lnTo>
                    <a:lnTo>
                      <a:pt x="913" y="316"/>
                    </a:lnTo>
                    <a:lnTo>
                      <a:pt x="880" y="320"/>
                    </a:lnTo>
                    <a:lnTo>
                      <a:pt x="846" y="322"/>
                    </a:lnTo>
                    <a:lnTo>
                      <a:pt x="811" y="325"/>
                    </a:lnTo>
                    <a:lnTo>
                      <a:pt x="776" y="326"/>
                    </a:lnTo>
                    <a:lnTo>
                      <a:pt x="741" y="326"/>
                    </a:lnTo>
                    <a:lnTo>
                      <a:pt x="706" y="326"/>
                    </a:lnTo>
                    <a:lnTo>
                      <a:pt x="671" y="325"/>
                    </a:lnTo>
                    <a:lnTo>
                      <a:pt x="636" y="322"/>
                    </a:lnTo>
                    <a:lnTo>
                      <a:pt x="602" y="320"/>
                    </a:lnTo>
                    <a:lnTo>
                      <a:pt x="569" y="316"/>
                    </a:lnTo>
                    <a:lnTo>
                      <a:pt x="535" y="312"/>
                    </a:lnTo>
                    <a:lnTo>
                      <a:pt x="503" y="307"/>
                    </a:lnTo>
                    <a:lnTo>
                      <a:pt x="472" y="302"/>
                    </a:lnTo>
                    <a:lnTo>
                      <a:pt x="441" y="295"/>
                    </a:lnTo>
                    <a:lnTo>
                      <a:pt x="411" y="287"/>
                    </a:lnTo>
                    <a:lnTo>
                      <a:pt x="381" y="280"/>
                    </a:lnTo>
                    <a:lnTo>
                      <a:pt x="352" y="272"/>
                    </a:lnTo>
                    <a:lnTo>
                      <a:pt x="324" y="263"/>
                    </a:lnTo>
                    <a:lnTo>
                      <a:pt x="297" y="252"/>
                    </a:lnTo>
                    <a:lnTo>
                      <a:pt x="271" y="243"/>
                    </a:lnTo>
                    <a:lnTo>
                      <a:pt x="246" y="232"/>
                    </a:lnTo>
                    <a:lnTo>
                      <a:pt x="222" y="221"/>
                    </a:lnTo>
                    <a:lnTo>
                      <a:pt x="198" y="210"/>
                    </a:lnTo>
                    <a:lnTo>
                      <a:pt x="176" y="197"/>
                    </a:lnTo>
                    <a:lnTo>
                      <a:pt x="156" y="184"/>
                    </a:lnTo>
                    <a:lnTo>
                      <a:pt x="135" y="171"/>
                    </a:lnTo>
                    <a:lnTo>
                      <a:pt x="117" y="158"/>
                    </a:lnTo>
                    <a:lnTo>
                      <a:pt x="99" y="144"/>
                    </a:lnTo>
                    <a:lnTo>
                      <a:pt x="83" y="129"/>
                    </a:lnTo>
                    <a:lnTo>
                      <a:pt x="68" y="114"/>
                    </a:lnTo>
                    <a:lnTo>
                      <a:pt x="53" y="98"/>
                    </a:lnTo>
                    <a:lnTo>
                      <a:pt x="42" y="83"/>
                    </a:lnTo>
                    <a:lnTo>
                      <a:pt x="30" y="67"/>
                    </a:lnTo>
                    <a:lnTo>
                      <a:pt x="21" y="50"/>
                    </a:lnTo>
                    <a:lnTo>
                      <a:pt x="13" y="35"/>
                    </a:lnTo>
                    <a:lnTo>
                      <a:pt x="5" y="18"/>
                    </a:lnTo>
                    <a:lnTo>
                      <a:pt x="1" y="0"/>
                    </a:lnTo>
                    <a:lnTo>
                      <a:pt x="0" y="0"/>
                    </a:lnTo>
                    <a:lnTo>
                      <a:pt x="371" y="1469"/>
                    </a:lnTo>
                    <a:lnTo>
                      <a:pt x="377" y="1486"/>
                    </a:lnTo>
                    <a:lnTo>
                      <a:pt x="386" y="1502"/>
                    </a:lnTo>
                    <a:lnTo>
                      <a:pt x="398" y="1518"/>
                    </a:lnTo>
                    <a:lnTo>
                      <a:pt x="412" y="1534"/>
                    </a:lnTo>
                    <a:lnTo>
                      <a:pt x="429" y="1548"/>
                    </a:lnTo>
                    <a:lnTo>
                      <a:pt x="448" y="1561"/>
                    </a:lnTo>
                    <a:lnTo>
                      <a:pt x="469" y="1574"/>
                    </a:lnTo>
                    <a:lnTo>
                      <a:pt x="494" y="1585"/>
                    </a:lnTo>
                    <a:lnTo>
                      <a:pt x="520" y="1596"/>
                    </a:lnTo>
                    <a:lnTo>
                      <a:pt x="547" y="1605"/>
                    </a:lnTo>
                    <a:lnTo>
                      <a:pt x="575" y="1613"/>
                    </a:lnTo>
                    <a:lnTo>
                      <a:pt x="606" y="1619"/>
                    </a:lnTo>
                    <a:lnTo>
                      <a:pt x="639" y="1624"/>
                    </a:lnTo>
                    <a:lnTo>
                      <a:pt x="671" y="1628"/>
                    </a:lnTo>
                    <a:lnTo>
                      <a:pt x="706" y="1631"/>
                    </a:lnTo>
                    <a:lnTo>
                      <a:pt x="741" y="1632"/>
                    </a:lnTo>
                    <a:lnTo>
                      <a:pt x="776" y="1631"/>
                    </a:lnTo>
                    <a:lnTo>
                      <a:pt x="811" y="1628"/>
                    </a:lnTo>
                    <a:lnTo>
                      <a:pt x="843" y="1624"/>
                    </a:lnTo>
                    <a:lnTo>
                      <a:pt x="876" y="1619"/>
                    </a:lnTo>
                    <a:lnTo>
                      <a:pt x="907" y="1613"/>
                    </a:lnTo>
                    <a:lnTo>
                      <a:pt x="935" y="1605"/>
                    </a:lnTo>
                    <a:lnTo>
                      <a:pt x="962" y="1596"/>
                    </a:lnTo>
                    <a:lnTo>
                      <a:pt x="988" y="1585"/>
                    </a:lnTo>
                    <a:lnTo>
                      <a:pt x="1013" y="1574"/>
                    </a:lnTo>
                    <a:lnTo>
                      <a:pt x="1034" y="1561"/>
                    </a:lnTo>
                    <a:lnTo>
                      <a:pt x="1053" y="1548"/>
                    </a:lnTo>
                    <a:lnTo>
                      <a:pt x="1070" y="1534"/>
                    </a:lnTo>
                    <a:lnTo>
                      <a:pt x="1084" y="1518"/>
                    </a:lnTo>
                    <a:lnTo>
                      <a:pt x="1096" y="1502"/>
                    </a:lnTo>
                    <a:lnTo>
                      <a:pt x="1105" y="1486"/>
                    </a:lnTo>
                    <a:lnTo>
                      <a:pt x="1111" y="1469"/>
                    </a:lnTo>
                    <a:lnTo>
                      <a:pt x="1482" y="0"/>
                    </a:lnTo>
                    <a:lnTo>
                      <a:pt x="1481" y="0"/>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grpSp>
      </p:grpSp>
      <p:grpSp>
        <p:nvGrpSpPr>
          <p:cNvPr id="145" name="组合 144"/>
          <p:cNvGrpSpPr/>
          <p:nvPr/>
        </p:nvGrpSpPr>
        <p:grpSpPr>
          <a:xfrm>
            <a:off x="5208905" y="4784090"/>
            <a:ext cx="462280" cy="695960"/>
            <a:chOff x="5815013" y="3460750"/>
            <a:chExt cx="393700" cy="555625"/>
          </a:xfrm>
        </p:grpSpPr>
        <p:sp>
          <p:nvSpPr>
            <p:cNvPr id="234" name="Oval 93"/>
            <p:cNvSpPr>
              <a:spLocks noChangeArrowheads="1"/>
            </p:cNvSpPr>
            <p:nvPr/>
          </p:nvSpPr>
          <p:spPr bwMode="auto">
            <a:xfrm>
              <a:off x="5815013" y="3881533"/>
              <a:ext cx="392112" cy="134842"/>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235" name="Group 90"/>
            <p:cNvGrpSpPr/>
            <p:nvPr/>
          </p:nvGrpSpPr>
          <p:grpSpPr bwMode="auto">
            <a:xfrm>
              <a:off x="5816601" y="3460750"/>
              <a:ext cx="392112" cy="539367"/>
              <a:chOff x="0" y="0"/>
              <a:chExt cx="247" cy="340"/>
            </a:xfrm>
          </p:grpSpPr>
          <p:sp>
            <p:nvSpPr>
              <p:cNvPr id="236" name="Freeform 100"/>
              <p:cNvSpPr>
                <a:spLocks noChangeArrowheads="1"/>
              </p:cNvSpPr>
              <p:nvPr/>
            </p:nvSpPr>
            <p:spPr bwMode="auto">
              <a:xfrm>
                <a:off x="0" y="0"/>
                <a:ext cx="247" cy="340"/>
              </a:xfrm>
              <a:custGeom>
                <a:avLst/>
                <a:gdLst>
                  <a:gd name="T0" fmla="*/ 41 w 1492"/>
                  <a:gd name="T1" fmla="*/ 10 h 2052"/>
                  <a:gd name="T2" fmla="*/ 41 w 1492"/>
                  <a:gd name="T3" fmla="*/ 9 h 2052"/>
                  <a:gd name="T4" fmla="*/ 40 w 1492"/>
                  <a:gd name="T5" fmla="*/ 8 h 2052"/>
                  <a:gd name="T6" fmla="*/ 40 w 1492"/>
                  <a:gd name="T7" fmla="*/ 7 h 2052"/>
                  <a:gd name="T8" fmla="*/ 39 w 1492"/>
                  <a:gd name="T9" fmla="*/ 6 h 2052"/>
                  <a:gd name="T10" fmla="*/ 38 w 1492"/>
                  <a:gd name="T11" fmla="*/ 5 h 2052"/>
                  <a:gd name="T12" fmla="*/ 37 w 1492"/>
                  <a:gd name="T13" fmla="*/ 4 h 2052"/>
                  <a:gd name="T14" fmla="*/ 36 w 1492"/>
                  <a:gd name="T15" fmla="*/ 4 h 2052"/>
                  <a:gd name="T16" fmla="*/ 35 w 1492"/>
                  <a:gd name="T17" fmla="*/ 3 h 2052"/>
                  <a:gd name="T18" fmla="*/ 33 w 1492"/>
                  <a:gd name="T19" fmla="*/ 2 h 2052"/>
                  <a:gd name="T20" fmla="*/ 32 w 1492"/>
                  <a:gd name="T21" fmla="*/ 2 h 2052"/>
                  <a:gd name="T22" fmla="*/ 30 w 1492"/>
                  <a:gd name="T23" fmla="*/ 1 h 2052"/>
                  <a:gd name="T24" fmla="*/ 28 w 1492"/>
                  <a:gd name="T25" fmla="*/ 1 h 2052"/>
                  <a:gd name="T26" fmla="*/ 26 w 1492"/>
                  <a:gd name="T27" fmla="*/ 0 h 2052"/>
                  <a:gd name="T28" fmla="*/ 25 w 1492"/>
                  <a:gd name="T29" fmla="*/ 0 h 2052"/>
                  <a:gd name="T30" fmla="*/ 23 w 1492"/>
                  <a:gd name="T31" fmla="*/ 0 h 2052"/>
                  <a:gd name="T32" fmla="*/ 21 w 1492"/>
                  <a:gd name="T33" fmla="*/ 0 h 2052"/>
                  <a:gd name="T34" fmla="*/ 19 w 1492"/>
                  <a:gd name="T35" fmla="*/ 0 h 2052"/>
                  <a:gd name="T36" fmla="*/ 17 w 1492"/>
                  <a:gd name="T37" fmla="*/ 0 h 2052"/>
                  <a:gd name="T38" fmla="*/ 15 w 1492"/>
                  <a:gd name="T39" fmla="*/ 0 h 2052"/>
                  <a:gd name="T40" fmla="*/ 13 w 1492"/>
                  <a:gd name="T41" fmla="*/ 1 h 2052"/>
                  <a:gd name="T42" fmla="*/ 12 w 1492"/>
                  <a:gd name="T43" fmla="*/ 1 h 2052"/>
                  <a:gd name="T44" fmla="*/ 10 w 1492"/>
                  <a:gd name="T45" fmla="*/ 1 h 2052"/>
                  <a:gd name="T46" fmla="*/ 8 w 1492"/>
                  <a:gd name="T47" fmla="*/ 2 h 2052"/>
                  <a:gd name="T48" fmla="*/ 7 w 1492"/>
                  <a:gd name="T49" fmla="*/ 3 h 2052"/>
                  <a:gd name="T50" fmla="*/ 5 w 1492"/>
                  <a:gd name="T51" fmla="*/ 3 h 2052"/>
                  <a:gd name="T52" fmla="*/ 4 w 1492"/>
                  <a:gd name="T53" fmla="*/ 4 h 2052"/>
                  <a:gd name="T54" fmla="*/ 3 w 1492"/>
                  <a:gd name="T55" fmla="*/ 5 h 2052"/>
                  <a:gd name="T56" fmla="*/ 2 w 1492"/>
                  <a:gd name="T57" fmla="*/ 6 h 2052"/>
                  <a:gd name="T58" fmla="*/ 1 w 1492"/>
                  <a:gd name="T59" fmla="*/ 7 h 2052"/>
                  <a:gd name="T60" fmla="*/ 1 w 1492"/>
                  <a:gd name="T61" fmla="*/ 8 h 2052"/>
                  <a:gd name="T62" fmla="*/ 0 w 1492"/>
                  <a:gd name="T63" fmla="*/ 9 h 2052"/>
                  <a:gd name="T64" fmla="*/ 0 w 1492"/>
                  <a:gd name="T65" fmla="*/ 10 h 2052"/>
                  <a:gd name="T66" fmla="*/ 0 w 1492"/>
                  <a:gd name="T67" fmla="*/ 10 h 2052"/>
                  <a:gd name="T68" fmla="*/ 0 w 1492"/>
                  <a:gd name="T69" fmla="*/ 12 h 2052"/>
                  <a:gd name="T70" fmla="*/ 10 w 1492"/>
                  <a:gd name="T71" fmla="*/ 52 h 2052"/>
                  <a:gd name="T72" fmla="*/ 10 w 1492"/>
                  <a:gd name="T73" fmla="*/ 52 h 2052"/>
                  <a:gd name="T74" fmla="*/ 11 w 1492"/>
                  <a:gd name="T75" fmla="*/ 53 h 2052"/>
                  <a:gd name="T76" fmla="*/ 11 w 1492"/>
                  <a:gd name="T77" fmla="*/ 54 h 2052"/>
                  <a:gd name="T78" fmla="*/ 12 w 1492"/>
                  <a:gd name="T79" fmla="*/ 54 h 2052"/>
                  <a:gd name="T80" fmla="*/ 14 w 1492"/>
                  <a:gd name="T81" fmla="*/ 55 h 2052"/>
                  <a:gd name="T82" fmla="*/ 15 w 1492"/>
                  <a:gd name="T83" fmla="*/ 56 h 2052"/>
                  <a:gd name="T84" fmla="*/ 17 w 1492"/>
                  <a:gd name="T85" fmla="*/ 56 h 2052"/>
                  <a:gd name="T86" fmla="*/ 19 w 1492"/>
                  <a:gd name="T87" fmla="*/ 56 h 2052"/>
                  <a:gd name="T88" fmla="*/ 21 w 1492"/>
                  <a:gd name="T89" fmla="*/ 56 h 2052"/>
                  <a:gd name="T90" fmla="*/ 21 w 1492"/>
                  <a:gd name="T91" fmla="*/ 56 h 2052"/>
                  <a:gd name="T92" fmla="*/ 23 w 1492"/>
                  <a:gd name="T93" fmla="*/ 56 h 2052"/>
                  <a:gd name="T94" fmla="*/ 25 w 1492"/>
                  <a:gd name="T95" fmla="*/ 56 h 2052"/>
                  <a:gd name="T96" fmla="*/ 26 w 1492"/>
                  <a:gd name="T97" fmla="*/ 55 h 2052"/>
                  <a:gd name="T98" fmla="*/ 28 w 1492"/>
                  <a:gd name="T99" fmla="*/ 55 h 2052"/>
                  <a:gd name="T100" fmla="*/ 29 w 1492"/>
                  <a:gd name="T101" fmla="*/ 54 h 2052"/>
                  <a:gd name="T102" fmla="*/ 30 w 1492"/>
                  <a:gd name="T103" fmla="*/ 53 h 2052"/>
                  <a:gd name="T104" fmla="*/ 30 w 1492"/>
                  <a:gd name="T105" fmla="*/ 52 h 2052"/>
                  <a:gd name="T106" fmla="*/ 31 w 1492"/>
                  <a:gd name="T107" fmla="*/ 52 h 2052"/>
                  <a:gd name="T108" fmla="*/ 41 w 1492"/>
                  <a:gd name="T109" fmla="*/ 12 h 2052"/>
                  <a:gd name="T110" fmla="*/ 41 w 1492"/>
                  <a:gd name="T111" fmla="*/ 11 h 2052"/>
                  <a:gd name="T112" fmla="*/ 41 w 1492"/>
                  <a:gd name="T113" fmla="*/ 10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sp>
            <p:nvSpPr>
              <p:cNvPr id="237" name="Freeform 101"/>
              <p:cNvSpPr>
                <a:spLocks noEditPoints="1" noChangeArrowheads="1"/>
              </p:cNvSpPr>
              <p:nvPr/>
            </p:nvSpPr>
            <p:spPr bwMode="auto">
              <a:xfrm>
                <a:off x="0" y="0"/>
                <a:ext cx="247" cy="124"/>
              </a:xfrm>
              <a:custGeom>
                <a:avLst/>
                <a:gdLst>
                  <a:gd name="T0" fmla="*/ 17 w 1492"/>
                  <a:gd name="T1" fmla="*/ 0 h 746"/>
                  <a:gd name="T2" fmla="*/ 12 w 1492"/>
                  <a:gd name="T3" fmla="*/ 1 h 746"/>
                  <a:gd name="T4" fmla="*/ 8 w 1492"/>
                  <a:gd name="T5" fmla="*/ 2 h 746"/>
                  <a:gd name="T6" fmla="*/ 5 w 1492"/>
                  <a:gd name="T7" fmla="*/ 4 h 746"/>
                  <a:gd name="T8" fmla="*/ 2 w 1492"/>
                  <a:gd name="T9" fmla="*/ 6 h 746"/>
                  <a:gd name="T10" fmla="*/ 0 w 1492"/>
                  <a:gd name="T11" fmla="*/ 8 h 746"/>
                  <a:gd name="T12" fmla="*/ 0 w 1492"/>
                  <a:gd name="T13" fmla="*/ 10 h 746"/>
                  <a:gd name="T14" fmla="*/ 1 w 1492"/>
                  <a:gd name="T15" fmla="*/ 13 h 746"/>
                  <a:gd name="T16" fmla="*/ 2 w 1492"/>
                  <a:gd name="T17" fmla="*/ 15 h 746"/>
                  <a:gd name="T18" fmla="*/ 5 w 1492"/>
                  <a:gd name="T19" fmla="*/ 17 h 746"/>
                  <a:gd name="T20" fmla="*/ 9 w 1492"/>
                  <a:gd name="T21" fmla="*/ 19 h 746"/>
                  <a:gd name="T22" fmla="*/ 13 w 1492"/>
                  <a:gd name="T23" fmla="*/ 20 h 746"/>
                  <a:gd name="T24" fmla="*/ 18 w 1492"/>
                  <a:gd name="T25" fmla="*/ 21 h 746"/>
                  <a:gd name="T26" fmla="*/ 23 w 1492"/>
                  <a:gd name="T27" fmla="*/ 21 h 746"/>
                  <a:gd name="T28" fmla="*/ 27 w 1492"/>
                  <a:gd name="T29" fmla="*/ 20 h 746"/>
                  <a:gd name="T30" fmla="*/ 32 w 1492"/>
                  <a:gd name="T31" fmla="*/ 19 h 746"/>
                  <a:gd name="T32" fmla="*/ 36 w 1492"/>
                  <a:gd name="T33" fmla="*/ 17 h 746"/>
                  <a:gd name="T34" fmla="*/ 38 w 1492"/>
                  <a:gd name="T35" fmla="*/ 15 h 746"/>
                  <a:gd name="T36" fmla="*/ 40 w 1492"/>
                  <a:gd name="T37" fmla="*/ 13 h 746"/>
                  <a:gd name="T38" fmla="*/ 41 w 1492"/>
                  <a:gd name="T39" fmla="*/ 10 h 746"/>
                  <a:gd name="T40" fmla="*/ 40 w 1492"/>
                  <a:gd name="T41" fmla="*/ 8 h 746"/>
                  <a:gd name="T42" fmla="*/ 39 w 1492"/>
                  <a:gd name="T43" fmla="*/ 6 h 746"/>
                  <a:gd name="T44" fmla="*/ 36 w 1492"/>
                  <a:gd name="T45" fmla="*/ 4 h 746"/>
                  <a:gd name="T46" fmla="*/ 33 w 1492"/>
                  <a:gd name="T47" fmla="*/ 2 h 746"/>
                  <a:gd name="T48" fmla="*/ 28 w 1492"/>
                  <a:gd name="T49" fmla="*/ 1 h 746"/>
                  <a:gd name="T50" fmla="*/ 24 w 1492"/>
                  <a:gd name="T51" fmla="*/ 0 h 746"/>
                  <a:gd name="T52" fmla="*/ 21 w 1492"/>
                  <a:gd name="T53" fmla="*/ 20 h 746"/>
                  <a:gd name="T54" fmla="*/ 17 w 1492"/>
                  <a:gd name="T55" fmla="*/ 20 h 746"/>
                  <a:gd name="T56" fmla="*/ 12 w 1492"/>
                  <a:gd name="T57" fmla="*/ 19 h 746"/>
                  <a:gd name="T58" fmla="*/ 8 w 1492"/>
                  <a:gd name="T59" fmla="*/ 18 h 746"/>
                  <a:gd name="T60" fmla="*/ 5 w 1492"/>
                  <a:gd name="T61" fmla="*/ 16 h 746"/>
                  <a:gd name="T62" fmla="*/ 3 w 1492"/>
                  <a:gd name="T63" fmla="*/ 14 h 746"/>
                  <a:gd name="T64" fmla="*/ 1 w 1492"/>
                  <a:gd name="T65" fmla="*/ 12 h 746"/>
                  <a:gd name="T66" fmla="*/ 1 w 1492"/>
                  <a:gd name="T67" fmla="*/ 10 h 746"/>
                  <a:gd name="T68" fmla="*/ 2 w 1492"/>
                  <a:gd name="T69" fmla="*/ 7 h 746"/>
                  <a:gd name="T70" fmla="*/ 4 w 1492"/>
                  <a:gd name="T71" fmla="*/ 5 h 746"/>
                  <a:gd name="T72" fmla="*/ 7 w 1492"/>
                  <a:gd name="T73" fmla="*/ 3 h 746"/>
                  <a:gd name="T74" fmla="*/ 10 w 1492"/>
                  <a:gd name="T75" fmla="*/ 2 h 746"/>
                  <a:gd name="T76" fmla="*/ 15 w 1492"/>
                  <a:gd name="T77" fmla="*/ 1 h 746"/>
                  <a:gd name="T78" fmla="*/ 20 w 1492"/>
                  <a:gd name="T79" fmla="*/ 1 h 746"/>
                  <a:gd name="T80" fmla="*/ 23 w 1492"/>
                  <a:gd name="T81" fmla="*/ 1 h 746"/>
                  <a:gd name="T82" fmla="*/ 28 w 1492"/>
                  <a:gd name="T83" fmla="*/ 1 h 746"/>
                  <a:gd name="T84" fmla="*/ 32 w 1492"/>
                  <a:gd name="T85" fmla="*/ 2 h 746"/>
                  <a:gd name="T86" fmla="*/ 35 w 1492"/>
                  <a:gd name="T87" fmla="*/ 4 h 746"/>
                  <a:gd name="T88" fmla="*/ 38 w 1492"/>
                  <a:gd name="T89" fmla="*/ 6 h 746"/>
                  <a:gd name="T90" fmla="*/ 39 w 1492"/>
                  <a:gd name="T91" fmla="*/ 8 h 746"/>
                  <a:gd name="T92" fmla="*/ 40 w 1492"/>
                  <a:gd name="T93" fmla="*/ 10 h 746"/>
                  <a:gd name="T94" fmla="*/ 39 w 1492"/>
                  <a:gd name="T95" fmla="*/ 13 h 746"/>
                  <a:gd name="T96" fmla="*/ 37 w 1492"/>
                  <a:gd name="T97" fmla="*/ 15 h 746"/>
                  <a:gd name="T98" fmla="*/ 35 w 1492"/>
                  <a:gd name="T99" fmla="*/ 17 h 746"/>
                  <a:gd name="T100" fmla="*/ 31 w 1492"/>
                  <a:gd name="T101" fmla="*/ 18 h 746"/>
                  <a:gd name="T102" fmla="*/ 27 w 1492"/>
                  <a:gd name="T103" fmla="*/ 19 h 746"/>
                  <a:gd name="T104" fmla="*/ 22 w 1492"/>
                  <a:gd name="T105" fmla="*/ 20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sp>
            <p:nvSpPr>
              <p:cNvPr id="238" name="Freeform 102"/>
              <p:cNvSpPr>
                <a:spLocks noChangeArrowheads="1"/>
              </p:cNvSpPr>
              <p:nvPr/>
            </p:nvSpPr>
            <p:spPr bwMode="auto">
              <a:xfrm>
                <a:off x="8" y="4"/>
                <a:ext cx="231" cy="116"/>
              </a:xfrm>
              <a:custGeom>
                <a:avLst/>
                <a:gdLst>
                  <a:gd name="T0" fmla="*/ 38 w 1398"/>
                  <a:gd name="T1" fmla="*/ 10 h 700"/>
                  <a:gd name="T2" fmla="*/ 38 w 1398"/>
                  <a:gd name="T3" fmla="*/ 12 h 700"/>
                  <a:gd name="T4" fmla="*/ 37 w 1398"/>
                  <a:gd name="T5" fmla="*/ 13 h 700"/>
                  <a:gd name="T6" fmla="*/ 36 w 1398"/>
                  <a:gd name="T7" fmla="*/ 14 h 700"/>
                  <a:gd name="T8" fmla="*/ 34 w 1398"/>
                  <a:gd name="T9" fmla="*/ 15 h 700"/>
                  <a:gd name="T10" fmla="*/ 33 w 1398"/>
                  <a:gd name="T11" fmla="*/ 16 h 700"/>
                  <a:gd name="T12" fmla="*/ 31 w 1398"/>
                  <a:gd name="T13" fmla="*/ 17 h 700"/>
                  <a:gd name="T14" fmla="*/ 28 w 1398"/>
                  <a:gd name="T15" fmla="*/ 18 h 700"/>
                  <a:gd name="T16" fmla="*/ 26 w 1398"/>
                  <a:gd name="T17" fmla="*/ 19 h 700"/>
                  <a:gd name="T18" fmla="*/ 23 w 1398"/>
                  <a:gd name="T19" fmla="*/ 19 h 700"/>
                  <a:gd name="T20" fmla="*/ 20 w 1398"/>
                  <a:gd name="T21" fmla="*/ 19 h 700"/>
                  <a:gd name="T22" fmla="*/ 18 w 1398"/>
                  <a:gd name="T23" fmla="*/ 19 h 700"/>
                  <a:gd name="T24" fmla="*/ 15 w 1398"/>
                  <a:gd name="T25" fmla="*/ 19 h 700"/>
                  <a:gd name="T26" fmla="*/ 13 w 1398"/>
                  <a:gd name="T27" fmla="*/ 19 h 700"/>
                  <a:gd name="T28" fmla="*/ 10 w 1398"/>
                  <a:gd name="T29" fmla="*/ 18 h 700"/>
                  <a:gd name="T30" fmla="*/ 8 w 1398"/>
                  <a:gd name="T31" fmla="*/ 17 h 700"/>
                  <a:gd name="T32" fmla="*/ 6 w 1398"/>
                  <a:gd name="T33" fmla="*/ 16 h 700"/>
                  <a:gd name="T34" fmla="*/ 4 w 1398"/>
                  <a:gd name="T35" fmla="*/ 15 h 700"/>
                  <a:gd name="T36" fmla="*/ 2 w 1398"/>
                  <a:gd name="T37" fmla="*/ 14 h 700"/>
                  <a:gd name="T38" fmla="*/ 1 w 1398"/>
                  <a:gd name="T39" fmla="*/ 13 h 700"/>
                  <a:gd name="T40" fmla="*/ 0 w 1398"/>
                  <a:gd name="T41" fmla="*/ 12 h 700"/>
                  <a:gd name="T42" fmla="*/ 0 w 1398"/>
                  <a:gd name="T43" fmla="*/ 10 h 700"/>
                  <a:gd name="T44" fmla="*/ 0 w 1398"/>
                  <a:gd name="T45" fmla="*/ 9 h 700"/>
                  <a:gd name="T46" fmla="*/ 0 w 1398"/>
                  <a:gd name="T47" fmla="*/ 8 h 700"/>
                  <a:gd name="T48" fmla="*/ 1 w 1398"/>
                  <a:gd name="T49" fmla="*/ 6 h 700"/>
                  <a:gd name="T50" fmla="*/ 2 w 1398"/>
                  <a:gd name="T51" fmla="*/ 5 h 700"/>
                  <a:gd name="T52" fmla="*/ 4 w 1398"/>
                  <a:gd name="T53" fmla="*/ 4 h 700"/>
                  <a:gd name="T54" fmla="*/ 6 w 1398"/>
                  <a:gd name="T55" fmla="*/ 3 h 700"/>
                  <a:gd name="T56" fmla="*/ 8 w 1398"/>
                  <a:gd name="T57" fmla="*/ 2 h 700"/>
                  <a:gd name="T58" fmla="*/ 10 w 1398"/>
                  <a:gd name="T59" fmla="*/ 1 h 700"/>
                  <a:gd name="T60" fmla="*/ 13 w 1398"/>
                  <a:gd name="T61" fmla="*/ 0 h 700"/>
                  <a:gd name="T62" fmla="*/ 15 w 1398"/>
                  <a:gd name="T63" fmla="*/ 0 h 700"/>
                  <a:gd name="T64" fmla="*/ 18 w 1398"/>
                  <a:gd name="T65" fmla="*/ 0 h 700"/>
                  <a:gd name="T66" fmla="*/ 20 w 1398"/>
                  <a:gd name="T67" fmla="*/ 0 h 700"/>
                  <a:gd name="T68" fmla="*/ 23 w 1398"/>
                  <a:gd name="T69" fmla="*/ 0 h 700"/>
                  <a:gd name="T70" fmla="*/ 26 w 1398"/>
                  <a:gd name="T71" fmla="*/ 0 h 700"/>
                  <a:gd name="T72" fmla="*/ 28 w 1398"/>
                  <a:gd name="T73" fmla="*/ 1 h 700"/>
                  <a:gd name="T74" fmla="*/ 31 w 1398"/>
                  <a:gd name="T75" fmla="*/ 2 h 700"/>
                  <a:gd name="T76" fmla="*/ 33 w 1398"/>
                  <a:gd name="T77" fmla="*/ 3 h 700"/>
                  <a:gd name="T78" fmla="*/ 34 w 1398"/>
                  <a:gd name="T79" fmla="*/ 4 h 700"/>
                  <a:gd name="T80" fmla="*/ 36 w 1398"/>
                  <a:gd name="T81" fmla="*/ 5 h 700"/>
                  <a:gd name="T82" fmla="*/ 37 w 1398"/>
                  <a:gd name="T83" fmla="*/ 6 h 700"/>
                  <a:gd name="T84" fmla="*/ 38 w 1398"/>
                  <a:gd name="T85" fmla="*/ 8 h 700"/>
                  <a:gd name="T86" fmla="*/ 38 w 1398"/>
                  <a:gd name="T87" fmla="*/ 9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gradFill rotWithShape="1">
                <a:gsLst>
                  <a:gs pos="0">
                    <a:srgbClr val="3F3F3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70"/>
              </a:p>
            </p:txBody>
          </p:sp>
        </p:grpSp>
      </p:grpSp>
      <p:grpSp>
        <p:nvGrpSpPr>
          <p:cNvPr id="241" name="组合 240"/>
          <p:cNvGrpSpPr/>
          <p:nvPr/>
        </p:nvGrpSpPr>
        <p:grpSpPr>
          <a:xfrm>
            <a:off x="5212080" y="2063115"/>
            <a:ext cx="495935" cy="594360"/>
            <a:chOff x="5810678" y="1001615"/>
            <a:chExt cx="422361" cy="474760"/>
          </a:xfrm>
        </p:grpSpPr>
        <p:sp>
          <p:nvSpPr>
            <p:cNvPr id="242"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270">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243" name="组合 242"/>
            <p:cNvGrpSpPr/>
            <p:nvPr/>
          </p:nvGrpSpPr>
          <p:grpSpPr>
            <a:xfrm>
              <a:off x="5810678" y="1001615"/>
              <a:ext cx="422361" cy="422361"/>
              <a:chOff x="5003908" y="1229805"/>
              <a:chExt cx="897741" cy="897741"/>
            </a:xfrm>
          </p:grpSpPr>
          <p:sp>
            <p:nvSpPr>
              <p:cNvPr id="244" name="Freeform 36"/>
              <p:cNvSpPr/>
              <p:nvPr/>
            </p:nvSpPr>
            <p:spPr bwMode="auto">
              <a:xfrm>
                <a:off x="5003908" y="1229805"/>
                <a:ext cx="897741" cy="897741"/>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sp>
            <p:nvSpPr>
              <p:cNvPr id="245"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sp>
            <p:nvSpPr>
              <p:cNvPr id="246" name="Oval 39"/>
              <p:cNvSpPr>
                <a:spLocks noChangeArrowheads="1"/>
              </p:cNvSpPr>
              <p:nvPr/>
            </p:nvSpPr>
            <p:spPr bwMode="auto">
              <a:xfrm>
                <a:off x="5365295" y="1256945"/>
                <a:ext cx="181408" cy="264255"/>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굴림" charset="-127"/>
                  <a:ea typeface="굴림" charset="-127"/>
                </a:endParaRPr>
              </a:p>
            </p:txBody>
          </p:sp>
        </p:grpSp>
      </p:grpSp>
      <p:grpSp>
        <p:nvGrpSpPr>
          <p:cNvPr id="247" name="组合 246"/>
          <p:cNvGrpSpPr/>
          <p:nvPr/>
        </p:nvGrpSpPr>
        <p:grpSpPr>
          <a:xfrm>
            <a:off x="3655184" y="2240550"/>
            <a:ext cx="1020586" cy="1020586"/>
            <a:chOff x="3896974" y="1004807"/>
            <a:chExt cx="1231816" cy="1231816"/>
          </a:xfrm>
        </p:grpSpPr>
        <p:sp>
          <p:nvSpPr>
            <p:cNvPr id="248" name="椭圆 247"/>
            <p:cNvSpPr/>
            <p:nvPr/>
          </p:nvSpPr>
          <p:spPr>
            <a:xfrm>
              <a:off x="3896974" y="1004807"/>
              <a:ext cx="1231816" cy="123181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sz="2270">
                <a:solidFill>
                  <a:srgbClr val="000000"/>
                </a:solidFill>
                <a:latin typeface="微软雅黑" panose="020B0503020204020204" charset="-122"/>
                <a:ea typeface="微软雅黑" panose="020B0503020204020204" charset="-122"/>
              </a:endParaRPr>
            </a:p>
          </p:txBody>
        </p:sp>
        <p:grpSp>
          <p:nvGrpSpPr>
            <p:cNvPr id="249" name="组合 248"/>
            <p:cNvGrpSpPr/>
            <p:nvPr/>
          </p:nvGrpSpPr>
          <p:grpSpPr>
            <a:xfrm>
              <a:off x="3975695" y="1021609"/>
              <a:ext cx="1074373" cy="351584"/>
              <a:chOff x="4042072" y="2366383"/>
              <a:chExt cx="635886" cy="208091"/>
            </a:xfrm>
          </p:grpSpPr>
          <p:sp>
            <p:nvSpPr>
              <p:cNvPr id="250" name="Freeform 43"/>
              <p:cNvSpPr/>
              <p:nvPr/>
            </p:nvSpPr>
            <p:spPr bwMode="auto">
              <a:xfrm>
                <a:off x="4042072" y="2366383"/>
                <a:ext cx="635886" cy="208091"/>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微软雅黑" panose="020B0503020204020204" charset="-122"/>
                  <a:ea typeface="微软雅黑" panose="020B0503020204020204" charset="-122"/>
                </a:endParaRPr>
              </a:p>
            </p:txBody>
          </p:sp>
          <p:sp>
            <p:nvSpPr>
              <p:cNvPr id="251" name="Oval 44"/>
              <p:cNvSpPr>
                <a:spLocks noChangeArrowheads="1"/>
              </p:cNvSpPr>
              <p:nvPr/>
            </p:nvSpPr>
            <p:spPr bwMode="auto">
              <a:xfrm rot="240000">
                <a:off x="4291553" y="2378047"/>
                <a:ext cx="147570" cy="133432"/>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2270">
                  <a:solidFill>
                    <a:srgbClr val="000000"/>
                  </a:solidFill>
                  <a:latin typeface="微软雅黑" panose="020B0503020204020204" charset="-122"/>
                  <a:ea typeface="微软雅黑" panose="020B0503020204020204" charset="-122"/>
                </a:endParaRPr>
              </a:p>
            </p:txBody>
          </p:sp>
        </p:grpSp>
      </p:grpSp>
      <p:sp>
        <p:nvSpPr>
          <p:cNvPr id="252" name="Text Box 82"/>
          <p:cNvSpPr>
            <a:spLocks noChangeArrowheads="1"/>
          </p:cNvSpPr>
          <p:nvPr/>
        </p:nvSpPr>
        <p:spPr bwMode="auto">
          <a:xfrm>
            <a:off x="3695140" y="2528145"/>
            <a:ext cx="955913" cy="37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7" tIns="43198" rIns="86397" bIns="431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dirty="0">
                <a:solidFill>
                  <a:schemeClr val="bg1"/>
                </a:solidFill>
                <a:latin typeface="微软雅黑" panose="020B0503020204020204" charset="-122"/>
                <a:ea typeface="微软雅黑" panose="020B0503020204020204" charset="-122"/>
                <a:sym typeface="微软雅黑" panose="020B0503020204020204" charset="-122"/>
              </a:rPr>
              <a:t>创新点</a:t>
            </a:r>
            <a:endParaRPr lang="zh-CN"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53" name="矩形 47"/>
          <p:cNvSpPr>
            <a:spLocks noChangeArrowheads="1"/>
          </p:cNvSpPr>
          <p:nvPr/>
        </p:nvSpPr>
        <p:spPr bwMode="auto">
          <a:xfrm>
            <a:off x="5730240" y="2351405"/>
            <a:ext cx="2597150" cy="9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3" tIns="43196" rIns="86393" bIns="4319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500" dirty="0">
                <a:solidFill>
                  <a:srgbClr val="333333"/>
                </a:solidFill>
                <a:sym typeface="微软雅黑" panose="020B0503020204020204" charset="-122"/>
              </a:rPr>
              <a:t>根据各传感器与协调器，中央控制器等部件配合实现去除人工操作的只能系统。</a:t>
            </a:r>
            <a:endParaRPr lang="zh-CN" altLang="en-US" sz="1500" dirty="0">
              <a:solidFill>
                <a:srgbClr val="333333"/>
              </a:solidFill>
              <a:sym typeface="微软雅黑" panose="020B0503020204020204" charset="-122"/>
            </a:endParaRPr>
          </a:p>
        </p:txBody>
      </p:sp>
      <p:sp>
        <p:nvSpPr>
          <p:cNvPr id="254" name="TextBox 59"/>
          <p:cNvSpPr txBox="1">
            <a:spLocks noChangeArrowheads="1"/>
          </p:cNvSpPr>
          <p:nvPr/>
        </p:nvSpPr>
        <p:spPr bwMode="auto">
          <a:xfrm flipH="1">
            <a:off x="5730240" y="1962150"/>
            <a:ext cx="2453640" cy="379730"/>
          </a:xfrm>
          <a:prstGeom prst="rect">
            <a:avLst/>
          </a:prstGeom>
          <a:noFill/>
          <a:ln>
            <a:noFill/>
          </a:ln>
        </p:spPr>
        <p:txBody>
          <a:bodyPr wrap="square" lIns="86397" tIns="43198" rIns="86397" bIns="431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b="1" dirty="0">
                <a:solidFill>
                  <a:schemeClr val="tx1">
                    <a:lumMod val="65000"/>
                    <a:lumOff val="35000"/>
                  </a:schemeClr>
                </a:solidFill>
                <a:latin typeface="微软雅黑" panose="020B0503020204020204" charset="-122"/>
                <a:ea typeface="微软雅黑" panose="020B0503020204020204" charset="-122"/>
              </a:rPr>
              <a:t>智能开关窗</a:t>
            </a:r>
            <a:endParaRPr lang="zh-CN" kern="0" dirty="0">
              <a:solidFill>
                <a:schemeClr val="tx1">
                  <a:lumMod val="65000"/>
                  <a:lumOff val="35000"/>
                </a:schemeClr>
              </a:solidFill>
              <a:latin typeface="微软雅黑" panose="020B0503020204020204" charset="-122"/>
              <a:ea typeface="微软雅黑" panose="020B0503020204020204" charset="-122"/>
            </a:endParaRPr>
          </a:p>
        </p:txBody>
      </p:sp>
      <p:sp>
        <p:nvSpPr>
          <p:cNvPr id="255" name="TextBox 59"/>
          <p:cNvSpPr txBox="1">
            <a:spLocks noChangeArrowheads="1"/>
          </p:cNvSpPr>
          <p:nvPr/>
        </p:nvSpPr>
        <p:spPr bwMode="auto">
          <a:xfrm flipH="1">
            <a:off x="5730240" y="3380105"/>
            <a:ext cx="2453640" cy="379730"/>
          </a:xfrm>
          <a:prstGeom prst="rect">
            <a:avLst/>
          </a:prstGeom>
          <a:noFill/>
          <a:ln>
            <a:noFill/>
          </a:ln>
        </p:spPr>
        <p:txBody>
          <a:bodyPr wrap="square" lIns="86397" tIns="43198" rIns="86397" bIns="431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b="1" dirty="0">
                <a:solidFill>
                  <a:schemeClr val="tx1">
                    <a:lumMod val="65000"/>
                    <a:lumOff val="35000"/>
                  </a:schemeClr>
                </a:solidFill>
                <a:latin typeface="微软雅黑" panose="020B0503020204020204" charset="-122"/>
                <a:ea typeface="微软雅黑" panose="020B0503020204020204" charset="-122"/>
              </a:rPr>
              <a:t>远程终端操作</a:t>
            </a:r>
            <a:endParaRPr lang="zh-CN" kern="0" dirty="0">
              <a:solidFill>
                <a:schemeClr val="tx1">
                  <a:lumMod val="65000"/>
                  <a:lumOff val="35000"/>
                </a:schemeClr>
              </a:solidFill>
              <a:latin typeface="微软雅黑" panose="020B0503020204020204" charset="-122"/>
              <a:ea typeface="微软雅黑" panose="020B0503020204020204" charset="-122"/>
            </a:endParaRPr>
          </a:p>
        </p:txBody>
      </p:sp>
      <p:sp>
        <p:nvSpPr>
          <p:cNvPr id="256" name="矩形 47"/>
          <p:cNvSpPr>
            <a:spLocks noChangeArrowheads="1"/>
          </p:cNvSpPr>
          <p:nvPr/>
        </p:nvSpPr>
        <p:spPr bwMode="auto">
          <a:xfrm>
            <a:off x="5718175" y="3728720"/>
            <a:ext cx="2608580" cy="9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3" tIns="43196" rIns="86393" bIns="4319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500" dirty="0">
                <a:solidFill>
                  <a:srgbClr val="333333"/>
                </a:solidFill>
                <a:sym typeface="微软雅黑" panose="020B0503020204020204" charset="-122"/>
              </a:rPr>
              <a:t>实现与安卓终端的完美兼容，可远程操作与查看窗户开关状态。</a:t>
            </a:r>
            <a:endParaRPr lang="zh-CN" altLang="en-US" sz="1500" dirty="0">
              <a:solidFill>
                <a:srgbClr val="333333"/>
              </a:solidFill>
              <a:sym typeface="微软雅黑" panose="020B0503020204020204" charset="-122"/>
            </a:endParaRPr>
          </a:p>
        </p:txBody>
      </p:sp>
      <p:sp>
        <p:nvSpPr>
          <p:cNvPr id="257" name="TextBox 59"/>
          <p:cNvSpPr txBox="1">
            <a:spLocks noChangeArrowheads="1"/>
          </p:cNvSpPr>
          <p:nvPr/>
        </p:nvSpPr>
        <p:spPr bwMode="auto">
          <a:xfrm flipH="1">
            <a:off x="5718175" y="4730115"/>
            <a:ext cx="2453640" cy="379730"/>
          </a:xfrm>
          <a:prstGeom prst="rect">
            <a:avLst/>
          </a:prstGeom>
          <a:noFill/>
          <a:ln>
            <a:noFill/>
          </a:ln>
        </p:spPr>
        <p:txBody>
          <a:bodyPr wrap="square" lIns="86397" tIns="43198" rIns="86397" bIns="431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b="1" dirty="0">
                <a:solidFill>
                  <a:schemeClr val="tx1">
                    <a:lumMod val="65000"/>
                    <a:lumOff val="35000"/>
                  </a:schemeClr>
                </a:solidFill>
                <a:latin typeface="微软雅黑" panose="020B0503020204020204" charset="-122"/>
                <a:ea typeface="微软雅黑" panose="020B0503020204020204" charset="-122"/>
              </a:rPr>
              <a:t>安全保障</a:t>
            </a:r>
            <a:endParaRPr lang="zh-CN" kern="0" dirty="0">
              <a:solidFill>
                <a:schemeClr val="tx1">
                  <a:lumMod val="65000"/>
                  <a:lumOff val="35000"/>
                </a:schemeClr>
              </a:solidFill>
              <a:latin typeface="微软雅黑" panose="020B0503020204020204" charset="-122"/>
              <a:ea typeface="微软雅黑" panose="020B0503020204020204" charset="-122"/>
            </a:endParaRPr>
          </a:p>
        </p:txBody>
      </p:sp>
      <p:sp>
        <p:nvSpPr>
          <p:cNvPr id="258" name="矩形 47"/>
          <p:cNvSpPr>
            <a:spLocks noChangeArrowheads="1"/>
          </p:cNvSpPr>
          <p:nvPr/>
        </p:nvSpPr>
        <p:spPr bwMode="auto">
          <a:xfrm>
            <a:off x="5730240" y="5090160"/>
            <a:ext cx="2597150" cy="118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3" tIns="43196" rIns="86393" bIns="4319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500" dirty="0">
                <a:solidFill>
                  <a:srgbClr val="333333"/>
                </a:solidFill>
                <a:sym typeface="微软雅黑" panose="020B0503020204020204" charset="-122"/>
              </a:rPr>
              <a:t>当传感器检测到了有毒气体将自动开窗扩散并自动报警，当儿童靠近能通过人脸识别关闭窗户防止坠楼。</a:t>
            </a:r>
            <a:endParaRPr lang="zh-CN" altLang="en-US" sz="1200" dirty="0">
              <a:solidFill>
                <a:srgbClr val="333333"/>
              </a:solidFill>
              <a:sym typeface="微软雅黑" panose="020B0503020204020204" charset="-122"/>
            </a:endParaRPr>
          </a:p>
        </p:txBody>
      </p:sp>
      <p:sp>
        <p:nvSpPr>
          <p:cNvPr id="9" name="矩形 3"/>
          <p:cNvSpPr>
            <a:spLocks noChangeArrowheads="1"/>
          </p:cNvSpPr>
          <p:nvPr/>
        </p:nvSpPr>
        <p:spPr bwMode="auto">
          <a:xfrm>
            <a:off x="4272280" y="896620"/>
            <a:ext cx="1924685" cy="4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None/>
            </a:pPr>
            <a:r>
              <a:rPr lang="zh-CN" altLang="en-US" sz="2200" b="1" dirty="0">
                <a:solidFill>
                  <a:schemeClr val="tx1">
                    <a:lumMod val="50000"/>
                    <a:lumOff val="50000"/>
                  </a:schemeClr>
                </a:solidFill>
                <a:latin typeface="Arial" panose="020B0604020202020204" pitchFamily="34" charset="0"/>
                <a:cs typeface="Arial" panose="020B0604020202020204" pitchFamily="34" charset="0"/>
              </a:rPr>
              <a:t>创新点总结</a:t>
            </a:r>
            <a:endParaRPr lang="zh-CN" altLang="en-US" sz="22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0" name="组合 9"/>
          <p:cNvGrpSpPr/>
          <p:nvPr/>
        </p:nvGrpSpPr>
        <p:grpSpPr>
          <a:xfrm>
            <a:off x="3865887" y="896927"/>
            <a:ext cx="197506" cy="296260"/>
            <a:chOff x="5284519" y="1508166"/>
            <a:chExt cx="213756" cy="427512"/>
          </a:xfrm>
        </p:grpSpPr>
        <p:cxnSp>
          <p:nvCxnSpPr>
            <p:cNvPr id="12" name="直接连接符 11"/>
            <p:cNvCxnSpPr/>
            <p:nvPr/>
          </p:nvCxnSpPr>
          <p:spPr>
            <a:xfrm>
              <a:off x="5284519" y="1508166"/>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284519" y="1721922"/>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11"/>
                                        </p:tgtEl>
                                        <p:attrNameLst>
                                          <p:attrName>style.visibility</p:attrName>
                                        </p:attrNameLst>
                                      </p:cBhvr>
                                      <p:to>
                                        <p:strVal val="visible"/>
                                      </p:to>
                                    </p:set>
                                    <p:animEffect transition="in" filter="fade">
                                      <p:cBhvr>
                                        <p:cTn id="14" dur="500"/>
                                        <p:tgtEl>
                                          <p:spTgt spid="111"/>
                                        </p:tgtEl>
                                      </p:cBhvr>
                                    </p:animEffect>
                                    <p:anim calcmode="lin" valueType="num">
                                      <p:cBhvr>
                                        <p:cTn id="15" dur="500" fill="hold"/>
                                        <p:tgtEl>
                                          <p:spTgt spid="111"/>
                                        </p:tgtEl>
                                        <p:attrNameLst>
                                          <p:attrName>ppt_x</p:attrName>
                                        </p:attrNameLst>
                                      </p:cBhvr>
                                      <p:tavLst>
                                        <p:tav tm="0">
                                          <p:val>
                                            <p:strVal val="#ppt_x"/>
                                          </p:val>
                                        </p:tav>
                                        <p:tav tm="100000">
                                          <p:val>
                                            <p:strVal val="#ppt_x"/>
                                          </p:val>
                                        </p:tav>
                                      </p:tavLst>
                                    </p:anim>
                                    <p:anim calcmode="lin" valueType="num">
                                      <p:cBhvr>
                                        <p:cTn id="16" dur="500" fill="hold"/>
                                        <p:tgtEl>
                                          <p:spTgt spid="11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250"/>
                                  </p:stCondLst>
                                  <p:childTnLst>
                                    <p:set>
                                      <p:cBhvr>
                                        <p:cTn id="19" dur="1" fill="hold">
                                          <p:stCondLst>
                                            <p:cond delay="0"/>
                                          </p:stCondLst>
                                        </p:cTn>
                                        <p:tgtEl>
                                          <p:spTgt spid="96"/>
                                        </p:tgtEl>
                                        <p:attrNameLst>
                                          <p:attrName>style.visibility</p:attrName>
                                        </p:attrNameLst>
                                      </p:cBhvr>
                                      <p:to>
                                        <p:strVal val="visible"/>
                                      </p:to>
                                    </p:set>
                                    <p:animEffect transition="in" filter="wipe(left)">
                                      <p:cBhvr>
                                        <p:cTn id="20" dur="500"/>
                                        <p:tgtEl>
                                          <p:spTgt spid="96"/>
                                        </p:tgtEl>
                                      </p:cBhvr>
                                    </p:animEffect>
                                  </p:childTnLst>
                                </p:cTn>
                              </p:par>
                            </p:childTnLst>
                          </p:cTn>
                        </p:par>
                        <p:par>
                          <p:cTn id="21" fill="hold">
                            <p:stCondLst>
                              <p:cond delay="1750"/>
                            </p:stCondLst>
                            <p:childTnLst>
                              <p:par>
                                <p:cTn id="22" presetID="53" presetClass="entr" presetSubtype="16" fill="hold" nodeType="afterEffect">
                                  <p:stCondLst>
                                    <p:cond delay="0"/>
                                  </p:stCondLst>
                                  <p:childTnLst>
                                    <p:set>
                                      <p:cBhvr>
                                        <p:cTn id="23" dur="1" fill="hold">
                                          <p:stCondLst>
                                            <p:cond delay="0"/>
                                          </p:stCondLst>
                                        </p:cTn>
                                        <p:tgtEl>
                                          <p:spTgt spid="247"/>
                                        </p:tgtEl>
                                        <p:attrNameLst>
                                          <p:attrName>style.visibility</p:attrName>
                                        </p:attrNameLst>
                                      </p:cBhvr>
                                      <p:to>
                                        <p:strVal val="visible"/>
                                      </p:to>
                                    </p:set>
                                    <p:anim calcmode="lin" valueType="num">
                                      <p:cBhvr>
                                        <p:cTn id="24" dur="500" fill="hold"/>
                                        <p:tgtEl>
                                          <p:spTgt spid="247"/>
                                        </p:tgtEl>
                                        <p:attrNameLst>
                                          <p:attrName>ppt_w</p:attrName>
                                        </p:attrNameLst>
                                      </p:cBhvr>
                                      <p:tavLst>
                                        <p:tav tm="0">
                                          <p:val>
                                            <p:fltVal val="0"/>
                                          </p:val>
                                        </p:tav>
                                        <p:tav tm="100000">
                                          <p:val>
                                            <p:strVal val="#ppt_w"/>
                                          </p:val>
                                        </p:tav>
                                      </p:tavLst>
                                    </p:anim>
                                    <p:anim calcmode="lin" valueType="num">
                                      <p:cBhvr>
                                        <p:cTn id="25" dur="500" fill="hold"/>
                                        <p:tgtEl>
                                          <p:spTgt spid="247"/>
                                        </p:tgtEl>
                                        <p:attrNameLst>
                                          <p:attrName>ppt_h</p:attrName>
                                        </p:attrNameLst>
                                      </p:cBhvr>
                                      <p:tavLst>
                                        <p:tav tm="0">
                                          <p:val>
                                            <p:fltVal val="0"/>
                                          </p:val>
                                        </p:tav>
                                        <p:tav tm="100000">
                                          <p:val>
                                            <p:strVal val="#ppt_h"/>
                                          </p:val>
                                        </p:tav>
                                      </p:tavLst>
                                    </p:anim>
                                    <p:animEffect transition="in" filter="fade">
                                      <p:cBhvr>
                                        <p:cTn id="26" dur="500"/>
                                        <p:tgtEl>
                                          <p:spTgt spid="247"/>
                                        </p:tgtEl>
                                      </p:cBhvr>
                                    </p:animEffect>
                                  </p:childTnLst>
                                </p:cTn>
                              </p:par>
                            </p:childTnLst>
                          </p:cTn>
                        </p:par>
                        <p:par>
                          <p:cTn id="27" fill="hold">
                            <p:stCondLst>
                              <p:cond delay="2250"/>
                            </p:stCondLst>
                            <p:childTnLst>
                              <p:par>
                                <p:cTn id="28" presetID="22" presetClass="entr" presetSubtype="4" fill="hold" grpId="0" nodeType="afterEffect">
                                  <p:stCondLst>
                                    <p:cond delay="0"/>
                                  </p:stCondLst>
                                  <p:childTnLst>
                                    <p:set>
                                      <p:cBhvr>
                                        <p:cTn id="29" dur="1" fill="hold">
                                          <p:stCondLst>
                                            <p:cond delay="0"/>
                                          </p:stCondLst>
                                        </p:cTn>
                                        <p:tgtEl>
                                          <p:spTgt spid="252"/>
                                        </p:tgtEl>
                                        <p:attrNameLst>
                                          <p:attrName>style.visibility</p:attrName>
                                        </p:attrNameLst>
                                      </p:cBhvr>
                                      <p:to>
                                        <p:strVal val="visible"/>
                                      </p:to>
                                    </p:set>
                                    <p:animEffect>
                                      <p:cBhvr>
                                        <p:cTn id="30" dur="500"/>
                                        <p:tgtEl>
                                          <p:spTgt spid="252"/>
                                        </p:tgtEl>
                                      </p:cBhvr>
                                    </p:animEffect>
                                  </p:childTnLst>
                                </p:cTn>
                              </p:par>
                            </p:childTnLst>
                          </p:cTn>
                        </p:par>
                        <p:par>
                          <p:cTn id="31" fill="hold">
                            <p:stCondLst>
                              <p:cond delay="2750"/>
                            </p:stCondLst>
                            <p:childTnLst>
                              <p:par>
                                <p:cTn id="32" presetID="26" presetClass="entr" presetSubtype="0" fill="hold" nodeType="afterEffect">
                                  <p:stCondLst>
                                    <p:cond delay="0"/>
                                  </p:stCondLst>
                                  <p:childTnLst>
                                    <p:set>
                                      <p:cBhvr>
                                        <p:cTn id="33" dur="1" fill="hold">
                                          <p:stCondLst>
                                            <p:cond delay="0"/>
                                          </p:stCondLst>
                                        </p:cTn>
                                        <p:tgtEl>
                                          <p:spTgt spid="104"/>
                                        </p:tgtEl>
                                        <p:attrNameLst>
                                          <p:attrName>style.visibility</p:attrName>
                                        </p:attrNameLst>
                                      </p:cBhvr>
                                      <p:to>
                                        <p:strVal val="visible"/>
                                      </p:to>
                                    </p:set>
                                    <p:animEffect>
                                      <p:cBhvr>
                                        <p:cTn id="34" dur="290">
                                          <p:stCondLst>
                                            <p:cond delay="0"/>
                                          </p:stCondLst>
                                        </p:cTn>
                                        <p:tgtEl>
                                          <p:spTgt spid="104"/>
                                        </p:tgtEl>
                                      </p:cBhvr>
                                    </p:animEffect>
                                    <p:anim calcmode="lin" valueType="num">
                                      <p:cBhvr>
                                        <p:cTn id="35" dur="911" tmFilter="0,0; 0.14,0.36; 0.43,0.73; 0.71,0.91; 1.0,1.0">
                                          <p:stCondLst>
                                            <p:cond delay="0"/>
                                          </p:stCondLst>
                                        </p:cTn>
                                        <p:tgtEl>
                                          <p:spTgt spid="104"/>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104"/>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104"/>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104"/>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104"/>
                                        </p:tgtEl>
                                        <p:attrNameLst>
                                          <p:attrName>ppt_y</p:attrName>
                                        </p:attrNameLst>
                                      </p:cBhvr>
                                      <p:tavLst>
                                        <p:tav tm="0" fmla="#ppt_y-sin(pi*$)/81">
                                          <p:val>
                                            <p:fltVal val="0"/>
                                          </p:val>
                                        </p:tav>
                                        <p:tav tm="100000">
                                          <p:val>
                                            <p:fltVal val="1"/>
                                          </p:val>
                                        </p:tav>
                                      </p:tavLst>
                                    </p:anim>
                                    <p:animScale>
                                      <p:cBhvr>
                                        <p:cTn id="40" dur="13">
                                          <p:stCondLst>
                                            <p:cond delay="325"/>
                                          </p:stCondLst>
                                        </p:cTn>
                                        <p:tgtEl>
                                          <p:spTgt spid="104"/>
                                        </p:tgtEl>
                                      </p:cBhvr>
                                      <p:to x="100000" y="60000"/>
                                    </p:animScale>
                                    <p:animScale>
                                      <p:cBhvr>
                                        <p:cTn id="41" dur="83" decel="50000">
                                          <p:stCondLst>
                                            <p:cond delay="338"/>
                                          </p:stCondLst>
                                        </p:cTn>
                                        <p:tgtEl>
                                          <p:spTgt spid="104"/>
                                        </p:tgtEl>
                                      </p:cBhvr>
                                      <p:to x="100000" y="100000"/>
                                    </p:animScale>
                                    <p:animScale>
                                      <p:cBhvr>
                                        <p:cTn id="42" dur="13">
                                          <p:stCondLst>
                                            <p:cond delay="656"/>
                                          </p:stCondLst>
                                        </p:cTn>
                                        <p:tgtEl>
                                          <p:spTgt spid="104"/>
                                        </p:tgtEl>
                                      </p:cBhvr>
                                      <p:to x="100000" y="80000"/>
                                    </p:animScale>
                                    <p:animScale>
                                      <p:cBhvr>
                                        <p:cTn id="43" dur="83" decel="50000">
                                          <p:stCondLst>
                                            <p:cond delay="669"/>
                                          </p:stCondLst>
                                        </p:cTn>
                                        <p:tgtEl>
                                          <p:spTgt spid="104"/>
                                        </p:tgtEl>
                                      </p:cBhvr>
                                      <p:to x="100000" y="100000"/>
                                    </p:animScale>
                                    <p:animScale>
                                      <p:cBhvr>
                                        <p:cTn id="44" dur="13">
                                          <p:stCondLst>
                                            <p:cond delay="821"/>
                                          </p:stCondLst>
                                        </p:cTn>
                                        <p:tgtEl>
                                          <p:spTgt spid="104"/>
                                        </p:tgtEl>
                                      </p:cBhvr>
                                      <p:to x="100000" y="90000"/>
                                    </p:animScale>
                                    <p:animScale>
                                      <p:cBhvr>
                                        <p:cTn id="45" dur="83" decel="50000">
                                          <p:stCondLst>
                                            <p:cond delay="834"/>
                                          </p:stCondLst>
                                        </p:cTn>
                                        <p:tgtEl>
                                          <p:spTgt spid="104"/>
                                        </p:tgtEl>
                                      </p:cBhvr>
                                      <p:to x="100000" y="100000"/>
                                    </p:animScale>
                                    <p:animScale>
                                      <p:cBhvr>
                                        <p:cTn id="46" dur="13">
                                          <p:stCondLst>
                                            <p:cond delay="904"/>
                                          </p:stCondLst>
                                        </p:cTn>
                                        <p:tgtEl>
                                          <p:spTgt spid="104"/>
                                        </p:tgtEl>
                                      </p:cBhvr>
                                      <p:to x="100000" y="95000"/>
                                    </p:animScale>
                                    <p:animScale>
                                      <p:cBhvr>
                                        <p:cTn id="47" dur="83" decel="50000">
                                          <p:stCondLst>
                                            <p:cond delay="917"/>
                                          </p:stCondLst>
                                        </p:cTn>
                                        <p:tgtEl>
                                          <p:spTgt spid="104"/>
                                        </p:tgtEl>
                                      </p:cBhvr>
                                      <p:to x="100000" y="100000"/>
                                    </p:animScale>
                                  </p:childTnLst>
                                </p:cTn>
                              </p:par>
                              <p:par>
                                <p:cTn id="48" presetID="26" presetClass="entr" presetSubtype="0" fill="hold" nodeType="withEffect">
                                  <p:stCondLst>
                                    <p:cond delay="250"/>
                                  </p:stCondLst>
                                  <p:childTnLst>
                                    <p:set>
                                      <p:cBhvr>
                                        <p:cTn id="49" dur="1" fill="hold">
                                          <p:stCondLst>
                                            <p:cond delay="0"/>
                                          </p:stCondLst>
                                        </p:cTn>
                                        <p:tgtEl>
                                          <p:spTgt spid="89"/>
                                        </p:tgtEl>
                                        <p:attrNameLst>
                                          <p:attrName>style.visibility</p:attrName>
                                        </p:attrNameLst>
                                      </p:cBhvr>
                                      <p:to>
                                        <p:strVal val="visible"/>
                                      </p:to>
                                    </p:set>
                                    <p:animEffect>
                                      <p:cBhvr>
                                        <p:cTn id="50" dur="290">
                                          <p:stCondLst>
                                            <p:cond delay="0"/>
                                          </p:stCondLst>
                                        </p:cTn>
                                        <p:tgtEl>
                                          <p:spTgt spid="89"/>
                                        </p:tgtEl>
                                      </p:cBhvr>
                                    </p:animEffect>
                                    <p:anim calcmode="lin" valueType="num">
                                      <p:cBhvr>
                                        <p:cTn id="51" dur="911"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89"/>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89"/>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89"/>
                                        </p:tgtEl>
                                        <p:attrNameLst>
                                          <p:attrName>ppt_y</p:attrName>
                                        </p:attrNameLst>
                                      </p:cBhvr>
                                      <p:tavLst>
                                        <p:tav tm="0" fmla="#ppt_y-sin(pi*$)/81">
                                          <p:val>
                                            <p:fltVal val="0"/>
                                          </p:val>
                                        </p:tav>
                                        <p:tav tm="100000">
                                          <p:val>
                                            <p:fltVal val="1"/>
                                          </p:val>
                                        </p:tav>
                                      </p:tavLst>
                                    </p:anim>
                                    <p:animScale>
                                      <p:cBhvr>
                                        <p:cTn id="56" dur="13">
                                          <p:stCondLst>
                                            <p:cond delay="325"/>
                                          </p:stCondLst>
                                        </p:cTn>
                                        <p:tgtEl>
                                          <p:spTgt spid="89"/>
                                        </p:tgtEl>
                                      </p:cBhvr>
                                      <p:to x="100000" y="60000"/>
                                    </p:animScale>
                                    <p:animScale>
                                      <p:cBhvr>
                                        <p:cTn id="57" dur="83" decel="50000">
                                          <p:stCondLst>
                                            <p:cond delay="338"/>
                                          </p:stCondLst>
                                        </p:cTn>
                                        <p:tgtEl>
                                          <p:spTgt spid="89"/>
                                        </p:tgtEl>
                                      </p:cBhvr>
                                      <p:to x="100000" y="100000"/>
                                    </p:animScale>
                                    <p:animScale>
                                      <p:cBhvr>
                                        <p:cTn id="58" dur="13">
                                          <p:stCondLst>
                                            <p:cond delay="656"/>
                                          </p:stCondLst>
                                        </p:cTn>
                                        <p:tgtEl>
                                          <p:spTgt spid="89"/>
                                        </p:tgtEl>
                                      </p:cBhvr>
                                      <p:to x="100000" y="80000"/>
                                    </p:animScale>
                                    <p:animScale>
                                      <p:cBhvr>
                                        <p:cTn id="59" dur="83" decel="50000">
                                          <p:stCondLst>
                                            <p:cond delay="669"/>
                                          </p:stCondLst>
                                        </p:cTn>
                                        <p:tgtEl>
                                          <p:spTgt spid="89"/>
                                        </p:tgtEl>
                                      </p:cBhvr>
                                      <p:to x="100000" y="100000"/>
                                    </p:animScale>
                                    <p:animScale>
                                      <p:cBhvr>
                                        <p:cTn id="60" dur="13">
                                          <p:stCondLst>
                                            <p:cond delay="821"/>
                                          </p:stCondLst>
                                        </p:cTn>
                                        <p:tgtEl>
                                          <p:spTgt spid="89"/>
                                        </p:tgtEl>
                                      </p:cBhvr>
                                      <p:to x="100000" y="90000"/>
                                    </p:animScale>
                                    <p:animScale>
                                      <p:cBhvr>
                                        <p:cTn id="61" dur="83" decel="50000">
                                          <p:stCondLst>
                                            <p:cond delay="834"/>
                                          </p:stCondLst>
                                        </p:cTn>
                                        <p:tgtEl>
                                          <p:spTgt spid="89"/>
                                        </p:tgtEl>
                                      </p:cBhvr>
                                      <p:to x="100000" y="100000"/>
                                    </p:animScale>
                                    <p:animScale>
                                      <p:cBhvr>
                                        <p:cTn id="62" dur="13">
                                          <p:stCondLst>
                                            <p:cond delay="904"/>
                                          </p:stCondLst>
                                        </p:cTn>
                                        <p:tgtEl>
                                          <p:spTgt spid="89"/>
                                        </p:tgtEl>
                                      </p:cBhvr>
                                      <p:to x="100000" y="95000"/>
                                    </p:animScale>
                                    <p:animScale>
                                      <p:cBhvr>
                                        <p:cTn id="63" dur="83" decel="50000">
                                          <p:stCondLst>
                                            <p:cond delay="917"/>
                                          </p:stCondLst>
                                        </p:cTn>
                                        <p:tgtEl>
                                          <p:spTgt spid="89"/>
                                        </p:tgtEl>
                                      </p:cBhvr>
                                      <p:to x="100000" y="100000"/>
                                    </p:animScale>
                                  </p:childTnLst>
                                </p:cTn>
                              </p:par>
                              <p:par>
                                <p:cTn id="64" presetID="26" presetClass="entr" presetSubtype="0" fill="hold" nodeType="withEffect">
                                  <p:stCondLst>
                                    <p:cond delay="500"/>
                                  </p:stCondLst>
                                  <p:childTnLst>
                                    <p:set>
                                      <p:cBhvr>
                                        <p:cTn id="65" dur="1" fill="hold">
                                          <p:stCondLst>
                                            <p:cond delay="0"/>
                                          </p:stCondLst>
                                        </p:cTn>
                                        <p:tgtEl>
                                          <p:spTgt spid="97"/>
                                        </p:tgtEl>
                                        <p:attrNameLst>
                                          <p:attrName>style.visibility</p:attrName>
                                        </p:attrNameLst>
                                      </p:cBhvr>
                                      <p:to>
                                        <p:strVal val="visible"/>
                                      </p:to>
                                    </p:set>
                                    <p:animEffect>
                                      <p:cBhvr>
                                        <p:cTn id="66" dur="290">
                                          <p:stCondLst>
                                            <p:cond delay="0"/>
                                          </p:stCondLst>
                                        </p:cTn>
                                        <p:tgtEl>
                                          <p:spTgt spid="97"/>
                                        </p:tgtEl>
                                      </p:cBhvr>
                                    </p:animEffect>
                                    <p:anim calcmode="lin" valueType="num">
                                      <p:cBhvr>
                                        <p:cTn id="67" dur="911"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97"/>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97"/>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97"/>
                                        </p:tgtEl>
                                        <p:attrNameLst>
                                          <p:attrName>ppt_y</p:attrName>
                                        </p:attrNameLst>
                                      </p:cBhvr>
                                      <p:tavLst>
                                        <p:tav tm="0" fmla="#ppt_y-sin(pi*$)/81">
                                          <p:val>
                                            <p:fltVal val="0"/>
                                          </p:val>
                                        </p:tav>
                                        <p:tav tm="100000">
                                          <p:val>
                                            <p:fltVal val="1"/>
                                          </p:val>
                                        </p:tav>
                                      </p:tavLst>
                                    </p:anim>
                                    <p:animScale>
                                      <p:cBhvr>
                                        <p:cTn id="72" dur="13">
                                          <p:stCondLst>
                                            <p:cond delay="325"/>
                                          </p:stCondLst>
                                        </p:cTn>
                                        <p:tgtEl>
                                          <p:spTgt spid="97"/>
                                        </p:tgtEl>
                                      </p:cBhvr>
                                      <p:to x="100000" y="60000"/>
                                    </p:animScale>
                                    <p:animScale>
                                      <p:cBhvr>
                                        <p:cTn id="73" dur="83" decel="50000">
                                          <p:stCondLst>
                                            <p:cond delay="338"/>
                                          </p:stCondLst>
                                        </p:cTn>
                                        <p:tgtEl>
                                          <p:spTgt spid="97"/>
                                        </p:tgtEl>
                                      </p:cBhvr>
                                      <p:to x="100000" y="100000"/>
                                    </p:animScale>
                                    <p:animScale>
                                      <p:cBhvr>
                                        <p:cTn id="74" dur="13">
                                          <p:stCondLst>
                                            <p:cond delay="656"/>
                                          </p:stCondLst>
                                        </p:cTn>
                                        <p:tgtEl>
                                          <p:spTgt spid="97"/>
                                        </p:tgtEl>
                                      </p:cBhvr>
                                      <p:to x="100000" y="80000"/>
                                    </p:animScale>
                                    <p:animScale>
                                      <p:cBhvr>
                                        <p:cTn id="75" dur="83" decel="50000">
                                          <p:stCondLst>
                                            <p:cond delay="669"/>
                                          </p:stCondLst>
                                        </p:cTn>
                                        <p:tgtEl>
                                          <p:spTgt spid="97"/>
                                        </p:tgtEl>
                                      </p:cBhvr>
                                      <p:to x="100000" y="100000"/>
                                    </p:animScale>
                                    <p:animScale>
                                      <p:cBhvr>
                                        <p:cTn id="76" dur="13">
                                          <p:stCondLst>
                                            <p:cond delay="821"/>
                                          </p:stCondLst>
                                        </p:cTn>
                                        <p:tgtEl>
                                          <p:spTgt spid="97"/>
                                        </p:tgtEl>
                                      </p:cBhvr>
                                      <p:to x="100000" y="90000"/>
                                    </p:animScale>
                                    <p:animScale>
                                      <p:cBhvr>
                                        <p:cTn id="77" dur="83" decel="50000">
                                          <p:stCondLst>
                                            <p:cond delay="834"/>
                                          </p:stCondLst>
                                        </p:cTn>
                                        <p:tgtEl>
                                          <p:spTgt spid="97"/>
                                        </p:tgtEl>
                                      </p:cBhvr>
                                      <p:to x="100000" y="100000"/>
                                    </p:animScale>
                                    <p:animScale>
                                      <p:cBhvr>
                                        <p:cTn id="78" dur="13">
                                          <p:stCondLst>
                                            <p:cond delay="904"/>
                                          </p:stCondLst>
                                        </p:cTn>
                                        <p:tgtEl>
                                          <p:spTgt spid="97"/>
                                        </p:tgtEl>
                                      </p:cBhvr>
                                      <p:to x="100000" y="95000"/>
                                    </p:animScale>
                                    <p:animScale>
                                      <p:cBhvr>
                                        <p:cTn id="79" dur="83" decel="50000">
                                          <p:stCondLst>
                                            <p:cond delay="917"/>
                                          </p:stCondLst>
                                        </p:cTn>
                                        <p:tgtEl>
                                          <p:spTgt spid="97"/>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41"/>
                                        </p:tgtEl>
                                        <p:attrNameLst>
                                          <p:attrName>style.visibility</p:attrName>
                                        </p:attrNameLst>
                                      </p:cBhvr>
                                      <p:to>
                                        <p:strVal val="visible"/>
                                      </p:to>
                                    </p:set>
                                    <p:anim calcmode="lin" valueType="num">
                                      <p:cBhvr>
                                        <p:cTn id="84" dur="500" fill="hold"/>
                                        <p:tgtEl>
                                          <p:spTgt spid="241"/>
                                        </p:tgtEl>
                                        <p:attrNameLst>
                                          <p:attrName>ppt_w</p:attrName>
                                        </p:attrNameLst>
                                      </p:cBhvr>
                                      <p:tavLst>
                                        <p:tav tm="0">
                                          <p:val>
                                            <p:fltVal val="0"/>
                                          </p:val>
                                        </p:tav>
                                        <p:tav tm="100000">
                                          <p:val>
                                            <p:strVal val="#ppt_w"/>
                                          </p:val>
                                        </p:tav>
                                      </p:tavLst>
                                    </p:anim>
                                    <p:anim calcmode="lin" valueType="num">
                                      <p:cBhvr>
                                        <p:cTn id="85" dur="500" fill="hold"/>
                                        <p:tgtEl>
                                          <p:spTgt spid="241"/>
                                        </p:tgtEl>
                                        <p:attrNameLst>
                                          <p:attrName>ppt_h</p:attrName>
                                        </p:attrNameLst>
                                      </p:cBhvr>
                                      <p:tavLst>
                                        <p:tav tm="0">
                                          <p:val>
                                            <p:fltVal val="0"/>
                                          </p:val>
                                        </p:tav>
                                        <p:tav tm="100000">
                                          <p:val>
                                            <p:strVal val="#ppt_h"/>
                                          </p:val>
                                        </p:tav>
                                      </p:tavLst>
                                    </p:anim>
                                    <p:animEffect>
                                      <p:cBhvr>
                                        <p:cTn id="86" dur="500"/>
                                        <p:tgtEl>
                                          <p:spTgt spid="241"/>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253"/>
                                        </p:tgtEl>
                                        <p:attrNameLst>
                                          <p:attrName>style.visibility</p:attrName>
                                        </p:attrNameLst>
                                      </p:cBhvr>
                                      <p:to>
                                        <p:strVal val="visible"/>
                                      </p:to>
                                    </p:set>
                                    <p:animEffect transition="in" filter="wipe(left)">
                                      <p:cBhvr>
                                        <p:cTn id="90" dur="500"/>
                                        <p:tgtEl>
                                          <p:spTgt spid="25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54"/>
                                        </p:tgtEl>
                                        <p:attrNameLst>
                                          <p:attrName>style.visibility</p:attrName>
                                        </p:attrNameLst>
                                      </p:cBhvr>
                                      <p:to>
                                        <p:strVal val="visible"/>
                                      </p:to>
                                    </p:set>
                                    <p:animEffect transition="in" filter="wipe(left)">
                                      <p:cBhvr>
                                        <p:cTn id="93" dur="500"/>
                                        <p:tgtEl>
                                          <p:spTgt spid="25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83"/>
                                        </p:tgtEl>
                                        <p:attrNameLst>
                                          <p:attrName>style.visibility</p:attrName>
                                        </p:attrNameLst>
                                      </p:cBhvr>
                                      <p:to>
                                        <p:strVal val="visible"/>
                                      </p:to>
                                    </p:set>
                                    <p:anim calcmode="lin" valueType="num">
                                      <p:cBhvr>
                                        <p:cTn id="98" dur="500" fill="hold"/>
                                        <p:tgtEl>
                                          <p:spTgt spid="83"/>
                                        </p:tgtEl>
                                        <p:attrNameLst>
                                          <p:attrName>ppt_w</p:attrName>
                                        </p:attrNameLst>
                                      </p:cBhvr>
                                      <p:tavLst>
                                        <p:tav tm="0">
                                          <p:val>
                                            <p:fltVal val="0"/>
                                          </p:val>
                                        </p:tav>
                                        <p:tav tm="100000">
                                          <p:val>
                                            <p:strVal val="#ppt_w"/>
                                          </p:val>
                                        </p:tav>
                                      </p:tavLst>
                                    </p:anim>
                                    <p:anim calcmode="lin" valueType="num">
                                      <p:cBhvr>
                                        <p:cTn id="99" dur="500" fill="hold"/>
                                        <p:tgtEl>
                                          <p:spTgt spid="83"/>
                                        </p:tgtEl>
                                        <p:attrNameLst>
                                          <p:attrName>ppt_h</p:attrName>
                                        </p:attrNameLst>
                                      </p:cBhvr>
                                      <p:tavLst>
                                        <p:tav tm="0">
                                          <p:val>
                                            <p:fltVal val="0"/>
                                          </p:val>
                                        </p:tav>
                                        <p:tav tm="100000">
                                          <p:val>
                                            <p:strVal val="#ppt_h"/>
                                          </p:val>
                                        </p:tav>
                                      </p:tavLst>
                                    </p:anim>
                                    <p:animEffect>
                                      <p:cBhvr>
                                        <p:cTn id="100" dur="500"/>
                                        <p:tgtEl>
                                          <p:spTgt spid="83"/>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255"/>
                                        </p:tgtEl>
                                        <p:attrNameLst>
                                          <p:attrName>style.visibility</p:attrName>
                                        </p:attrNameLst>
                                      </p:cBhvr>
                                      <p:to>
                                        <p:strVal val="visible"/>
                                      </p:to>
                                    </p:set>
                                    <p:animEffect transition="in" filter="wipe(left)">
                                      <p:cBhvr>
                                        <p:cTn id="104" dur="500"/>
                                        <p:tgtEl>
                                          <p:spTgt spid="255"/>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56"/>
                                        </p:tgtEl>
                                        <p:attrNameLst>
                                          <p:attrName>style.visibility</p:attrName>
                                        </p:attrNameLst>
                                      </p:cBhvr>
                                      <p:to>
                                        <p:strVal val="visible"/>
                                      </p:to>
                                    </p:set>
                                    <p:animEffect transition="in" filter="wipe(left)">
                                      <p:cBhvr>
                                        <p:cTn id="107" dur="500"/>
                                        <p:tgtEl>
                                          <p:spTgt spid="25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p:cTn id="112" dur="500" fill="hold"/>
                                        <p:tgtEl>
                                          <p:spTgt spid="145"/>
                                        </p:tgtEl>
                                        <p:attrNameLst>
                                          <p:attrName>ppt_w</p:attrName>
                                        </p:attrNameLst>
                                      </p:cBhvr>
                                      <p:tavLst>
                                        <p:tav tm="0">
                                          <p:val>
                                            <p:fltVal val="0"/>
                                          </p:val>
                                        </p:tav>
                                        <p:tav tm="100000">
                                          <p:val>
                                            <p:strVal val="#ppt_w"/>
                                          </p:val>
                                        </p:tav>
                                      </p:tavLst>
                                    </p:anim>
                                    <p:anim calcmode="lin" valueType="num">
                                      <p:cBhvr>
                                        <p:cTn id="113" dur="500" fill="hold"/>
                                        <p:tgtEl>
                                          <p:spTgt spid="145"/>
                                        </p:tgtEl>
                                        <p:attrNameLst>
                                          <p:attrName>ppt_h</p:attrName>
                                        </p:attrNameLst>
                                      </p:cBhvr>
                                      <p:tavLst>
                                        <p:tav tm="0">
                                          <p:val>
                                            <p:fltVal val="0"/>
                                          </p:val>
                                        </p:tav>
                                        <p:tav tm="100000">
                                          <p:val>
                                            <p:strVal val="#ppt_h"/>
                                          </p:val>
                                        </p:tav>
                                      </p:tavLst>
                                    </p:anim>
                                    <p:animEffect>
                                      <p:cBhvr>
                                        <p:cTn id="114" dur="500"/>
                                        <p:tgtEl>
                                          <p:spTgt spid="145"/>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257"/>
                                        </p:tgtEl>
                                        <p:attrNameLst>
                                          <p:attrName>style.visibility</p:attrName>
                                        </p:attrNameLst>
                                      </p:cBhvr>
                                      <p:to>
                                        <p:strVal val="visible"/>
                                      </p:to>
                                    </p:set>
                                    <p:animEffect transition="in" filter="wipe(left)">
                                      <p:cBhvr>
                                        <p:cTn id="118" dur="500"/>
                                        <p:tgtEl>
                                          <p:spTgt spid="257"/>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258"/>
                                        </p:tgtEl>
                                        <p:attrNameLst>
                                          <p:attrName>style.visibility</p:attrName>
                                        </p:attrNameLst>
                                      </p:cBhvr>
                                      <p:to>
                                        <p:strVal val="visible"/>
                                      </p:to>
                                    </p:set>
                                    <p:animEffect transition="in" filter="wipe(left)">
                                      <p:cBhvr>
                                        <p:cTn id="121"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ldLvl="0" animBg="1"/>
      <p:bldP spid="252" grpId="0" bldLvl="0" autoUpdateAnimBg="0"/>
      <p:bldP spid="253" grpId="0"/>
      <p:bldP spid="254" grpId="0"/>
      <p:bldP spid="255" grpId="0"/>
      <p:bldP spid="256" grpId="0"/>
      <p:bldP spid="257" grpId="0"/>
      <p:bldP spid="25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670050" y="2608580"/>
            <a:ext cx="2303780" cy="1789430"/>
            <a:chOff x="8953" y="3408"/>
            <a:chExt cx="3628" cy="2818"/>
          </a:xfrm>
        </p:grpSpPr>
        <p:sp>
          <p:nvSpPr>
            <p:cNvPr id="40" name=" 165"/>
            <p:cNvSpPr/>
            <p:nvPr/>
          </p:nvSpPr>
          <p:spPr>
            <a:xfrm>
              <a:off x="8953" y="3408"/>
              <a:ext cx="3628" cy="28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4" name="矩形 43"/>
            <p:cNvSpPr/>
            <p:nvPr/>
          </p:nvSpPr>
          <p:spPr>
            <a:xfrm>
              <a:off x="9086" y="3495"/>
              <a:ext cx="3361" cy="2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5" name="图片 44" descr="dd"/>
          <p:cNvPicPr>
            <a:picLocks noChangeAspect="1"/>
          </p:cNvPicPr>
          <p:nvPr/>
        </p:nvPicPr>
        <p:blipFill>
          <a:blip r:embed="rId1" cstate="print"/>
          <a:stretch>
            <a:fillRect/>
          </a:stretch>
        </p:blipFill>
        <p:spPr>
          <a:xfrm>
            <a:off x="3989070" y="3094355"/>
            <a:ext cx="631825" cy="631825"/>
          </a:xfrm>
          <a:prstGeom prst="rect">
            <a:avLst/>
          </a:prstGeom>
        </p:spPr>
      </p:pic>
      <p:grpSp>
        <p:nvGrpSpPr>
          <p:cNvPr id="46" name="组合 164"/>
          <p:cNvGrpSpPr/>
          <p:nvPr/>
        </p:nvGrpSpPr>
        <p:grpSpPr>
          <a:xfrm>
            <a:off x="5561593" y="4302234"/>
            <a:ext cx="872718" cy="1138088"/>
            <a:chOff x="6304811" y="3024488"/>
            <a:chExt cx="244509" cy="318858"/>
          </a:xfrm>
          <a:solidFill>
            <a:schemeClr val="tx1">
              <a:lumMod val="75000"/>
              <a:lumOff val="25000"/>
            </a:schemeClr>
          </a:solidFill>
        </p:grpSpPr>
        <p:sp>
          <p:nvSpPr>
            <p:cNvPr id="48" name="Freeform 288"/>
            <p:cNvSpPr>
              <a:spLocks noEditPoints="1"/>
            </p:cNvSpPr>
            <p:nvPr/>
          </p:nvSpPr>
          <p:spPr bwMode="auto">
            <a:xfrm>
              <a:off x="6304811" y="3024488"/>
              <a:ext cx="163261" cy="318858"/>
            </a:xfrm>
            <a:custGeom>
              <a:avLst/>
              <a:gdLst>
                <a:gd name="T0" fmla="*/ 45 w 90"/>
                <a:gd name="T1" fmla="*/ 176 h 176"/>
                <a:gd name="T2" fmla="*/ 90 w 90"/>
                <a:gd name="T3" fmla="*/ 176 h 176"/>
                <a:gd name="T4" fmla="*/ 90 w 90"/>
                <a:gd name="T5" fmla="*/ 0 h 176"/>
                <a:gd name="T6" fmla="*/ 45 w 90"/>
                <a:gd name="T7" fmla="*/ 0 h 176"/>
                <a:gd name="T8" fmla="*/ 45 w 90"/>
                <a:gd name="T9" fmla="*/ 10 h 176"/>
                <a:gd name="T10" fmla="*/ 82 w 90"/>
                <a:gd name="T11" fmla="*/ 10 h 176"/>
                <a:gd name="T12" fmla="*/ 82 w 90"/>
                <a:gd name="T13" fmla="*/ 44 h 176"/>
                <a:gd name="T14" fmla="*/ 45 w 90"/>
                <a:gd name="T15" fmla="*/ 44 h 176"/>
                <a:gd name="T16" fmla="*/ 45 w 90"/>
                <a:gd name="T17" fmla="*/ 51 h 176"/>
                <a:gd name="T18" fmla="*/ 82 w 90"/>
                <a:gd name="T19" fmla="*/ 51 h 176"/>
                <a:gd name="T20" fmla="*/ 82 w 90"/>
                <a:gd name="T21" fmla="*/ 85 h 176"/>
                <a:gd name="T22" fmla="*/ 45 w 90"/>
                <a:gd name="T23" fmla="*/ 85 h 176"/>
                <a:gd name="T24" fmla="*/ 45 w 90"/>
                <a:gd name="T25" fmla="*/ 99 h 176"/>
                <a:gd name="T26" fmla="*/ 56 w 90"/>
                <a:gd name="T27" fmla="*/ 110 h 176"/>
                <a:gd name="T28" fmla="*/ 45 w 90"/>
                <a:gd name="T29" fmla="*/ 121 h 176"/>
                <a:gd name="T30" fmla="*/ 45 w 90"/>
                <a:gd name="T31" fmla="*/ 138 h 176"/>
                <a:gd name="T32" fmla="*/ 56 w 90"/>
                <a:gd name="T33" fmla="*/ 149 h 176"/>
                <a:gd name="T34" fmla="*/ 45 w 90"/>
                <a:gd name="T35" fmla="*/ 160 h 176"/>
                <a:gd name="T36" fmla="*/ 45 w 90"/>
                <a:gd name="T37" fmla="*/ 176 h 176"/>
                <a:gd name="T38" fmla="*/ 0 w 90"/>
                <a:gd name="T39" fmla="*/ 176 h 176"/>
                <a:gd name="T40" fmla="*/ 45 w 90"/>
                <a:gd name="T41" fmla="*/ 176 h 176"/>
                <a:gd name="T42" fmla="*/ 45 w 90"/>
                <a:gd name="T43" fmla="*/ 160 h 176"/>
                <a:gd name="T44" fmla="*/ 45 w 90"/>
                <a:gd name="T45" fmla="*/ 160 h 176"/>
                <a:gd name="T46" fmla="*/ 45 w 90"/>
                <a:gd name="T47" fmla="*/ 160 h 176"/>
                <a:gd name="T48" fmla="*/ 34 w 90"/>
                <a:gd name="T49" fmla="*/ 149 h 176"/>
                <a:gd name="T50" fmla="*/ 45 w 90"/>
                <a:gd name="T51" fmla="*/ 138 h 176"/>
                <a:gd name="T52" fmla="*/ 45 w 90"/>
                <a:gd name="T53" fmla="*/ 138 h 176"/>
                <a:gd name="T54" fmla="*/ 45 w 90"/>
                <a:gd name="T55" fmla="*/ 121 h 176"/>
                <a:gd name="T56" fmla="*/ 45 w 90"/>
                <a:gd name="T57" fmla="*/ 121 h 176"/>
                <a:gd name="T58" fmla="*/ 45 w 90"/>
                <a:gd name="T59" fmla="*/ 121 h 176"/>
                <a:gd name="T60" fmla="*/ 34 w 90"/>
                <a:gd name="T61" fmla="*/ 110 h 176"/>
                <a:gd name="T62" fmla="*/ 45 w 90"/>
                <a:gd name="T63" fmla="*/ 99 h 176"/>
                <a:gd name="T64" fmla="*/ 45 w 90"/>
                <a:gd name="T65" fmla="*/ 99 h 176"/>
                <a:gd name="T66" fmla="*/ 45 w 90"/>
                <a:gd name="T67" fmla="*/ 85 h 176"/>
                <a:gd name="T68" fmla="*/ 9 w 90"/>
                <a:gd name="T69" fmla="*/ 85 h 176"/>
                <a:gd name="T70" fmla="*/ 9 w 90"/>
                <a:gd name="T71" fmla="*/ 51 h 176"/>
                <a:gd name="T72" fmla="*/ 9 w 90"/>
                <a:gd name="T73" fmla="*/ 51 h 176"/>
                <a:gd name="T74" fmla="*/ 45 w 90"/>
                <a:gd name="T75" fmla="*/ 51 h 176"/>
                <a:gd name="T76" fmla="*/ 45 w 90"/>
                <a:gd name="T77" fmla="*/ 44 h 176"/>
                <a:gd name="T78" fmla="*/ 9 w 90"/>
                <a:gd name="T79" fmla="*/ 44 h 176"/>
                <a:gd name="T80" fmla="*/ 9 w 90"/>
                <a:gd name="T81" fmla="*/ 10 h 176"/>
                <a:gd name="T82" fmla="*/ 9 w 90"/>
                <a:gd name="T83" fmla="*/ 10 h 176"/>
                <a:gd name="T84" fmla="*/ 45 w 90"/>
                <a:gd name="T85" fmla="*/ 10 h 176"/>
                <a:gd name="T86" fmla="*/ 45 w 90"/>
                <a:gd name="T87" fmla="*/ 0 h 176"/>
                <a:gd name="T88" fmla="*/ 0 w 90"/>
                <a:gd name="T89" fmla="*/ 0 h 176"/>
                <a:gd name="T90" fmla="*/ 0 w 90"/>
                <a:gd name="T91"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76">
                  <a:moveTo>
                    <a:pt x="45" y="176"/>
                  </a:moveTo>
                  <a:cubicBezTo>
                    <a:pt x="90" y="176"/>
                    <a:pt x="90" y="176"/>
                    <a:pt x="90" y="176"/>
                  </a:cubicBezTo>
                  <a:cubicBezTo>
                    <a:pt x="90" y="0"/>
                    <a:pt x="90" y="0"/>
                    <a:pt x="90" y="0"/>
                  </a:cubicBezTo>
                  <a:cubicBezTo>
                    <a:pt x="45" y="0"/>
                    <a:pt x="45" y="0"/>
                    <a:pt x="45" y="0"/>
                  </a:cubicBezTo>
                  <a:cubicBezTo>
                    <a:pt x="45" y="10"/>
                    <a:pt x="45" y="10"/>
                    <a:pt x="45" y="10"/>
                  </a:cubicBezTo>
                  <a:cubicBezTo>
                    <a:pt x="82" y="10"/>
                    <a:pt x="82" y="10"/>
                    <a:pt x="82" y="10"/>
                  </a:cubicBezTo>
                  <a:cubicBezTo>
                    <a:pt x="82" y="44"/>
                    <a:pt x="82" y="44"/>
                    <a:pt x="82" y="44"/>
                  </a:cubicBezTo>
                  <a:cubicBezTo>
                    <a:pt x="45" y="44"/>
                    <a:pt x="45" y="44"/>
                    <a:pt x="45" y="44"/>
                  </a:cubicBezTo>
                  <a:cubicBezTo>
                    <a:pt x="45" y="51"/>
                    <a:pt x="45" y="51"/>
                    <a:pt x="45" y="51"/>
                  </a:cubicBezTo>
                  <a:cubicBezTo>
                    <a:pt x="82" y="51"/>
                    <a:pt x="82" y="51"/>
                    <a:pt x="82" y="51"/>
                  </a:cubicBezTo>
                  <a:cubicBezTo>
                    <a:pt x="82" y="85"/>
                    <a:pt x="82" y="85"/>
                    <a:pt x="82" y="85"/>
                  </a:cubicBezTo>
                  <a:cubicBezTo>
                    <a:pt x="45" y="85"/>
                    <a:pt x="45" y="85"/>
                    <a:pt x="45" y="85"/>
                  </a:cubicBezTo>
                  <a:cubicBezTo>
                    <a:pt x="45" y="99"/>
                    <a:pt x="45" y="99"/>
                    <a:pt x="45" y="99"/>
                  </a:cubicBezTo>
                  <a:cubicBezTo>
                    <a:pt x="51" y="99"/>
                    <a:pt x="56" y="104"/>
                    <a:pt x="56" y="110"/>
                  </a:cubicBezTo>
                  <a:cubicBezTo>
                    <a:pt x="56" y="116"/>
                    <a:pt x="51" y="121"/>
                    <a:pt x="45" y="121"/>
                  </a:cubicBezTo>
                  <a:cubicBezTo>
                    <a:pt x="45" y="138"/>
                    <a:pt x="45" y="138"/>
                    <a:pt x="45" y="138"/>
                  </a:cubicBezTo>
                  <a:cubicBezTo>
                    <a:pt x="51" y="138"/>
                    <a:pt x="56" y="143"/>
                    <a:pt x="56" y="149"/>
                  </a:cubicBezTo>
                  <a:cubicBezTo>
                    <a:pt x="56" y="155"/>
                    <a:pt x="51" y="160"/>
                    <a:pt x="45" y="160"/>
                  </a:cubicBezTo>
                  <a:lnTo>
                    <a:pt x="45" y="176"/>
                  </a:lnTo>
                  <a:close/>
                  <a:moveTo>
                    <a:pt x="0" y="176"/>
                  </a:moveTo>
                  <a:cubicBezTo>
                    <a:pt x="45" y="176"/>
                    <a:pt x="45" y="176"/>
                    <a:pt x="45" y="176"/>
                  </a:cubicBezTo>
                  <a:cubicBezTo>
                    <a:pt x="45" y="160"/>
                    <a:pt x="45" y="160"/>
                    <a:pt x="45" y="160"/>
                  </a:cubicBezTo>
                  <a:cubicBezTo>
                    <a:pt x="45" y="160"/>
                    <a:pt x="45" y="160"/>
                    <a:pt x="45" y="160"/>
                  </a:cubicBezTo>
                  <a:cubicBezTo>
                    <a:pt x="45" y="160"/>
                    <a:pt x="45" y="160"/>
                    <a:pt x="45" y="160"/>
                  </a:cubicBezTo>
                  <a:cubicBezTo>
                    <a:pt x="39" y="160"/>
                    <a:pt x="34" y="155"/>
                    <a:pt x="34" y="149"/>
                  </a:cubicBezTo>
                  <a:cubicBezTo>
                    <a:pt x="34" y="143"/>
                    <a:pt x="39" y="138"/>
                    <a:pt x="45" y="138"/>
                  </a:cubicBezTo>
                  <a:cubicBezTo>
                    <a:pt x="45" y="138"/>
                    <a:pt x="45" y="138"/>
                    <a:pt x="45" y="138"/>
                  </a:cubicBezTo>
                  <a:cubicBezTo>
                    <a:pt x="45" y="121"/>
                    <a:pt x="45" y="121"/>
                    <a:pt x="45" y="121"/>
                  </a:cubicBezTo>
                  <a:cubicBezTo>
                    <a:pt x="45" y="121"/>
                    <a:pt x="45" y="121"/>
                    <a:pt x="45" y="121"/>
                  </a:cubicBezTo>
                  <a:cubicBezTo>
                    <a:pt x="45" y="121"/>
                    <a:pt x="45" y="121"/>
                    <a:pt x="45" y="121"/>
                  </a:cubicBezTo>
                  <a:cubicBezTo>
                    <a:pt x="39" y="121"/>
                    <a:pt x="34" y="116"/>
                    <a:pt x="34" y="110"/>
                  </a:cubicBezTo>
                  <a:cubicBezTo>
                    <a:pt x="34" y="104"/>
                    <a:pt x="39" y="99"/>
                    <a:pt x="45" y="99"/>
                  </a:cubicBezTo>
                  <a:cubicBezTo>
                    <a:pt x="45" y="99"/>
                    <a:pt x="45" y="99"/>
                    <a:pt x="45" y="99"/>
                  </a:cubicBezTo>
                  <a:cubicBezTo>
                    <a:pt x="45" y="85"/>
                    <a:pt x="45" y="85"/>
                    <a:pt x="45" y="85"/>
                  </a:cubicBezTo>
                  <a:cubicBezTo>
                    <a:pt x="9" y="85"/>
                    <a:pt x="9" y="85"/>
                    <a:pt x="9" y="85"/>
                  </a:cubicBezTo>
                  <a:cubicBezTo>
                    <a:pt x="9" y="51"/>
                    <a:pt x="9" y="51"/>
                    <a:pt x="9" y="51"/>
                  </a:cubicBezTo>
                  <a:cubicBezTo>
                    <a:pt x="9" y="51"/>
                    <a:pt x="9" y="51"/>
                    <a:pt x="9" y="51"/>
                  </a:cubicBezTo>
                  <a:cubicBezTo>
                    <a:pt x="45" y="51"/>
                    <a:pt x="45" y="51"/>
                    <a:pt x="45" y="51"/>
                  </a:cubicBezTo>
                  <a:cubicBezTo>
                    <a:pt x="45" y="44"/>
                    <a:pt x="45" y="44"/>
                    <a:pt x="45" y="44"/>
                  </a:cubicBezTo>
                  <a:cubicBezTo>
                    <a:pt x="9" y="44"/>
                    <a:pt x="9" y="44"/>
                    <a:pt x="9" y="44"/>
                  </a:cubicBezTo>
                  <a:cubicBezTo>
                    <a:pt x="9" y="10"/>
                    <a:pt x="9" y="10"/>
                    <a:pt x="9" y="10"/>
                  </a:cubicBezTo>
                  <a:cubicBezTo>
                    <a:pt x="9" y="10"/>
                    <a:pt x="9" y="10"/>
                    <a:pt x="9" y="10"/>
                  </a:cubicBezTo>
                  <a:cubicBezTo>
                    <a:pt x="45" y="10"/>
                    <a:pt x="45" y="10"/>
                    <a:pt x="45" y="10"/>
                  </a:cubicBezTo>
                  <a:cubicBezTo>
                    <a:pt x="45" y="0"/>
                    <a:pt x="45" y="0"/>
                    <a:pt x="45" y="0"/>
                  </a:cubicBezTo>
                  <a:cubicBezTo>
                    <a:pt x="0" y="0"/>
                    <a:pt x="0" y="0"/>
                    <a:pt x="0" y="0"/>
                  </a:cubicBezTo>
                  <a:lnTo>
                    <a:pt x="0" y="176"/>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289"/>
            <p:cNvSpPr/>
            <p:nvPr/>
          </p:nvSpPr>
          <p:spPr bwMode="auto">
            <a:xfrm>
              <a:off x="6481103" y="3024488"/>
              <a:ext cx="68217" cy="318858"/>
            </a:xfrm>
            <a:custGeom>
              <a:avLst/>
              <a:gdLst>
                <a:gd name="T0" fmla="*/ 89 w 89"/>
                <a:gd name="T1" fmla="*/ 392 h 416"/>
                <a:gd name="T2" fmla="*/ 89 w 89"/>
                <a:gd name="T3" fmla="*/ 70 h 416"/>
                <a:gd name="T4" fmla="*/ 0 w 89"/>
                <a:gd name="T5" fmla="*/ 0 h 416"/>
                <a:gd name="T6" fmla="*/ 0 w 89"/>
                <a:gd name="T7" fmla="*/ 416 h 416"/>
                <a:gd name="T8" fmla="*/ 89 w 89"/>
                <a:gd name="T9" fmla="*/ 392 h 416"/>
              </a:gdLst>
              <a:ahLst/>
              <a:cxnLst>
                <a:cxn ang="0">
                  <a:pos x="T0" y="T1"/>
                </a:cxn>
                <a:cxn ang="0">
                  <a:pos x="T2" y="T3"/>
                </a:cxn>
                <a:cxn ang="0">
                  <a:pos x="T4" y="T5"/>
                </a:cxn>
                <a:cxn ang="0">
                  <a:pos x="T6" y="T7"/>
                </a:cxn>
                <a:cxn ang="0">
                  <a:pos x="T8" y="T9"/>
                </a:cxn>
              </a:cxnLst>
              <a:rect l="0" t="0" r="r" b="b"/>
              <a:pathLst>
                <a:path w="89" h="416">
                  <a:moveTo>
                    <a:pt x="89" y="392"/>
                  </a:moveTo>
                  <a:lnTo>
                    <a:pt x="89" y="70"/>
                  </a:lnTo>
                  <a:lnTo>
                    <a:pt x="0" y="0"/>
                  </a:lnTo>
                  <a:lnTo>
                    <a:pt x="0" y="416"/>
                  </a:lnTo>
                  <a:lnTo>
                    <a:pt x="89" y="392"/>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6" name="Rectangle 290"/>
            <p:cNvSpPr>
              <a:spLocks noChangeArrowheads="1"/>
            </p:cNvSpPr>
            <p:nvPr/>
          </p:nvSpPr>
          <p:spPr bwMode="auto">
            <a:xfrm>
              <a:off x="6330105" y="3051315"/>
              <a:ext cx="114206" cy="43690"/>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Rectangle 291"/>
            <p:cNvSpPr>
              <a:spLocks noChangeArrowheads="1"/>
            </p:cNvSpPr>
            <p:nvPr/>
          </p:nvSpPr>
          <p:spPr bwMode="auto">
            <a:xfrm>
              <a:off x="6330105" y="3125664"/>
              <a:ext cx="114206" cy="43690"/>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67" name="平行四边形 66"/>
          <p:cNvSpPr/>
          <p:nvPr/>
        </p:nvSpPr>
        <p:spPr>
          <a:xfrm>
            <a:off x="661035" y="4157345"/>
            <a:ext cx="4224655" cy="2210435"/>
          </a:xfrm>
          <a:prstGeom prst="parallelogram">
            <a:avLst/>
          </a:prstGeom>
          <a:solidFill>
            <a:schemeClr val="accent1">
              <a:lumMod val="75000"/>
            </a:schemeClr>
          </a:solidFill>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p:nvPr/>
        </p:nvCxnSpPr>
        <p:spPr>
          <a:xfrm flipH="1">
            <a:off x="4741545" y="2367280"/>
            <a:ext cx="26035" cy="22377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292860" y="2367280"/>
            <a:ext cx="3462020" cy="260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92860" y="2393315"/>
            <a:ext cx="0" cy="219837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4425315" y="2393315"/>
            <a:ext cx="316230"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4412615" y="3314700"/>
            <a:ext cx="26035" cy="2698750"/>
          </a:xfrm>
          <a:prstGeom prst="line">
            <a:avLst/>
          </a:prstGeom>
          <a:ln w="38100"/>
          <a:scene3d>
            <a:camera prst="orthographicFront"/>
            <a:lightRig rig="threePt" dir="t"/>
          </a:scene3d>
          <a:sp3d extrusionH="69850"/>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528955" y="3341370"/>
            <a:ext cx="0" cy="26720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28955" y="2367280"/>
            <a:ext cx="763905" cy="1013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 219"/>
          <p:cNvSpPr/>
          <p:nvPr/>
        </p:nvSpPr>
        <p:spPr>
          <a:xfrm>
            <a:off x="1602105" y="2404110"/>
            <a:ext cx="2513965" cy="22352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98" name="组合 97"/>
          <p:cNvGrpSpPr/>
          <p:nvPr/>
        </p:nvGrpSpPr>
        <p:grpSpPr>
          <a:xfrm>
            <a:off x="2790190" y="2627630"/>
            <a:ext cx="1098550" cy="1693545"/>
            <a:chOff x="1298" y="3099"/>
            <a:chExt cx="6180" cy="3420"/>
          </a:xfrm>
        </p:grpSpPr>
        <p:sp>
          <p:nvSpPr>
            <p:cNvPr id="99" name="矩形 98"/>
            <p:cNvSpPr/>
            <p:nvPr/>
          </p:nvSpPr>
          <p:spPr>
            <a:xfrm>
              <a:off x="1298" y="3099"/>
              <a:ext cx="6181" cy="342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1649" y="3451"/>
              <a:ext cx="5480" cy="271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1753870" y="2627630"/>
            <a:ext cx="1098550" cy="1693545"/>
            <a:chOff x="1298" y="3099"/>
            <a:chExt cx="6180" cy="3420"/>
          </a:xfrm>
        </p:grpSpPr>
        <p:sp>
          <p:nvSpPr>
            <p:cNvPr id="102" name="矩形 101"/>
            <p:cNvSpPr/>
            <p:nvPr/>
          </p:nvSpPr>
          <p:spPr>
            <a:xfrm>
              <a:off x="1298" y="3099"/>
              <a:ext cx="6181" cy="342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1649" y="3451"/>
              <a:ext cx="5480" cy="271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4" name="图片 103" descr="电子产品主图"/>
          <p:cNvPicPr>
            <a:picLocks noChangeAspect="1"/>
          </p:cNvPicPr>
          <p:nvPr/>
        </p:nvPicPr>
        <p:blipFill>
          <a:blip r:embed="rId2" cstate="print"/>
          <a:stretch>
            <a:fillRect/>
          </a:stretch>
        </p:blipFill>
        <p:spPr>
          <a:xfrm>
            <a:off x="1086485" y="4203700"/>
            <a:ext cx="1440000" cy="1440000"/>
          </a:xfrm>
          <a:prstGeom prst="rect">
            <a:avLst/>
          </a:prstGeom>
        </p:spPr>
      </p:pic>
      <p:sp>
        <p:nvSpPr>
          <p:cNvPr id="88" name="TextBox 3"/>
          <p:cNvSpPr txBox="1"/>
          <p:nvPr/>
        </p:nvSpPr>
        <p:spPr>
          <a:xfrm>
            <a:off x="3860165" y="3794125"/>
            <a:ext cx="1819275"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zigbee</a:t>
            </a:r>
            <a:r>
              <a:rPr kumimoji="0" lang="zh-CN" altLang="en-US"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协调器</a:t>
            </a:r>
            <a:endParaRPr kumimoji="0" lang="zh-CN" altLang="en-US"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06" name="TextBox 3"/>
          <p:cNvSpPr txBox="1"/>
          <p:nvPr/>
        </p:nvSpPr>
        <p:spPr>
          <a:xfrm>
            <a:off x="3011397" y="5453789"/>
            <a:ext cx="1210588"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bg2">
                    <a:lumMod val="25000"/>
                  </a:schemeClr>
                </a:solidFill>
                <a:latin typeface="微软雅黑" panose="020B0503020204020204" charset="-122"/>
                <a:ea typeface="微软雅黑" panose="020B0503020204020204" charset="-122"/>
              </a:rPr>
              <a:t>嵌入式网关</a:t>
            </a:r>
            <a:endParaRPr kumimoji="0" lang="zh-CN" altLang="en-US"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07" name="TextBox 3"/>
          <p:cNvSpPr txBox="1"/>
          <p:nvPr/>
        </p:nvSpPr>
        <p:spPr>
          <a:xfrm>
            <a:off x="1192213" y="5291138"/>
            <a:ext cx="1198880" cy="35242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中央控制器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pic>
        <p:nvPicPr>
          <p:cNvPr id="108" name="图片 107" descr="gg"/>
          <p:cNvPicPr>
            <a:picLocks noChangeAspect="1"/>
          </p:cNvPicPr>
          <p:nvPr/>
        </p:nvPicPr>
        <p:blipFill>
          <a:blip r:embed="rId3" cstate="print"/>
          <a:stretch>
            <a:fillRect/>
          </a:stretch>
        </p:blipFill>
        <p:spPr>
          <a:xfrm>
            <a:off x="3037205" y="2012950"/>
            <a:ext cx="789305" cy="704850"/>
          </a:xfrm>
          <a:prstGeom prst="rect">
            <a:avLst/>
          </a:prstGeom>
        </p:spPr>
      </p:pic>
      <p:sp>
        <p:nvSpPr>
          <p:cNvPr id="109" name="TextBox 3"/>
          <p:cNvSpPr txBox="1"/>
          <p:nvPr/>
        </p:nvSpPr>
        <p:spPr>
          <a:xfrm>
            <a:off x="2229803" y="1985963"/>
            <a:ext cx="1257935" cy="35242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ZigBee</a:t>
            </a:r>
            <a:r>
              <a:rPr kumimoji="0" lang="zh-CN" altLang="en-US"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节点</a:t>
            </a:r>
            <a:endParaRPr kumimoji="0" lang="zh-CN" altLang="en-US"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grpSp>
        <p:nvGrpSpPr>
          <p:cNvPr id="110" name="Group 74"/>
          <p:cNvGrpSpPr/>
          <p:nvPr/>
        </p:nvGrpSpPr>
        <p:grpSpPr>
          <a:xfrm>
            <a:off x="7679055" y="4819650"/>
            <a:ext cx="494665" cy="824230"/>
            <a:chOff x="7296151" y="4556125"/>
            <a:chExt cx="758824" cy="1330325"/>
          </a:xfrm>
        </p:grpSpPr>
        <p:sp>
          <p:nvSpPr>
            <p:cNvPr id="112" name="Freeform 38"/>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4" name="Rectangle 39"/>
            <p:cNvSpPr>
              <a:spLocks noChangeArrowheads="1"/>
            </p:cNvSpPr>
            <p:nvPr/>
          </p:nvSpPr>
          <p:spPr bwMode="auto">
            <a:xfrm>
              <a:off x="7379801" y="4717558"/>
              <a:ext cx="612436" cy="920764"/>
            </a:xfrm>
            <a:prstGeom prst="rect">
              <a:avLst/>
            </a:pr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5" name="Freeform 40"/>
            <p:cNvSpPr/>
            <p:nvPr/>
          </p:nvSpPr>
          <p:spPr bwMode="auto">
            <a:xfrm>
              <a:off x="7544112" y="4627873"/>
              <a:ext cx="262900" cy="26906"/>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7" name="Oval 41"/>
            <p:cNvSpPr>
              <a:spLocks noChangeArrowheads="1"/>
            </p:cNvSpPr>
            <p:nvPr/>
          </p:nvSpPr>
          <p:spPr bwMode="auto">
            <a:xfrm>
              <a:off x="7866762" y="4615915"/>
              <a:ext cx="50788" cy="50822"/>
            </a:xfrm>
            <a:prstGeom prst="ellipse">
              <a:avLst/>
            </a:prstGeom>
            <a:solidFill>
              <a:srgbClr val="FFFFFF"/>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8" name="Rectangle 42"/>
            <p:cNvSpPr>
              <a:spLocks noChangeArrowheads="1"/>
            </p:cNvSpPr>
            <p:nvPr/>
          </p:nvSpPr>
          <p:spPr bwMode="auto">
            <a:xfrm>
              <a:off x="7556062" y="5713059"/>
              <a:ext cx="239000" cy="71748"/>
            </a:xfrm>
            <a:prstGeom prst="rect">
              <a:avLst/>
            </a:prstGeom>
            <a:solidFill>
              <a:srgbClr val="FFFFFF"/>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19" name="组合 229"/>
          <p:cNvGrpSpPr/>
          <p:nvPr/>
        </p:nvGrpSpPr>
        <p:grpSpPr>
          <a:xfrm>
            <a:off x="6931025" y="940435"/>
            <a:ext cx="1073150" cy="993775"/>
            <a:chOff x="7276715" y="5000488"/>
            <a:chExt cx="315791" cy="315025"/>
          </a:xfrm>
          <a:solidFill>
            <a:srgbClr val="FFC000"/>
          </a:solidFill>
          <a:effectLst>
            <a:glow rad="1905000">
              <a:srgbClr val="FFC000">
                <a:alpha val="20000"/>
              </a:srgbClr>
            </a:glow>
          </a:effectLst>
        </p:grpSpPr>
        <p:sp>
          <p:nvSpPr>
            <p:cNvPr id="120" name="Oval 8"/>
            <p:cNvSpPr>
              <a:spLocks noChangeArrowheads="1"/>
            </p:cNvSpPr>
            <p:nvPr/>
          </p:nvSpPr>
          <p:spPr bwMode="auto">
            <a:xfrm>
              <a:off x="7329602" y="5052609"/>
              <a:ext cx="210017" cy="210784"/>
            </a:xfrm>
            <a:prstGeom prst="ellipse">
              <a:avLst/>
            </a:pr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1" name="Rectangle 9"/>
            <p:cNvSpPr>
              <a:spLocks noChangeArrowheads="1"/>
            </p:cNvSpPr>
            <p:nvPr/>
          </p:nvSpPr>
          <p:spPr bwMode="auto">
            <a:xfrm>
              <a:off x="7422347" y="5000488"/>
              <a:ext cx="25294" cy="36025"/>
            </a:xfrm>
            <a:prstGeom prst="rect">
              <a:avLst/>
            </a:prstGeom>
            <a:grpFill/>
            <a:ln w="9525">
              <a:solidFill>
                <a:srgbClr val="FFC000"/>
              </a:solidFill>
              <a:miter lim="800000"/>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2" name="Rectangle 10"/>
            <p:cNvSpPr>
              <a:spLocks noChangeArrowheads="1"/>
            </p:cNvSpPr>
            <p:nvPr/>
          </p:nvSpPr>
          <p:spPr bwMode="auto">
            <a:xfrm>
              <a:off x="7554182" y="5143821"/>
              <a:ext cx="38324" cy="26827"/>
            </a:xfrm>
            <a:prstGeom prst="rect">
              <a:avLst/>
            </a:prstGeom>
            <a:grpFill/>
            <a:ln w="9525">
              <a:solidFill>
                <a:srgbClr val="FFC000"/>
              </a:solidFill>
              <a:miter lim="800000"/>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3" name="Rectangle 11"/>
            <p:cNvSpPr>
              <a:spLocks noChangeArrowheads="1"/>
            </p:cNvSpPr>
            <p:nvPr/>
          </p:nvSpPr>
          <p:spPr bwMode="auto">
            <a:xfrm>
              <a:off x="7422347" y="5277955"/>
              <a:ext cx="25294" cy="37558"/>
            </a:xfrm>
            <a:prstGeom prst="rect">
              <a:avLst/>
            </a:prstGeom>
            <a:grpFill/>
            <a:ln w="9525">
              <a:solidFill>
                <a:srgbClr val="FFC000"/>
              </a:solidFill>
              <a:miter lim="800000"/>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4" name="Rectangle 12"/>
            <p:cNvSpPr>
              <a:spLocks noChangeArrowheads="1"/>
            </p:cNvSpPr>
            <p:nvPr/>
          </p:nvSpPr>
          <p:spPr bwMode="auto">
            <a:xfrm>
              <a:off x="7276715" y="5143821"/>
              <a:ext cx="38324" cy="26827"/>
            </a:xfrm>
            <a:prstGeom prst="rect">
              <a:avLst/>
            </a:prstGeom>
            <a:grpFill/>
            <a:ln w="9525">
              <a:solidFill>
                <a:srgbClr val="FFC000"/>
              </a:solidFill>
              <a:miter lim="800000"/>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3"/>
            <p:cNvSpPr/>
            <p:nvPr/>
          </p:nvSpPr>
          <p:spPr bwMode="auto">
            <a:xfrm>
              <a:off x="7511259" y="5036513"/>
              <a:ext cx="45223" cy="45223"/>
            </a:xfrm>
            <a:custGeom>
              <a:avLst/>
              <a:gdLst>
                <a:gd name="T0" fmla="*/ 59 w 59"/>
                <a:gd name="T1" fmla="*/ 24 h 59"/>
                <a:gd name="T2" fmla="*/ 23 w 59"/>
                <a:gd name="T3" fmla="*/ 59 h 59"/>
                <a:gd name="T4" fmla="*/ 0 w 59"/>
                <a:gd name="T5" fmla="*/ 33 h 59"/>
                <a:gd name="T6" fmla="*/ 33 w 59"/>
                <a:gd name="T7" fmla="*/ 0 h 59"/>
                <a:gd name="T8" fmla="*/ 59 w 59"/>
                <a:gd name="T9" fmla="*/ 24 h 59"/>
              </a:gdLst>
              <a:ahLst/>
              <a:cxnLst>
                <a:cxn ang="0">
                  <a:pos x="T0" y="T1"/>
                </a:cxn>
                <a:cxn ang="0">
                  <a:pos x="T2" y="T3"/>
                </a:cxn>
                <a:cxn ang="0">
                  <a:pos x="T4" y="T5"/>
                </a:cxn>
                <a:cxn ang="0">
                  <a:pos x="T6" y="T7"/>
                </a:cxn>
                <a:cxn ang="0">
                  <a:pos x="T8" y="T9"/>
                </a:cxn>
              </a:cxnLst>
              <a:rect l="0" t="0" r="r" b="b"/>
              <a:pathLst>
                <a:path w="59" h="59">
                  <a:moveTo>
                    <a:pt x="59" y="24"/>
                  </a:moveTo>
                  <a:lnTo>
                    <a:pt x="23" y="59"/>
                  </a:lnTo>
                  <a:lnTo>
                    <a:pt x="0" y="33"/>
                  </a:lnTo>
                  <a:lnTo>
                    <a:pt x="33" y="0"/>
                  </a:lnTo>
                  <a:lnTo>
                    <a:pt x="59" y="24"/>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4"/>
            <p:cNvSpPr/>
            <p:nvPr/>
          </p:nvSpPr>
          <p:spPr bwMode="auto">
            <a:xfrm>
              <a:off x="7511259" y="5232733"/>
              <a:ext cx="45223" cy="45223"/>
            </a:xfrm>
            <a:custGeom>
              <a:avLst/>
              <a:gdLst>
                <a:gd name="T0" fmla="*/ 23 w 59"/>
                <a:gd name="T1" fmla="*/ 0 h 59"/>
                <a:gd name="T2" fmla="*/ 59 w 59"/>
                <a:gd name="T3" fmla="*/ 35 h 59"/>
                <a:gd name="T4" fmla="*/ 33 w 59"/>
                <a:gd name="T5" fmla="*/ 59 h 59"/>
                <a:gd name="T6" fmla="*/ 0 w 59"/>
                <a:gd name="T7" fmla="*/ 26 h 59"/>
                <a:gd name="T8" fmla="*/ 23 w 59"/>
                <a:gd name="T9" fmla="*/ 0 h 59"/>
              </a:gdLst>
              <a:ahLst/>
              <a:cxnLst>
                <a:cxn ang="0">
                  <a:pos x="T0" y="T1"/>
                </a:cxn>
                <a:cxn ang="0">
                  <a:pos x="T2" y="T3"/>
                </a:cxn>
                <a:cxn ang="0">
                  <a:pos x="T4" y="T5"/>
                </a:cxn>
                <a:cxn ang="0">
                  <a:pos x="T6" y="T7"/>
                </a:cxn>
                <a:cxn ang="0">
                  <a:pos x="T8" y="T9"/>
                </a:cxn>
              </a:cxnLst>
              <a:rect l="0" t="0" r="r" b="b"/>
              <a:pathLst>
                <a:path w="59" h="59">
                  <a:moveTo>
                    <a:pt x="23" y="0"/>
                  </a:moveTo>
                  <a:lnTo>
                    <a:pt x="59" y="35"/>
                  </a:lnTo>
                  <a:lnTo>
                    <a:pt x="33" y="59"/>
                  </a:lnTo>
                  <a:lnTo>
                    <a:pt x="0" y="26"/>
                  </a:lnTo>
                  <a:lnTo>
                    <a:pt x="23" y="0"/>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5"/>
            <p:cNvSpPr/>
            <p:nvPr/>
          </p:nvSpPr>
          <p:spPr bwMode="auto">
            <a:xfrm>
              <a:off x="7313506" y="5232733"/>
              <a:ext cx="45223" cy="45223"/>
            </a:xfrm>
            <a:custGeom>
              <a:avLst/>
              <a:gdLst>
                <a:gd name="T0" fmla="*/ 35 w 59"/>
                <a:gd name="T1" fmla="*/ 0 h 59"/>
                <a:gd name="T2" fmla="*/ 59 w 59"/>
                <a:gd name="T3" fmla="*/ 26 h 59"/>
                <a:gd name="T4" fmla="*/ 26 w 59"/>
                <a:gd name="T5" fmla="*/ 59 h 59"/>
                <a:gd name="T6" fmla="*/ 0 w 59"/>
                <a:gd name="T7" fmla="*/ 35 h 59"/>
                <a:gd name="T8" fmla="*/ 35 w 59"/>
                <a:gd name="T9" fmla="*/ 0 h 59"/>
              </a:gdLst>
              <a:ahLst/>
              <a:cxnLst>
                <a:cxn ang="0">
                  <a:pos x="T0" y="T1"/>
                </a:cxn>
                <a:cxn ang="0">
                  <a:pos x="T2" y="T3"/>
                </a:cxn>
                <a:cxn ang="0">
                  <a:pos x="T4" y="T5"/>
                </a:cxn>
                <a:cxn ang="0">
                  <a:pos x="T6" y="T7"/>
                </a:cxn>
                <a:cxn ang="0">
                  <a:pos x="T8" y="T9"/>
                </a:cxn>
              </a:cxnLst>
              <a:rect l="0" t="0" r="r" b="b"/>
              <a:pathLst>
                <a:path w="59" h="59">
                  <a:moveTo>
                    <a:pt x="35" y="0"/>
                  </a:moveTo>
                  <a:lnTo>
                    <a:pt x="59" y="26"/>
                  </a:lnTo>
                  <a:lnTo>
                    <a:pt x="26" y="59"/>
                  </a:lnTo>
                  <a:lnTo>
                    <a:pt x="0" y="35"/>
                  </a:lnTo>
                  <a:lnTo>
                    <a:pt x="35" y="0"/>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6"/>
            <p:cNvSpPr/>
            <p:nvPr/>
          </p:nvSpPr>
          <p:spPr bwMode="auto">
            <a:xfrm>
              <a:off x="7313506" y="5036513"/>
              <a:ext cx="45223" cy="45223"/>
            </a:xfrm>
            <a:custGeom>
              <a:avLst/>
              <a:gdLst>
                <a:gd name="T0" fmla="*/ 59 w 59"/>
                <a:gd name="T1" fmla="*/ 33 h 59"/>
                <a:gd name="T2" fmla="*/ 35 w 59"/>
                <a:gd name="T3" fmla="*/ 59 h 59"/>
                <a:gd name="T4" fmla="*/ 0 w 59"/>
                <a:gd name="T5" fmla="*/ 24 h 59"/>
                <a:gd name="T6" fmla="*/ 26 w 59"/>
                <a:gd name="T7" fmla="*/ 0 h 59"/>
                <a:gd name="T8" fmla="*/ 59 w 59"/>
                <a:gd name="T9" fmla="*/ 33 h 59"/>
              </a:gdLst>
              <a:ahLst/>
              <a:cxnLst>
                <a:cxn ang="0">
                  <a:pos x="T0" y="T1"/>
                </a:cxn>
                <a:cxn ang="0">
                  <a:pos x="T2" y="T3"/>
                </a:cxn>
                <a:cxn ang="0">
                  <a:pos x="T4" y="T5"/>
                </a:cxn>
                <a:cxn ang="0">
                  <a:pos x="T6" y="T7"/>
                </a:cxn>
                <a:cxn ang="0">
                  <a:pos x="T8" y="T9"/>
                </a:cxn>
              </a:cxnLst>
              <a:rect l="0" t="0" r="r" b="b"/>
              <a:pathLst>
                <a:path w="59" h="59">
                  <a:moveTo>
                    <a:pt x="59" y="33"/>
                  </a:moveTo>
                  <a:lnTo>
                    <a:pt x="35" y="59"/>
                  </a:lnTo>
                  <a:lnTo>
                    <a:pt x="0" y="24"/>
                  </a:lnTo>
                  <a:lnTo>
                    <a:pt x="26" y="0"/>
                  </a:lnTo>
                  <a:lnTo>
                    <a:pt x="59" y="33"/>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7"/>
            <p:cNvSpPr/>
            <p:nvPr/>
          </p:nvSpPr>
          <p:spPr bwMode="auto">
            <a:xfrm>
              <a:off x="7467569" y="5005853"/>
              <a:ext cx="39857" cy="45223"/>
            </a:xfrm>
            <a:custGeom>
              <a:avLst/>
              <a:gdLst>
                <a:gd name="T0" fmla="*/ 52 w 52"/>
                <a:gd name="T1" fmla="*/ 14 h 59"/>
                <a:gd name="T2" fmla="*/ 33 w 52"/>
                <a:gd name="T3" fmla="*/ 59 h 59"/>
                <a:gd name="T4" fmla="*/ 0 w 52"/>
                <a:gd name="T5" fmla="*/ 45 h 59"/>
                <a:gd name="T6" fmla="*/ 19 w 52"/>
                <a:gd name="T7" fmla="*/ 0 h 59"/>
                <a:gd name="T8" fmla="*/ 52 w 52"/>
                <a:gd name="T9" fmla="*/ 14 h 59"/>
              </a:gdLst>
              <a:ahLst/>
              <a:cxnLst>
                <a:cxn ang="0">
                  <a:pos x="T0" y="T1"/>
                </a:cxn>
                <a:cxn ang="0">
                  <a:pos x="T2" y="T3"/>
                </a:cxn>
                <a:cxn ang="0">
                  <a:pos x="T4" y="T5"/>
                </a:cxn>
                <a:cxn ang="0">
                  <a:pos x="T6" y="T7"/>
                </a:cxn>
                <a:cxn ang="0">
                  <a:pos x="T8" y="T9"/>
                </a:cxn>
              </a:cxnLst>
              <a:rect l="0" t="0" r="r" b="b"/>
              <a:pathLst>
                <a:path w="52" h="59">
                  <a:moveTo>
                    <a:pt x="52" y="14"/>
                  </a:moveTo>
                  <a:lnTo>
                    <a:pt x="33" y="59"/>
                  </a:lnTo>
                  <a:lnTo>
                    <a:pt x="0" y="45"/>
                  </a:lnTo>
                  <a:lnTo>
                    <a:pt x="19" y="0"/>
                  </a:lnTo>
                  <a:lnTo>
                    <a:pt x="52" y="14"/>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8"/>
            <p:cNvSpPr/>
            <p:nvPr/>
          </p:nvSpPr>
          <p:spPr bwMode="auto">
            <a:xfrm>
              <a:off x="7541918" y="5190576"/>
              <a:ext cx="43690" cy="38324"/>
            </a:xfrm>
            <a:custGeom>
              <a:avLst/>
              <a:gdLst>
                <a:gd name="T0" fmla="*/ 12 w 57"/>
                <a:gd name="T1" fmla="*/ 0 h 50"/>
                <a:gd name="T2" fmla="*/ 57 w 57"/>
                <a:gd name="T3" fmla="*/ 19 h 50"/>
                <a:gd name="T4" fmla="*/ 45 w 57"/>
                <a:gd name="T5" fmla="*/ 50 h 50"/>
                <a:gd name="T6" fmla="*/ 0 w 57"/>
                <a:gd name="T7" fmla="*/ 33 h 50"/>
                <a:gd name="T8" fmla="*/ 12 w 57"/>
                <a:gd name="T9" fmla="*/ 0 h 50"/>
              </a:gdLst>
              <a:ahLst/>
              <a:cxnLst>
                <a:cxn ang="0">
                  <a:pos x="T0" y="T1"/>
                </a:cxn>
                <a:cxn ang="0">
                  <a:pos x="T2" y="T3"/>
                </a:cxn>
                <a:cxn ang="0">
                  <a:pos x="T4" y="T5"/>
                </a:cxn>
                <a:cxn ang="0">
                  <a:pos x="T6" y="T7"/>
                </a:cxn>
                <a:cxn ang="0">
                  <a:pos x="T8" y="T9"/>
                </a:cxn>
              </a:cxnLst>
              <a:rect l="0" t="0" r="r" b="b"/>
              <a:pathLst>
                <a:path w="57" h="50">
                  <a:moveTo>
                    <a:pt x="12" y="0"/>
                  </a:moveTo>
                  <a:lnTo>
                    <a:pt x="57" y="19"/>
                  </a:lnTo>
                  <a:lnTo>
                    <a:pt x="45" y="50"/>
                  </a:lnTo>
                  <a:lnTo>
                    <a:pt x="0" y="33"/>
                  </a:lnTo>
                  <a:lnTo>
                    <a:pt x="12" y="0"/>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1" name="Freeform 19"/>
            <p:cNvSpPr/>
            <p:nvPr/>
          </p:nvSpPr>
          <p:spPr bwMode="auto">
            <a:xfrm>
              <a:off x="7362561" y="5263392"/>
              <a:ext cx="39857" cy="45223"/>
            </a:xfrm>
            <a:custGeom>
              <a:avLst/>
              <a:gdLst>
                <a:gd name="T0" fmla="*/ 52 w 52"/>
                <a:gd name="T1" fmla="*/ 14 h 59"/>
                <a:gd name="T2" fmla="*/ 33 w 52"/>
                <a:gd name="T3" fmla="*/ 59 h 59"/>
                <a:gd name="T4" fmla="*/ 0 w 52"/>
                <a:gd name="T5" fmla="*/ 45 h 59"/>
                <a:gd name="T6" fmla="*/ 18 w 52"/>
                <a:gd name="T7" fmla="*/ 0 h 59"/>
                <a:gd name="T8" fmla="*/ 52 w 52"/>
                <a:gd name="T9" fmla="*/ 14 h 59"/>
              </a:gdLst>
              <a:ahLst/>
              <a:cxnLst>
                <a:cxn ang="0">
                  <a:pos x="T0" y="T1"/>
                </a:cxn>
                <a:cxn ang="0">
                  <a:pos x="T2" y="T3"/>
                </a:cxn>
                <a:cxn ang="0">
                  <a:pos x="T4" y="T5"/>
                </a:cxn>
                <a:cxn ang="0">
                  <a:pos x="T6" y="T7"/>
                </a:cxn>
                <a:cxn ang="0">
                  <a:pos x="T8" y="T9"/>
                </a:cxn>
              </a:cxnLst>
              <a:rect l="0" t="0" r="r" b="b"/>
              <a:pathLst>
                <a:path w="52" h="59">
                  <a:moveTo>
                    <a:pt x="52" y="14"/>
                  </a:moveTo>
                  <a:lnTo>
                    <a:pt x="33" y="59"/>
                  </a:lnTo>
                  <a:lnTo>
                    <a:pt x="0" y="45"/>
                  </a:lnTo>
                  <a:lnTo>
                    <a:pt x="18" y="0"/>
                  </a:lnTo>
                  <a:lnTo>
                    <a:pt x="52" y="14"/>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20"/>
            <p:cNvSpPr/>
            <p:nvPr/>
          </p:nvSpPr>
          <p:spPr bwMode="auto">
            <a:xfrm>
              <a:off x="7284379" y="5085568"/>
              <a:ext cx="43690" cy="38324"/>
            </a:xfrm>
            <a:custGeom>
              <a:avLst/>
              <a:gdLst>
                <a:gd name="T0" fmla="*/ 45 w 57"/>
                <a:gd name="T1" fmla="*/ 50 h 50"/>
                <a:gd name="T2" fmla="*/ 0 w 57"/>
                <a:gd name="T3" fmla="*/ 31 h 50"/>
                <a:gd name="T4" fmla="*/ 12 w 57"/>
                <a:gd name="T5" fmla="*/ 0 h 50"/>
                <a:gd name="T6" fmla="*/ 57 w 57"/>
                <a:gd name="T7" fmla="*/ 19 h 50"/>
                <a:gd name="T8" fmla="*/ 45 w 57"/>
                <a:gd name="T9" fmla="*/ 50 h 50"/>
              </a:gdLst>
              <a:ahLst/>
              <a:cxnLst>
                <a:cxn ang="0">
                  <a:pos x="T0" y="T1"/>
                </a:cxn>
                <a:cxn ang="0">
                  <a:pos x="T2" y="T3"/>
                </a:cxn>
                <a:cxn ang="0">
                  <a:pos x="T4" y="T5"/>
                </a:cxn>
                <a:cxn ang="0">
                  <a:pos x="T6" y="T7"/>
                </a:cxn>
                <a:cxn ang="0">
                  <a:pos x="T8" y="T9"/>
                </a:cxn>
              </a:cxnLst>
              <a:rect l="0" t="0" r="r" b="b"/>
              <a:pathLst>
                <a:path w="57" h="50">
                  <a:moveTo>
                    <a:pt x="45" y="50"/>
                  </a:moveTo>
                  <a:lnTo>
                    <a:pt x="0" y="31"/>
                  </a:lnTo>
                  <a:lnTo>
                    <a:pt x="12" y="0"/>
                  </a:lnTo>
                  <a:lnTo>
                    <a:pt x="57" y="19"/>
                  </a:lnTo>
                  <a:lnTo>
                    <a:pt x="45" y="50"/>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3" name="Freeform 21"/>
            <p:cNvSpPr/>
            <p:nvPr/>
          </p:nvSpPr>
          <p:spPr bwMode="auto">
            <a:xfrm>
              <a:off x="7539619" y="5084035"/>
              <a:ext cx="45989" cy="39857"/>
            </a:xfrm>
            <a:custGeom>
              <a:avLst/>
              <a:gdLst>
                <a:gd name="T0" fmla="*/ 0 w 60"/>
                <a:gd name="T1" fmla="*/ 18 h 52"/>
                <a:gd name="T2" fmla="*/ 45 w 60"/>
                <a:gd name="T3" fmla="*/ 0 h 52"/>
                <a:gd name="T4" fmla="*/ 60 w 60"/>
                <a:gd name="T5" fmla="*/ 33 h 52"/>
                <a:gd name="T6" fmla="*/ 15 w 60"/>
                <a:gd name="T7" fmla="*/ 52 h 52"/>
                <a:gd name="T8" fmla="*/ 0 w 60"/>
                <a:gd name="T9" fmla="*/ 18 h 52"/>
              </a:gdLst>
              <a:ahLst/>
              <a:cxnLst>
                <a:cxn ang="0">
                  <a:pos x="T0" y="T1"/>
                </a:cxn>
                <a:cxn ang="0">
                  <a:pos x="T2" y="T3"/>
                </a:cxn>
                <a:cxn ang="0">
                  <a:pos x="T4" y="T5"/>
                </a:cxn>
                <a:cxn ang="0">
                  <a:pos x="T6" y="T7"/>
                </a:cxn>
                <a:cxn ang="0">
                  <a:pos x="T8" y="T9"/>
                </a:cxn>
              </a:cxnLst>
              <a:rect l="0" t="0" r="r" b="b"/>
              <a:pathLst>
                <a:path w="60" h="52">
                  <a:moveTo>
                    <a:pt x="0" y="18"/>
                  </a:moveTo>
                  <a:lnTo>
                    <a:pt x="45" y="0"/>
                  </a:lnTo>
                  <a:lnTo>
                    <a:pt x="60" y="33"/>
                  </a:lnTo>
                  <a:lnTo>
                    <a:pt x="15" y="52"/>
                  </a:lnTo>
                  <a:lnTo>
                    <a:pt x="0" y="18"/>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4" name="Freeform 22"/>
            <p:cNvSpPr/>
            <p:nvPr/>
          </p:nvSpPr>
          <p:spPr bwMode="auto">
            <a:xfrm>
              <a:off x="7469102" y="5263392"/>
              <a:ext cx="38324" cy="45223"/>
            </a:xfrm>
            <a:custGeom>
              <a:avLst/>
              <a:gdLst>
                <a:gd name="T0" fmla="*/ 50 w 50"/>
                <a:gd name="T1" fmla="*/ 45 h 59"/>
                <a:gd name="T2" fmla="*/ 19 w 50"/>
                <a:gd name="T3" fmla="*/ 59 h 59"/>
                <a:gd name="T4" fmla="*/ 0 w 50"/>
                <a:gd name="T5" fmla="*/ 14 h 59"/>
                <a:gd name="T6" fmla="*/ 31 w 50"/>
                <a:gd name="T7" fmla="*/ 0 h 59"/>
                <a:gd name="T8" fmla="*/ 50 w 50"/>
                <a:gd name="T9" fmla="*/ 45 h 59"/>
              </a:gdLst>
              <a:ahLst/>
              <a:cxnLst>
                <a:cxn ang="0">
                  <a:pos x="T0" y="T1"/>
                </a:cxn>
                <a:cxn ang="0">
                  <a:pos x="T2" y="T3"/>
                </a:cxn>
                <a:cxn ang="0">
                  <a:pos x="T4" y="T5"/>
                </a:cxn>
                <a:cxn ang="0">
                  <a:pos x="T6" y="T7"/>
                </a:cxn>
                <a:cxn ang="0">
                  <a:pos x="T8" y="T9"/>
                </a:cxn>
              </a:cxnLst>
              <a:rect l="0" t="0" r="r" b="b"/>
              <a:pathLst>
                <a:path w="50" h="59">
                  <a:moveTo>
                    <a:pt x="50" y="45"/>
                  </a:moveTo>
                  <a:lnTo>
                    <a:pt x="19" y="59"/>
                  </a:lnTo>
                  <a:lnTo>
                    <a:pt x="0" y="14"/>
                  </a:lnTo>
                  <a:lnTo>
                    <a:pt x="31" y="0"/>
                  </a:lnTo>
                  <a:lnTo>
                    <a:pt x="50" y="45"/>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5" name="Freeform 23"/>
            <p:cNvSpPr/>
            <p:nvPr/>
          </p:nvSpPr>
          <p:spPr bwMode="auto">
            <a:xfrm>
              <a:off x="7284379" y="5190576"/>
              <a:ext cx="45223" cy="39857"/>
            </a:xfrm>
            <a:custGeom>
              <a:avLst/>
              <a:gdLst>
                <a:gd name="T0" fmla="*/ 59 w 59"/>
                <a:gd name="T1" fmla="*/ 33 h 52"/>
                <a:gd name="T2" fmla="*/ 14 w 59"/>
                <a:gd name="T3" fmla="*/ 52 h 52"/>
                <a:gd name="T4" fmla="*/ 0 w 59"/>
                <a:gd name="T5" fmla="*/ 19 h 52"/>
                <a:gd name="T6" fmla="*/ 45 w 59"/>
                <a:gd name="T7" fmla="*/ 0 h 52"/>
                <a:gd name="T8" fmla="*/ 59 w 59"/>
                <a:gd name="T9" fmla="*/ 33 h 52"/>
              </a:gdLst>
              <a:ahLst/>
              <a:cxnLst>
                <a:cxn ang="0">
                  <a:pos x="T0" y="T1"/>
                </a:cxn>
                <a:cxn ang="0">
                  <a:pos x="T2" y="T3"/>
                </a:cxn>
                <a:cxn ang="0">
                  <a:pos x="T4" y="T5"/>
                </a:cxn>
                <a:cxn ang="0">
                  <a:pos x="T6" y="T7"/>
                </a:cxn>
                <a:cxn ang="0">
                  <a:pos x="T8" y="T9"/>
                </a:cxn>
              </a:cxnLst>
              <a:rect l="0" t="0" r="r" b="b"/>
              <a:pathLst>
                <a:path w="59" h="52">
                  <a:moveTo>
                    <a:pt x="59" y="33"/>
                  </a:moveTo>
                  <a:lnTo>
                    <a:pt x="14" y="52"/>
                  </a:lnTo>
                  <a:lnTo>
                    <a:pt x="0" y="19"/>
                  </a:lnTo>
                  <a:lnTo>
                    <a:pt x="45" y="0"/>
                  </a:lnTo>
                  <a:lnTo>
                    <a:pt x="59" y="33"/>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6" name="Freeform 24"/>
            <p:cNvSpPr/>
            <p:nvPr/>
          </p:nvSpPr>
          <p:spPr bwMode="auto">
            <a:xfrm>
              <a:off x="7362561" y="5005853"/>
              <a:ext cx="37558" cy="45223"/>
            </a:xfrm>
            <a:custGeom>
              <a:avLst/>
              <a:gdLst>
                <a:gd name="T0" fmla="*/ 49 w 49"/>
                <a:gd name="T1" fmla="*/ 45 h 59"/>
                <a:gd name="T2" fmla="*/ 18 w 49"/>
                <a:gd name="T3" fmla="*/ 59 h 59"/>
                <a:gd name="T4" fmla="*/ 0 w 49"/>
                <a:gd name="T5" fmla="*/ 14 h 59"/>
                <a:gd name="T6" fmla="*/ 30 w 49"/>
                <a:gd name="T7" fmla="*/ 0 h 59"/>
                <a:gd name="T8" fmla="*/ 49 w 49"/>
                <a:gd name="T9" fmla="*/ 45 h 59"/>
              </a:gdLst>
              <a:ahLst/>
              <a:cxnLst>
                <a:cxn ang="0">
                  <a:pos x="T0" y="T1"/>
                </a:cxn>
                <a:cxn ang="0">
                  <a:pos x="T2" y="T3"/>
                </a:cxn>
                <a:cxn ang="0">
                  <a:pos x="T4" y="T5"/>
                </a:cxn>
                <a:cxn ang="0">
                  <a:pos x="T6" y="T7"/>
                </a:cxn>
                <a:cxn ang="0">
                  <a:pos x="T8" y="T9"/>
                </a:cxn>
              </a:cxnLst>
              <a:rect l="0" t="0" r="r" b="b"/>
              <a:pathLst>
                <a:path w="49" h="59">
                  <a:moveTo>
                    <a:pt x="49" y="45"/>
                  </a:moveTo>
                  <a:lnTo>
                    <a:pt x="18" y="59"/>
                  </a:lnTo>
                  <a:lnTo>
                    <a:pt x="0" y="14"/>
                  </a:lnTo>
                  <a:lnTo>
                    <a:pt x="30" y="0"/>
                  </a:lnTo>
                  <a:lnTo>
                    <a:pt x="49" y="45"/>
                  </a:lnTo>
                  <a:close/>
                </a:path>
              </a:pathLst>
            </a:custGeom>
            <a:grpFill/>
            <a:ln w="9525">
              <a:solidFill>
                <a:srgbClr val="FFC000"/>
              </a:solid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137" name="图片 136" descr="nn"/>
          <p:cNvPicPr>
            <a:picLocks noChangeAspect="1"/>
          </p:cNvPicPr>
          <p:nvPr/>
        </p:nvPicPr>
        <p:blipFill>
          <a:blip r:embed="rId4" cstate="print"/>
          <a:stretch>
            <a:fillRect/>
          </a:stretch>
        </p:blipFill>
        <p:spPr>
          <a:xfrm>
            <a:off x="5747385" y="1993265"/>
            <a:ext cx="552450" cy="614680"/>
          </a:xfrm>
          <a:prstGeom prst="rect">
            <a:avLst/>
          </a:prstGeom>
        </p:spPr>
      </p:pic>
      <p:sp>
        <p:nvSpPr>
          <p:cNvPr id="138" name="TextBox 3"/>
          <p:cNvSpPr txBox="1"/>
          <p:nvPr/>
        </p:nvSpPr>
        <p:spPr>
          <a:xfrm>
            <a:off x="7433628" y="5866448"/>
            <a:ext cx="1198880" cy="35242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移动客户端</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39" name="TextBox 3"/>
          <p:cNvSpPr txBox="1"/>
          <p:nvPr/>
        </p:nvSpPr>
        <p:spPr>
          <a:xfrm>
            <a:off x="5442903" y="5514023"/>
            <a:ext cx="792480" cy="35242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服务器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pic>
        <p:nvPicPr>
          <p:cNvPr id="140" name="图片 139" descr="siren_1227px_1207145_easyicon.net"/>
          <p:cNvPicPr>
            <a:picLocks noChangeAspect="1"/>
          </p:cNvPicPr>
          <p:nvPr/>
        </p:nvPicPr>
        <p:blipFill>
          <a:blip r:embed="rId5" cstate="print"/>
          <a:stretch>
            <a:fillRect/>
          </a:stretch>
        </p:blipFill>
        <p:spPr>
          <a:xfrm>
            <a:off x="492760" y="5013960"/>
            <a:ext cx="835660" cy="852805"/>
          </a:xfrm>
          <a:prstGeom prst="rect">
            <a:avLst/>
          </a:prstGeom>
        </p:spPr>
      </p:pic>
      <p:sp>
        <p:nvSpPr>
          <p:cNvPr id="141" name="TextBox 3"/>
          <p:cNvSpPr txBox="1"/>
          <p:nvPr/>
        </p:nvSpPr>
        <p:spPr>
          <a:xfrm>
            <a:off x="5461000" y="2607945"/>
            <a:ext cx="1819275"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光照传感器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cxnSp>
        <p:nvCxnSpPr>
          <p:cNvPr id="142" name="直接箭头连接符 141"/>
          <p:cNvCxnSpPr>
            <a:stCxn id="152" idx="1"/>
            <a:endCxn id="45" idx="3"/>
          </p:cNvCxnSpPr>
          <p:nvPr/>
        </p:nvCxnSpPr>
        <p:spPr bwMode="auto">
          <a:xfrm flipH="1">
            <a:off x="4620895" y="2320290"/>
            <a:ext cx="1126490" cy="109029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43" name="直接箭头连接符 142"/>
          <p:cNvCxnSpPr/>
          <p:nvPr/>
        </p:nvCxnSpPr>
        <p:spPr bwMode="auto">
          <a:xfrm flipH="1" flipV="1">
            <a:off x="3591197" y="2658291"/>
            <a:ext cx="413385" cy="93726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44" name="直接箭头连接符 143"/>
          <p:cNvCxnSpPr/>
          <p:nvPr/>
        </p:nvCxnSpPr>
        <p:spPr bwMode="auto">
          <a:xfrm flipH="1">
            <a:off x="2224405" y="3662680"/>
            <a:ext cx="2009775" cy="114046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45" name="直接箭头连接符 144"/>
          <p:cNvCxnSpPr/>
          <p:nvPr/>
        </p:nvCxnSpPr>
        <p:spPr bwMode="auto">
          <a:xfrm>
            <a:off x="4130675" y="5106035"/>
            <a:ext cx="1278255" cy="1270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46" name="直接箭头连接符 145"/>
          <p:cNvCxnSpPr/>
          <p:nvPr/>
        </p:nvCxnSpPr>
        <p:spPr bwMode="auto">
          <a:xfrm>
            <a:off x="6403340" y="4954270"/>
            <a:ext cx="1158875" cy="31559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sp>
        <p:nvSpPr>
          <p:cNvPr id="147" name="矩形 146"/>
          <p:cNvSpPr/>
          <p:nvPr/>
        </p:nvSpPr>
        <p:spPr>
          <a:xfrm>
            <a:off x="2852330" y="2791459"/>
            <a:ext cx="974090" cy="1355090"/>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1816263" y="2791776"/>
            <a:ext cx="974119" cy="1344932"/>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9" name="图片 148" descr="g"/>
          <p:cNvPicPr>
            <a:picLocks noChangeAspect="1"/>
          </p:cNvPicPr>
          <p:nvPr/>
        </p:nvPicPr>
        <p:blipFill>
          <a:blip r:embed="rId6" cstate="print"/>
          <a:stretch>
            <a:fillRect/>
          </a:stretch>
        </p:blipFill>
        <p:spPr>
          <a:xfrm rot="8160000">
            <a:off x="1764030" y="2687320"/>
            <a:ext cx="520065" cy="520065"/>
          </a:xfrm>
          <a:prstGeom prst="rect">
            <a:avLst/>
          </a:prstGeom>
        </p:spPr>
      </p:pic>
      <p:sp>
        <p:nvSpPr>
          <p:cNvPr id="150" name="雨夹雪"/>
          <p:cNvSpPr/>
          <p:nvPr/>
        </p:nvSpPr>
        <p:spPr>
          <a:xfrm>
            <a:off x="7011670" y="1063625"/>
            <a:ext cx="914400" cy="914400"/>
          </a:xfrm>
          <a:custGeom>
            <a:avLst/>
            <a:gdLst>
              <a:gd name="connsiteX0" fmla="*/ 1223447 w 1905000"/>
              <a:gd name="connsiteY0" fmla="*/ 1562457 h 1613849"/>
              <a:gd name="connsiteX1" fmla="*/ 1215649 w 1905000"/>
              <a:gd name="connsiteY1" fmla="*/ 1563237 h 1613849"/>
              <a:gd name="connsiteX2" fmla="*/ 1211965 w 1905000"/>
              <a:gd name="connsiteY2" fmla="*/ 1571512 h 1613849"/>
              <a:gd name="connsiteX3" fmla="*/ 1228710 w 1905000"/>
              <a:gd name="connsiteY3" fmla="*/ 1569812 h 1613849"/>
              <a:gd name="connsiteX4" fmla="*/ 804735 w 1905000"/>
              <a:gd name="connsiteY4" fmla="*/ 1562457 h 1613849"/>
              <a:gd name="connsiteX5" fmla="*/ 796936 w 1905000"/>
              <a:gd name="connsiteY5" fmla="*/ 1563238 h 1613849"/>
              <a:gd name="connsiteX6" fmla="*/ 793252 w 1905000"/>
              <a:gd name="connsiteY6" fmla="*/ 1571512 h 1613849"/>
              <a:gd name="connsiteX7" fmla="*/ 809997 w 1905000"/>
              <a:gd name="connsiteY7" fmla="*/ 1569811 h 1613849"/>
              <a:gd name="connsiteX8" fmla="*/ 386022 w 1905000"/>
              <a:gd name="connsiteY8" fmla="*/ 1562457 h 1613849"/>
              <a:gd name="connsiteX9" fmla="*/ 378223 w 1905000"/>
              <a:gd name="connsiteY9" fmla="*/ 1563237 h 1613849"/>
              <a:gd name="connsiteX10" fmla="*/ 374539 w 1905000"/>
              <a:gd name="connsiteY10" fmla="*/ 1571512 h 1613849"/>
              <a:gd name="connsiteX11" fmla="*/ 391284 w 1905000"/>
              <a:gd name="connsiteY11" fmla="*/ 1569811 h 1613849"/>
              <a:gd name="connsiteX12" fmla="*/ 784433 w 1905000"/>
              <a:gd name="connsiteY12" fmla="*/ 1553283 h 1613849"/>
              <a:gd name="connsiteX13" fmla="*/ 775377 w 1905000"/>
              <a:gd name="connsiteY13" fmla="*/ 1554208 h 1613849"/>
              <a:gd name="connsiteX14" fmla="*/ 784966 w 1905000"/>
              <a:gd name="connsiteY14" fmla="*/ 1567362 h 1613849"/>
              <a:gd name="connsiteX15" fmla="*/ 788659 w 1905000"/>
              <a:gd name="connsiteY15" fmla="*/ 1559066 h 1613849"/>
              <a:gd name="connsiteX16" fmla="*/ 365719 w 1905000"/>
              <a:gd name="connsiteY16" fmla="*/ 1553283 h 1613849"/>
              <a:gd name="connsiteX17" fmla="*/ 356663 w 1905000"/>
              <a:gd name="connsiteY17" fmla="*/ 1554207 h 1613849"/>
              <a:gd name="connsiteX18" fmla="*/ 366253 w 1905000"/>
              <a:gd name="connsiteY18" fmla="*/ 1567361 h 1613849"/>
              <a:gd name="connsiteX19" fmla="*/ 369946 w 1905000"/>
              <a:gd name="connsiteY19" fmla="*/ 1559066 h 1613849"/>
              <a:gd name="connsiteX20" fmla="*/ 1203145 w 1905000"/>
              <a:gd name="connsiteY20" fmla="*/ 1553282 h 1613849"/>
              <a:gd name="connsiteX21" fmla="*/ 1194089 w 1905000"/>
              <a:gd name="connsiteY21" fmla="*/ 1554207 h 1613849"/>
              <a:gd name="connsiteX22" fmla="*/ 1203678 w 1905000"/>
              <a:gd name="connsiteY22" fmla="*/ 1567362 h 1613849"/>
              <a:gd name="connsiteX23" fmla="*/ 1207372 w 1905000"/>
              <a:gd name="connsiteY23" fmla="*/ 1559065 h 1613849"/>
              <a:gd name="connsiteX24" fmla="*/ 824125 w 1905000"/>
              <a:gd name="connsiteY24" fmla="*/ 1548851 h 1613849"/>
              <a:gd name="connsiteX25" fmla="*/ 815193 w 1905000"/>
              <a:gd name="connsiteY25" fmla="*/ 1549561 h 1613849"/>
              <a:gd name="connsiteX26" fmla="*/ 812002 w 1905000"/>
              <a:gd name="connsiteY26" fmla="*/ 1556726 h 1613849"/>
              <a:gd name="connsiteX27" fmla="*/ 817312 w 1905000"/>
              <a:gd name="connsiteY27" fmla="*/ 1564155 h 1613849"/>
              <a:gd name="connsiteX28" fmla="*/ 405412 w 1905000"/>
              <a:gd name="connsiteY28" fmla="*/ 1548851 h 1613849"/>
              <a:gd name="connsiteX29" fmla="*/ 396479 w 1905000"/>
              <a:gd name="connsiteY29" fmla="*/ 1549560 h 1613849"/>
              <a:gd name="connsiteX30" fmla="*/ 393289 w 1905000"/>
              <a:gd name="connsiteY30" fmla="*/ 1556727 h 1613849"/>
              <a:gd name="connsiteX31" fmla="*/ 398598 w 1905000"/>
              <a:gd name="connsiteY31" fmla="*/ 1564155 h 1613849"/>
              <a:gd name="connsiteX32" fmla="*/ 1242838 w 1905000"/>
              <a:gd name="connsiteY32" fmla="*/ 1548850 h 1613849"/>
              <a:gd name="connsiteX33" fmla="*/ 1233905 w 1905000"/>
              <a:gd name="connsiteY33" fmla="*/ 1549560 h 1613849"/>
              <a:gd name="connsiteX34" fmla="*/ 1230715 w 1905000"/>
              <a:gd name="connsiteY34" fmla="*/ 1556726 h 1613849"/>
              <a:gd name="connsiteX35" fmla="*/ 1236024 w 1905000"/>
              <a:gd name="connsiteY35" fmla="*/ 1564156 h 1613849"/>
              <a:gd name="connsiteX36" fmla="*/ 1221261 w 1905000"/>
              <a:gd name="connsiteY36" fmla="*/ 1540166 h 1613849"/>
              <a:gd name="connsiteX37" fmla="*/ 1217986 w 1905000"/>
              <a:gd name="connsiteY37" fmla="*/ 1540521 h 1613849"/>
              <a:gd name="connsiteX38" fmla="*/ 1213109 w 1905000"/>
              <a:gd name="connsiteY38" fmla="*/ 1541005 h 1613849"/>
              <a:gd name="connsiteX39" fmla="*/ 1209778 w 1905000"/>
              <a:gd name="connsiteY39" fmla="*/ 1548488 h 1613849"/>
              <a:gd name="connsiteX40" fmla="*/ 1212199 w 1905000"/>
              <a:gd name="connsiteY40" fmla="*/ 1551815 h 1613849"/>
              <a:gd name="connsiteX41" fmla="*/ 1214608 w 1905000"/>
              <a:gd name="connsiteY41" fmla="*/ 1555108 h 1613849"/>
              <a:gd name="connsiteX42" fmla="*/ 1218712 w 1905000"/>
              <a:gd name="connsiteY42" fmla="*/ 1554714 h 1613849"/>
              <a:gd name="connsiteX43" fmla="*/ 1222781 w 1905000"/>
              <a:gd name="connsiteY43" fmla="*/ 1554278 h 1613849"/>
              <a:gd name="connsiteX44" fmla="*/ 1226113 w 1905000"/>
              <a:gd name="connsiteY44" fmla="*/ 1546795 h 1613849"/>
              <a:gd name="connsiteX45" fmla="*/ 802548 w 1905000"/>
              <a:gd name="connsiteY45" fmla="*/ 1540165 h 1613849"/>
              <a:gd name="connsiteX46" fmla="*/ 799273 w 1905000"/>
              <a:gd name="connsiteY46" fmla="*/ 1540522 h 1613849"/>
              <a:gd name="connsiteX47" fmla="*/ 794397 w 1905000"/>
              <a:gd name="connsiteY47" fmla="*/ 1541005 h 1613849"/>
              <a:gd name="connsiteX48" fmla="*/ 791066 w 1905000"/>
              <a:gd name="connsiteY48" fmla="*/ 1548488 h 1613849"/>
              <a:gd name="connsiteX49" fmla="*/ 793486 w 1905000"/>
              <a:gd name="connsiteY49" fmla="*/ 1551815 h 1613849"/>
              <a:gd name="connsiteX50" fmla="*/ 795895 w 1905000"/>
              <a:gd name="connsiteY50" fmla="*/ 1555108 h 1613849"/>
              <a:gd name="connsiteX51" fmla="*/ 799999 w 1905000"/>
              <a:gd name="connsiteY51" fmla="*/ 1554714 h 1613849"/>
              <a:gd name="connsiteX52" fmla="*/ 804068 w 1905000"/>
              <a:gd name="connsiteY52" fmla="*/ 1554278 h 1613849"/>
              <a:gd name="connsiteX53" fmla="*/ 807400 w 1905000"/>
              <a:gd name="connsiteY53" fmla="*/ 1546795 h 1613849"/>
              <a:gd name="connsiteX54" fmla="*/ 383835 w 1905000"/>
              <a:gd name="connsiteY54" fmla="*/ 1540165 h 1613849"/>
              <a:gd name="connsiteX55" fmla="*/ 380560 w 1905000"/>
              <a:gd name="connsiteY55" fmla="*/ 1540522 h 1613849"/>
              <a:gd name="connsiteX56" fmla="*/ 375683 w 1905000"/>
              <a:gd name="connsiteY56" fmla="*/ 1541005 h 1613849"/>
              <a:gd name="connsiteX57" fmla="*/ 372352 w 1905000"/>
              <a:gd name="connsiteY57" fmla="*/ 1548488 h 1613849"/>
              <a:gd name="connsiteX58" fmla="*/ 374773 w 1905000"/>
              <a:gd name="connsiteY58" fmla="*/ 1551815 h 1613849"/>
              <a:gd name="connsiteX59" fmla="*/ 377181 w 1905000"/>
              <a:gd name="connsiteY59" fmla="*/ 1555108 h 1613849"/>
              <a:gd name="connsiteX60" fmla="*/ 381286 w 1905000"/>
              <a:gd name="connsiteY60" fmla="*/ 1554714 h 1613849"/>
              <a:gd name="connsiteX61" fmla="*/ 385356 w 1905000"/>
              <a:gd name="connsiteY61" fmla="*/ 1554278 h 1613849"/>
              <a:gd name="connsiteX62" fmla="*/ 388687 w 1905000"/>
              <a:gd name="connsiteY62" fmla="*/ 1546795 h 1613849"/>
              <a:gd name="connsiteX63" fmla="*/ 1200240 w 1905000"/>
              <a:gd name="connsiteY63" fmla="*/ 1530292 h 1613849"/>
              <a:gd name="connsiteX64" fmla="*/ 1193707 w 1905000"/>
              <a:gd name="connsiteY64" fmla="*/ 1544963 h 1613849"/>
              <a:gd name="connsiteX65" fmla="*/ 1202796 w 1905000"/>
              <a:gd name="connsiteY65" fmla="*/ 1544026 h 1613849"/>
              <a:gd name="connsiteX66" fmla="*/ 1205755 w 1905000"/>
              <a:gd name="connsiteY66" fmla="*/ 1537379 h 1613849"/>
              <a:gd name="connsiteX67" fmla="*/ 781527 w 1905000"/>
              <a:gd name="connsiteY67" fmla="*/ 1530291 h 1613849"/>
              <a:gd name="connsiteX68" fmla="*/ 774994 w 1905000"/>
              <a:gd name="connsiteY68" fmla="*/ 1544963 h 1613849"/>
              <a:gd name="connsiteX69" fmla="*/ 784083 w 1905000"/>
              <a:gd name="connsiteY69" fmla="*/ 1544025 h 1613849"/>
              <a:gd name="connsiteX70" fmla="*/ 787042 w 1905000"/>
              <a:gd name="connsiteY70" fmla="*/ 1537379 h 1613849"/>
              <a:gd name="connsiteX71" fmla="*/ 362813 w 1905000"/>
              <a:gd name="connsiteY71" fmla="*/ 1530291 h 1613849"/>
              <a:gd name="connsiteX72" fmla="*/ 356282 w 1905000"/>
              <a:gd name="connsiteY72" fmla="*/ 1544963 h 1613849"/>
              <a:gd name="connsiteX73" fmla="*/ 365370 w 1905000"/>
              <a:gd name="connsiteY73" fmla="*/ 1544025 h 1613849"/>
              <a:gd name="connsiteX74" fmla="*/ 368329 w 1905000"/>
              <a:gd name="connsiteY74" fmla="*/ 1537379 h 1613849"/>
              <a:gd name="connsiteX75" fmla="*/ 1231683 w 1905000"/>
              <a:gd name="connsiteY75" fmla="*/ 1527224 h 1613849"/>
              <a:gd name="connsiteX76" fmla="*/ 1227988 w 1905000"/>
              <a:gd name="connsiteY76" fmla="*/ 1535522 h 1613849"/>
              <a:gd name="connsiteX77" fmla="*/ 1231604 w 1905000"/>
              <a:gd name="connsiteY77" fmla="*/ 1540490 h 1613849"/>
              <a:gd name="connsiteX78" fmla="*/ 1240822 w 1905000"/>
              <a:gd name="connsiteY78" fmla="*/ 1539746 h 1613849"/>
              <a:gd name="connsiteX79" fmla="*/ 812970 w 1905000"/>
              <a:gd name="connsiteY79" fmla="*/ 1527224 h 1613849"/>
              <a:gd name="connsiteX80" fmla="*/ 809276 w 1905000"/>
              <a:gd name="connsiteY80" fmla="*/ 1535522 h 1613849"/>
              <a:gd name="connsiteX81" fmla="*/ 812890 w 1905000"/>
              <a:gd name="connsiteY81" fmla="*/ 1540490 h 1613849"/>
              <a:gd name="connsiteX82" fmla="*/ 822109 w 1905000"/>
              <a:gd name="connsiteY82" fmla="*/ 1539746 h 1613849"/>
              <a:gd name="connsiteX83" fmla="*/ 394257 w 1905000"/>
              <a:gd name="connsiteY83" fmla="*/ 1527224 h 1613849"/>
              <a:gd name="connsiteX84" fmla="*/ 390562 w 1905000"/>
              <a:gd name="connsiteY84" fmla="*/ 1535522 h 1613849"/>
              <a:gd name="connsiteX85" fmla="*/ 394177 w 1905000"/>
              <a:gd name="connsiteY85" fmla="*/ 1540489 h 1613849"/>
              <a:gd name="connsiteX86" fmla="*/ 403396 w 1905000"/>
              <a:gd name="connsiteY86" fmla="*/ 1539746 h 1613849"/>
              <a:gd name="connsiteX87" fmla="*/ 385651 w 1905000"/>
              <a:gd name="connsiteY87" fmla="*/ 1523854 h 1613849"/>
              <a:gd name="connsiteX88" fmla="*/ 370715 w 1905000"/>
              <a:gd name="connsiteY88" fmla="*/ 1525385 h 1613849"/>
              <a:gd name="connsiteX89" fmla="*/ 376342 w 1905000"/>
              <a:gd name="connsiteY89" fmla="*/ 1532711 h 1613849"/>
              <a:gd name="connsiteX90" fmla="*/ 380566 w 1905000"/>
              <a:gd name="connsiteY90" fmla="*/ 1532290 h 1613849"/>
              <a:gd name="connsiteX91" fmla="*/ 381957 w 1905000"/>
              <a:gd name="connsiteY91" fmla="*/ 1532150 h 1613849"/>
              <a:gd name="connsiteX92" fmla="*/ 1223077 w 1905000"/>
              <a:gd name="connsiteY92" fmla="*/ 1523853 h 1613849"/>
              <a:gd name="connsiteX93" fmla="*/ 1208141 w 1905000"/>
              <a:gd name="connsiteY93" fmla="*/ 1525385 h 1613849"/>
              <a:gd name="connsiteX94" fmla="*/ 1213767 w 1905000"/>
              <a:gd name="connsiteY94" fmla="*/ 1532712 h 1613849"/>
              <a:gd name="connsiteX95" fmla="*/ 1217993 w 1905000"/>
              <a:gd name="connsiteY95" fmla="*/ 1532290 h 1613849"/>
              <a:gd name="connsiteX96" fmla="*/ 1219383 w 1905000"/>
              <a:gd name="connsiteY96" fmla="*/ 1532150 h 1613849"/>
              <a:gd name="connsiteX97" fmla="*/ 804363 w 1905000"/>
              <a:gd name="connsiteY97" fmla="*/ 1523853 h 1613849"/>
              <a:gd name="connsiteX98" fmla="*/ 789429 w 1905000"/>
              <a:gd name="connsiteY98" fmla="*/ 1525385 h 1613849"/>
              <a:gd name="connsiteX99" fmla="*/ 795054 w 1905000"/>
              <a:gd name="connsiteY99" fmla="*/ 1532711 h 1613849"/>
              <a:gd name="connsiteX100" fmla="*/ 799280 w 1905000"/>
              <a:gd name="connsiteY100" fmla="*/ 1532290 h 1613849"/>
              <a:gd name="connsiteX101" fmla="*/ 800670 w 1905000"/>
              <a:gd name="connsiteY101" fmla="*/ 1532150 h 1613849"/>
              <a:gd name="connsiteX102" fmla="*/ 828741 w 1905000"/>
              <a:gd name="connsiteY102" fmla="*/ 1480422 h 1613849"/>
              <a:gd name="connsiteX103" fmla="*/ 831098 w 1905000"/>
              <a:gd name="connsiteY103" fmla="*/ 1486510 h 1613849"/>
              <a:gd name="connsiteX104" fmla="*/ 828340 w 1905000"/>
              <a:gd name="connsiteY104" fmla="*/ 1492704 h 1613849"/>
              <a:gd name="connsiteX105" fmla="*/ 834787 w 1905000"/>
              <a:gd name="connsiteY105" fmla="*/ 1491918 h 1613849"/>
              <a:gd name="connsiteX106" fmla="*/ 831052 w 1905000"/>
              <a:gd name="connsiteY106" fmla="*/ 1500304 h 1613849"/>
              <a:gd name="connsiteX107" fmla="*/ 824524 w 1905000"/>
              <a:gd name="connsiteY107" fmla="*/ 1501272 h 1613849"/>
              <a:gd name="connsiteX108" fmla="*/ 823145 w 1905000"/>
              <a:gd name="connsiteY108" fmla="*/ 1504369 h 1613849"/>
              <a:gd name="connsiteX109" fmla="*/ 834341 w 1905000"/>
              <a:gd name="connsiteY109" fmla="*/ 1502961 h 1613849"/>
              <a:gd name="connsiteX110" fmla="*/ 830607 w 1905000"/>
              <a:gd name="connsiteY110" fmla="*/ 1511348 h 1613849"/>
              <a:gd name="connsiteX111" fmla="*/ 819331 w 1905000"/>
              <a:gd name="connsiteY111" fmla="*/ 1512937 h 1613849"/>
              <a:gd name="connsiteX112" fmla="*/ 816885 w 1905000"/>
              <a:gd name="connsiteY112" fmla="*/ 1518431 h 1613849"/>
              <a:gd name="connsiteX113" fmla="*/ 821832 w 1905000"/>
              <a:gd name="connsiteY113" fmla="*/ 1525212 h 1613849"/>
              <a:gd name="connsiteX114" fmla="*/ 833768 w 1905000"/>
              <a:gd name="connsiteY114" fmla="*/ 1522508 h 1613849"/>
              <a:gd name="connsiteX115" fmla="*/ 826969 w 1905000"/>
              <a:gd name="connsiteY115" fmla="*/ 1532239 h 1613849"/>
              <a:gd name="connsiteX116" fmla="*/ 831904 w 1905000"/>
              <a:gd name="connsiteY116" fmla="*/ 1538987 h 1613849"/>
              <a:gd name="connsiteX117" fmla="*/ 837999 w 1905000"/>
              <a:gd name="connsiteY117" fmla="*/ 1538504 h 1613849"/>
              <a:gd name="connsiteX118" fmla="*/ 842994 w 1905000"/>
              <a:gd name="connsiteY118" fmla="*/ 1528322 h 1613849"/>
              <a:gd name="connsiteX119" fmla="*/ 852180 w 1905000"/>
              <a:gd name="connsiteY119" fmla="*/ 1527346 h 1613849"/>
              <a:gd name="connsiteX120" fmla="*/ 847374 w 1905000"/>
              <a:gd name="connsiteY120" fmla="*/ 1537532 h 1613849"/>
              <a:gd name="connsiteX121" fmla="*/ 850740 w 1905000"/>
              <a:gd name="connsiteY121" fmla="*/ 1537215 h 1613849"/>
              <a:gd name="connsiteX122" fmla="*/ 853656 w 1905000"/>
              <a:gd name="connsiteY122" fmla="*/ 1531334 h 1613849"/>
              <a:gd name="connsiteX123" fmla="*/ 862865 w 1905000"/>
              <a:gd name="connsiteY123" fmla="*/ 1530370 h 1613849"/>
              <a:gd name="connsiteX124" fmla="*/ 860093 w 1905000"/>
              <a:gd name="connsiteY124" fmla="*/ 1536232 h 1613849"/>
              <a:gd name="connsiteX125" fmla="*/ 866876 w 1905000"/>
              <a:gd name="connsiteY125" fmla="*/ 1535542 h 1613849"/>
              <a:gd name="connsiteX126" fmla="*/ 871969 w 1905000"/>
              <a:gd name="connsiteY126" fmla="*/ 1539624 h 1613849"/>
              <a:gd name="connsiteX127" fmla="*/ 867864 w 1905000"/>
              <a:gd name="connsiteY127" fmla="*/ 1544703 h 1613849"/>
              <a:gd name="connsiteX128" fmla="*/ 861091 w 1905000"/>
              <a:gd name="connsiteY128" fmla="*/ 1545372 h 1613849"/>
              <a:gd name="connsiteX129" fmla="*/ 865013 w 1905000"/>
              <a:gd name="connsiteY129" fmla="*/ 1550558 h 1613849"/>
              <a:gd name="connsiteX130" fmla="*/ 855847 w 1905000"/>
              <a:gd name="connsiteY130" fmla="*/ 1551489 h 1613849"/>
              <a:gd name="connsiteX131" fmla="*/ 851706 w 1905000"/>
              <a:gd name="connsiteY131" fmla="*/ 1546367 h 1613849"/>
              <a:gd name="connsiteX132" fmla="*/ 848339 w 1905000"/>
              <a:gd name="connsiteY132" fmla="*/ 1546684 h 1613849"/>
              <a:gd name="connsiteX133" fmla="*/ 855204 w 1905000"/>
              <a:gd name="connsiteY133" fmla="*/ 1555673 h 1613849"/>
              <a:gd name="connsiteX134" fmla="*/ 846028 w 1905000"/>
              <a:gd name="connsiteY134" fmla="*/ 1556624 h 1613849"/>
              <a:gd name="connsiteX135" fmla="*/ 838954 w 1905000"/>
              <a:gd name="connsiteY135" fmla="*/ 1547679 h 1613849"/>
              <a:gd name="connsiteX136" fmla="*/ 833631 w 1905000"/>
              <a:gd name="connsiteY136" fmla="*/ 1548071 h 1613849"/>
              <a:gd name="connsiteX137" fmla="*/ 829947 w 1905000"/>
              <a:gd name="connsiteY137" fmla="*/ 1556346 h 1613849"/>
              <a:gd name="connsiteX138" fmla="*/ 837980 w 1905000"/>
              <a:gd name="connsiteY138" fmla="*/ 1564961 h 1613849"/>
              <a:gd name="connsiteX139" fmla="*/ 826545 w 1905000"/>
              <a:gd name="connsiteY139" fmla="*/ 1563987 h 1613849"/>
              <a:gd name="connsiteX140" fmla="*/ 822962 w 1905000"/>
              <a:gd name="connsiteY140" fmla="*/ 1572035 h 1613849"/>
              <a:gd name="connsiteX141" fmla="*/ 826141 w 1905000"/>
              <a:gd name="connsiteY141" fmla="*/ 1576458 h 1613849"/>
              <a:gd name="connsiteX142" fmla="*/ 837512 w 1905000"/>
              <a:gd name="connsiteY142" fmla="*/ 1575750 h 1613849"/>
              <a:gd name="connsiteX143" fmla="*/ 842944 w 1905000"/>
              <a:gd name="connsiteY143" fmla="*/ 1583207 h 1613849"/>
              <a:gd name="connsiteX144" fmla="*/ 831682 w 1905000"/>
              <a:gd name="connsiteY144" fmla="*/ 1584098 h 1613849"/>
              <a:gd name="connsiteX145" fmla="*/ 833699 w 1905000"/>
              <a:gd name="connsiteY145" fmla="*/ 1586811 h 1613849"/>
              <a:gd name="connsiteX146" fmla="*/ 840276 w 1905000"/>
              <a:gd name="connsiteY146" fmla="*/ 1586462 h 1613849"/>
              <a:gd name="connsiteX147" fmla="*/ 845718 w 1905000"/>
              <a:gd name="connsiteY147" fmla="*/ 1593896 h 1613849"/>
              <a:gd name="connsiteX148" fmla="*/ 839249 w 1905000"/>
              <a:gd name="connsiteY148" fmla="*/ 1594429 h 1613849"/>
              <a:gd name="connsiteX149" fmla="*/ 843252 w 1905000"/>
              <a:gd name="connsiteY149" fmla="*/ 1599923 h 1613849"/>
              <a:gd name="connsiteX150" fmla="*/ 842256 w 1905000"/>
              <a:gd name="connsiteY150" fmla="*/ 1606359 h 1613849"/>
              <a:gd name="connsiteX151" fmla="*/ 835805 w 1905000"/>
              <a:gd name="connsiteY151" fmla="*/ 1605329 h 1613849"/>
              <a:gd name="connsiteX152" fmla="*/ 831779 w 1905000"/>
              <a:gd name="connsiteY152" fmla="*/ 1599826 h 1613849"/>
              <a:gd name="connsiteX153" fmla="*/ 829278 w 1905000"/>
              <a:gd name="connsiteY153" fmla="*/ 1605809 h 1613849"/>
              <a:gd name="connsiteX154" fmla="*/ 823823 w 1905000"/>
              <a:gd name="connsiteY154" fmla="*/ 1598342 h 1613849"/>
              <a:gd name="connsiteX155" fmla="*/ 826218 w 1905000"/>
              <a:gd name="connsiteY155" fmla="*/ 1592230 h 1613849"/>
              <a:gd name="connsiteX156" fmla="*/ 824235 w 1905000"/>
              <a:gd name="connsiteY156" fmla="*/ 1589505 h 1613849"/>
              <a:gd name="connsiteX157" fmla="*/ 819890 w 1905000"/>
              <a:gd name="connsiteY157" fmla="*/ 1599869 h 1613849"/>
              <a:gd name="connsiteX158" fmla="*/ 814458 w 1905000"/>
              <a:gd name="connsiteY158" fmla="*/ 1592412 h 1613849"/>
              <a:gd name="connsiteX159" fmla="*/ 818674 w 1905000"/>
              <a:gd name="connsiteY159" fmla="*/ 1581909 h 1613849"/>
              <a:gd name="connsiteX160" fmla="*/ 815622 w 1905000"/>
              <a:gd name="connsiteY160" fmla="*/ 1577625 h 1613849"/>
              <a:gd name="connsiteX161" fmla="*/ 806645 w 1905000"/>
              <a:gd name="connsiteY161" fmla="*/ 1578558 h 1613849"/>
              <a:gd name="connsiteX162" fmla="*/ 803223 w 1905000"/>
              <a:gd name="connsiteY162" fmla="*/ 1589712 h 1613849"/>
              <a:gd name="connsiteX163" fmla="*/ 798327 w 1905000"/>
              <a:gd name="connsiteY163" fmla="*/ 1579405 h 1613849"/>
              <a:gd name="connsiteX164" fmla="*/ 789327 w 1905000"/>
              <a:gd name="connsiteY164" fmla="*/ 1580329 h 1613849"/>
              <a:gd name="connsiteX165" fmla="*/ 787193 w 1905000"/>
              <a:gd name="connsiteY165" fmla="*/ 1585122 h 1613849"/>
              <a:gd name="connsiteX166" fmla="*/ 793566 w 1905000"/>
              <a:gd name="connsiteY166" fmla="*/ 1594542 h 1613849"/>
              <a:gd name="connsiteX167" fmla="*/ 789812 w 1905000"/>
              <a:gd name="connsiteY167" fmla="*/ 1602974 h 1613849"/>
              <a:gd name="connsiteX168" fmla="*/ 783378 w 1905000"/>
              <a:gd name="connsiteY168" fmla="*/ 1593689 h 1613849"/>
              <a:gd name="connsiteX169" fmla="*/ 782009 w 1905000"/>
              <a:gd name="connsiteY169" fmla="*/ 1596764 h 1613849"/>
              <a:gd name="connsiteX170" fmla="*/ 785658 w 1905000"/>
              <a:gd name="connsiteY170" fmla="*/ 1602262 h 1613849"/>
              <a:gd name="connsiteX171" fmla="*/ 781904 w 1905000"/>
              <a:gd name="connsiteY171" fmla="*/ 1610695 h 1613849"/>
              <a:gd name="connsiteX172" fmla="*/ 778184 w 1905000"/>
              <a:gd name="connsiteY172" fmla="*/ 1605355 h 1613849"/>
              <a:gd name="connsiteX173" fmla="*/ 775426 w 1905000"/>
              <a:gd name="connsiteY173" fmla="*/ 1611549 h 1613849"/>
              <a:gd name="connsiteX174" fmla="*/ 769336 w 1905000"/>
              <a:gd name="connsiteY174" fmla="*/ 1613848 h 1613849"/>
              <a:gd name="connsiteX175" fmla="*/ 766969 w 1905000"/>
              <a:gd name="connsiteY175" fmla="*/ 1607783 h 1613849"/>
              <a:gd name="connsiteX176" fmla="*/ 769726 w 1905000"/>
              <a:gd name="connsiteY176" fmla="*/ 1601588 h 1613849"/>
              <a:gd name="connsiteX177" fmla="*/ 763292 w 1905000"/>
              <a:gd name="connsiteY177" fmla="*/ 1602408 h 1613849"/>
              <a:gd name="connsiteX178" fmla="*/ 767046 w 1905000"/>
              <a:gd name="connsiteY178" fmla="*/ 1593975 h 1613849"/>
              <a:gd name="connsiteX179" fmla="*/ 773551 w 1905000"/>
              <a:gd name="connsiteY179" fmla="*/ 1592998 h 1613849"/>
              <a:gd name="connsiteX180" fmla="*/ 774920 w 1905000"/>
              <a:gd name="connsiteY180" fmla="*/ 1589924 h 1613849"/>
              <a:gd name="connsiteX181" fmla="*/ 763715 w 1905000"/>
              <a:gd name="connsiteY181" fmla="*/ 1591355 h 1613849"/>
              <a:gd name="connsiteX182" fmla="*/ 767470 w 1905000"/>
              <a:gd name="connsiteY182" fmla="*/ 1582922 h 1613849"/>
              <a:gd name="connsiteX183" fmla="*/ 778735 w 1905000"/>
              <a:gd name="connsiteY183" fmla="*/ 1581355 h 1613849"/>
              <a:gd name="connsiteX184" fmla="*/ 781059 w 1905000"/>
              <a:gd name="connsiteY184" fmla="*/ 1576133 h 1613849"/>
              <a:gd name="connsiteX185" fmla="*/ 776067 w 1905000"/>
              <a:gd name="connsiteY185" fmla="*/ 1569333 h 1613849"/>
              <a:gd name="connsiteX186" fmla="*/ 764220 w 1905000"/>
              <a:gd name="connsiteY186" fmla="*/ 1572022 h 1613849"/>
              <a:gd name="connsiteX187" fmla="*/ 770954 w 1905000"/>
              <a:gd name="connsiteY187" fmla="*/ 1562315 h 1613849"/>
              <a:gd name="connsiteX188" fmla="*/ 765770 w 1905000"/>
              <a:gd name="connsiteY188" fmla="*/ 1555213 h 1613849"/>
              <a:gd name="connsiteX189" fmla="*/ 760100 w 1905000"/>
              <a:gd name="connsiteY189" fmla="*/ 1555777 h 1613849"/>
              <a:gd name="connsiteX190" fmla="*/ 755073 w 1905000"/>
              <a:gd name="connsiteY190" fmla="*/ 1565972 h 1613849"/>
              <a:gd name="connsiteX191" fmla="*/ 745896 w 1905000"/>
              <a:gd name="connsiteY191" fmla="*/ 1566924 h 1613849"/>
              <a:gd name="connsiteX192" fmla="*/ 750702 w 1905000"/>
              <a:gd name="connsiteY192" fmla="*/ 1556738 h 1613849"/>
              <a:gd name="connsiteX193" fmla="*/ 747339 w 1905000"/>
              <a:gd name="connsiteY193" fmla="*/ 1557111 h 1613849"/>
              <a:gd name="connsiteX194" fmla="*/ 744400 w 1905000"/>
              <a:gd name="connsiteY194" fmla="*/ 1562980 h 1613849"/>
              <a:gd name="connsiteX195" fmla="*/ 735233 w 1905000"/>
              <a:gd name="connsiteY195" fmla="*/ 1563911 h 1613849"/>
              <a:gd name="connsiteX196" fmla="*/ 737996 w 1905000"/>
              <a:gd name="connsiteY196" fmla="*/ 1558070 h 1613849"/>
              <a:gd name="connsiteX197" fmla="*/ 731222 w 1905000"/>
              <a:gd name="connsiteY197" fmla="*/ 1558739 h 1613849"/>
              <a:gd name="connsiteX198" fmla="*/ 726130 w 1905000"/>
              <a:gd name="connsiteY198" fmla="*/ 1554657 h 1613849"/>
              <a:gd name="connsiteX199" fmla="*/ 730257 w 1905000"/>
              <a:gd name="connsiteY199" fmla="*/ 1549586 h 1613849"/>
              <a:gd name="connsiteX200" fmla="*/ 736986 w 1905000"/>
              <a:gd name="connsiteY200" fmla="*/ 1548898 h 1613849"/>
              <a:gd name="connsiteX201" fmla="*/ 733075 w 1905000"/>
              <a:gd name="connsiteY201" fmla="*/ 1543744 h 1613849"/>
              <a:gd name="connsiteX202" fmla="*/ 742252 w 1905000"/>
              <a:gd name="connsiteY202" fmla="*/ 1542791 h 1613849"/>
              <a:gd name="connsiteX203" fmla="*/ 746361 w 1905000"/>
              <a:gd name="connsiteY203" fmla="*/ 1547926 h 1613849"/>
              <a:gd name="connsiteX204" fmla="*/ 749736 w 1905000"/>
              <a:gd name="connsiteY204" fmla="*/ 1547586 h 1613849"/>
              <a:gd name="connsiteX205" fmla="*/ 742862 w 1905000"/>
              <a:gd name="connsiteY205" fmla="*/ 1538621 h 1613849"/>
              <a:gd name="connsiteX206" fmla="*/ 752072 w 1905000"/>
              <a:gd name="connsiteY206" fmla="*/ 1537656 h 1613849"/>
              <a:gd name="connsiteX207" fmla="*/ 759112 w 1905000"/>
              <a:gd name="connsiteY207" fmla="*/ 1546614 h 1613849"/>
              <a:gd name="connsiteX208" fmla="*/ 765398 w 1905000"/>
              <a:gd name="connsiteY208" fmla="*/ 1545946 h 1613849"/>
              <a:gd name="connsiteX209" fmla="*/ 768589 w 1905000"/>
              <a:gd name="connsiteY209" fmla="*/ 1538779 h 1613849"/>
              <a:gd name="connsiteX210" fmla="*/ 759963 w 1905000"/>
              <a:gd name="connsiteY210" fmla="*/ 1529548 h 1613849"/>
              <a:gd name="connsiteX211" fmla="*/ 772242 w 1905000"/>
              <a:gd name="connsiteY211" fmla="*/ 1530572 h 1613849"/>
              <a:gd name="connsiteX212" fmla="*/ 775735 w 1905000"/>
              <a:gd name="connsiteY212" fmla="*/ 1522728 h 1613849"/>
              <a:gd name="connsiteX213" fmla="*/ 771924 w 1905000"/>
              <a:gd name="connsiteY213" fmla="*/ 1517836 h 1613849"/>
              <a:gd name="connsiteX214" fmla="*/ 760589 w 1905000"/>
              <a:gd name="connsiteY214" fmla="*/ 1518586 h 1613849"/>
              <a:gd name="connsiteX215" fmla="*/ 755111 w 1905000"/>
              <a:gd name="connsiteY215" fmla="*/ 1511108 h 1613849"/>
              <a:gd name="connsiteX216" fmla="*/ 766384 w 1905000"/>
              <a:gd name="connsiteY216" fmla="*/ 1510195 h 1613849"/>
              <a:gd name="connsiteX217" fmla="*/ 764368 w 1905000"/>
              <a:gd name="connsiteY217" fmla="*/ 1507482 h 1613849"/>
              <a:gd name="connsiteX218" fmla="*/ 757813 w 1905000"/>
              <a:gd name="connsiteY218" fmla="*/ 1507841 h 1613849"/>
              <a:gd name="connsiteX219" fmla="*/ 752380 w 1905000"/>
              <a:gd name="connsiteY219" fmla="*/ 1500385 h 1613849"/>
              <a:gd name="connsiteX220" fmla="*/ 758827 w 1905000"/>
              <a:gd name="connsiteY220" fmla="*/ 1499841 h 1613849"/>
              <a:gd name="connsiteX221" fmla="*/ 754846 w 1905000"/>
              <a:gd name="connsiteY221" fmla="*/ 1494358 h 1613849"/>
              <a:gd name="connsiteX222" fmla="*/ 755842 w 1905000"/>
              <a:gd name="connsiteY222" fmla="*/ 1487921 h 1613849"/>
              <a:gd name="connsiteX223" fmla="*/ 762306 w 1905000"/>
              <a:gd name="connsiteY223" fmla="*/ 1488984 h 1613849"/>
              <a:gd name="connsiteX224" fmla="*/ 766320 w 1905000"/>
              <a:gd name="connsiteY224" fmla="*/ 1494454 h 1613849"/>
              <a:gd name="connsiteX225" fmla="*/ 768811 w 1905000"/>
              <a:gd name="connsiteY225" fmla="*/ 1488494 h 1613849"/>
              <a:gd name="connsiteX226" fmla="*/ 774234 w 1905000"/>
              <a:gd name="connsiteY226" fmla="*/ 1495973 h 1613849"/>
              <a:gd name="connsiteX227" fmla="*/ 771847 w 1905000"/>
              <a:gd name="connsiteY227" fmla="*/ 1502063 h 1613849"/>
              <a:gd name="connsiteX228" fmla="*/ 773877 w 1905000"/>
              <a:gd name="connsiteY228" fmla="*/ 1504808 h 1613849"/>
              <a:gd name="connsiteX229" fmla="*/ 778185 w 1905000"/>
              <a:gd name="connsiteY229" fmla="*/ 1494401 h 1613849"/>
              <a:gd name="connsiteX230" fmla="*/ 783607 w 1905000"/>
              <a:gd name="connsiteY230" fmla="*/ 1501881 h 1613849"/>
              <a:gd name="connsiteX231" fmla="*/ 779405 w 1905000"/>
              <a:gd name="connsiteY231" fmla="*/ 1512416 h 1613849"/>
              <a:gd name="connsiteX232" fmla="*/ 783428 w 1905000"/>
              <a:gd name="connsiteY232" fmla="*/ 1517621 h 1613849"/>
              <a:gd name="connsiteX233" fmla="*/ 791049 w 1905000"/>
              <a:gd name="connsiteY233" fmla="*/ 1516816 h 1613849"/>
              <a:gd name="connsiteX234" fmla="*/ 794775 w 1905000"/>
              <a:gd name="connsiteY234" fmla="*/ 1504794 h 1613849"/>
              <a:gd name="connsiteX235" fmla="*/ 800039 w 1905000"/>
              <a:gd name="connsiteY235" fmla="*/ 1515915 h 1613849"/>
              <a:gd name="connsiteX236" fmla="*/ 808279 w 1905000"/>
              <a:gd name="connsiteY236" fmla="*/ 1515060 h 1613849"/>
              <a:gd name="connsiteX237" fmla="*/ 810896 w 1905000"/>
              <a:gd name="connsiteY237" fmla="*/ 1509182 h 1613849"/>
              <a:gd name="connsiteX238" fmla="*/ 804509 w 1905000"/>
              <a:gd name="connsiteY238" fmla="*/ 1499729 h 1613849"/>
              <a:gd name="connsiteX239" fmla="*/ 808244 w 1905000"/>
              <a:gd name="connsiteY239" fmla="*/ 1491342 h 1613849"/>
              <a:gd name="connsiteX240" fmla="*/ 814711 w 1905000"/>
              <a:gd name="connsiteY240" fmla="*/ 1500613 h 1613849"/>
              <a:gd name="connsiteX241" fmla="*/ 816090 w 1905000"/>
              <a:gd name="connsiteY241" fmla="*/ 1497517 h 1613849"/>
              <a:gd name="connsiteX242" fmla="*/ 812441 w 1905000"/>
              <a:gd name="connsiteY242" fmla="*/ 1492018 h 1613849"/>
              <a:gd name="connsiteX243" fmla="*/ 816175 w 1905000"/>
              <a:gd name="connsiteY243" fmla="*/ 1483631 h 1613849"/>
              <a:gd name="connsiteX244" fmla="*/ 819904 w 1905000"/>
              <a:gd name="connsiteY244" fmla="*/ 1488949 h 1613849"/>
              <a:gd name="connsiteX245" fmla="*/ 822662 w 1905000"/>
              <a:gd name="connsiteY245" fmla="*/ 1482754 h 1613849"/>
              <a:gd name="connsiteX246" fmla="*/ 1247454 w 1905000"/>
              <a:gd name="connsiteY246" fmla="*/ 1480422 h 1613849"/>
              <a:gd name="connsiteX247" fmla="*/ 1249810 w 1905000"/>
              <a:gd name="connsiteY247" fmla="*/ 1486509 h 1613849"/>
              <a:gd name="connsiteX248" fmla="*/ 1247052 w 1905000"/>
              <a:gd name="connsiteY248" fmla="*/ 1492704 h 1613849"/>
              <a:gd name="connsiteX249" fmla="*/ 1253499 w 1905000"/>
              <a:gd name="connsiteY249" fmla="*/ 1491917 h 1613849"/>
              <a:gd name="connsiteX250" fmla="*/ 1249765 w 1905000"/>
              <a:gd name="connsiteY250" fmla="*/ 1500304 h 1613849"/>
              <a:gd name="connsiteX251" fmla="*/ 1243238 w 1905000"/>
              <a:gd name="connsiteY251" fmla="*/ 1501272 h 1613849"/>
              <a:gd name="connsiteX252" fmla="*/ 1241859 w 1905000"/>
              <a:gd name="connsiteY252" fmla="*/ 1504370 h 1613849"/>
              <a:gd name="connsiteX253" fmla="*/ 1253053 w 1905000"/>
              <a:gd name="connsiteY253" fmla="*/ 1502961 h 1613849"/>
              <a:gd name="connsiteX254" fmla="*/ 1249319 w 1905000"/>
              <a:gd name="connsiteY254" fmla="*/ 1511348 h 1613849"/>
              <a:gd name="connsiteX255" fmla="*/ 1238044 w 1905000"/>
              <a:gd name="connsiteY255" fmla="*/ 1512937 h 1613849"/>
              <a:gd name="connsiteX256" fmla="*/ 1235599 w 1905000"/>
              <a:gd name="connsiteY256" fmla="*/ 1518431 h 1613849"/>
              <a:gd name="connsiteX257" fmla="*/ 1240546 w 1905000"/>
              <a:gd name="connsiteY257" fmla="*/ 1525212 h 1613849"/>
              <a:gd name="connsiteX258" fmla="*/ 1252481 w 1905000"/>
              <a:gd name="connsiteY258" fmla="*/ 1522507 h 1613849"/>
              <a:gd name="connsiteX259" fmla="*/ 1245682 w 1905000"/>
              <a:gd name="connsiteY259" fmla="*/ 1532239 h 1613849"/>
              <a:gd name="connsiteX260" fmla="*/ 1250617 w 1905000"/>
              <a:gd name="connsiteY260" fmla="*/ 1538987 h 1613849"/>
              <a:gd name="connsiteX261" fmla="*/ 1256712 w 1905000"/>
              <a:gd name="connsiteY261" fmla="*/ 1538504 h 1613849"/>
              <a:gd name="connsiteX262" fmla="*/ 1261706 w 1905000"/>
              <a:gd name="connsiteY262" fmla="*/ 1528321 h 1613849"/>
              <a:gd name="connsiteX263" fmla="*/ 1270894 w 1905000"/>
              <a:gd name="connsiteY263" fmla="*/ 1527347 h 1613849"/>
              <a:gd name="connsiteX264" fmla="*/ 1266087 w 1905000"/>
              <a:gd name="connsiteY264" fmla="*/ 1537532 h 1613849"/>
              <a:gd name="connsiteX265" fmla="*/ 1269453 w 1905000"/>
              <a:gd name="connsiteY265" fmla="*/ 1537215 h 1613849"/>
              <a:gd name="connsiteX266" fmla="*/ 1272369 w 1905000"/>
              <a:gd name="connsiteY266" fmla="*/ 1531335 h 1613849"/>
              <a:gd name="connsiteX267" fmla="*/ 1281578 w 1905000"/>
              <a:gd name="connsiteY267" fmla="*/ 1530370 h 1613849"/>
              <a:gd name="connsiteX268" fmla="*/ 1278806 w 1905000"/>
              <a:gd name="connsiteY268" fmla="*/ 1536232 h 1613849"/>
              <a:gd name="connsiteX269" fmla="*/ 1285590 w 1905000"/>
              <a:gd name="connsiteY269" fmla="*/ 1535542 h 1613849"/>
              <a:gd name="connsiteX270" fmla="*/ 1290681 w 1905000"/>
              <a:gd name="connsiteY270" fmla="*/ 1539624 h 1613849"/>
              <a:gd name="connsiteX271" fmla="*/ 1286578 w 1905000"/>
              <a:gd name="connsiteY271" fmla="*/ 1544704 h 1613849"/>
              <a:gd name="connsiteX272" fmla="*/ 1279804 w 1905000"/>
              <a:gd name="connsiteY272" fmla="*/ 1545372 h 1613849"/>
              <a:gd name="connsiteX273" fmla="*/ 1283727 w 1905000"/>
              <a:gd name="connsiteY273" fmla="*/ 1550558 h 1613849"/>
              <a:gd name="connsiteX274" fmla="*/ 1274560 w 1905000"/>
              <a:gd name="connsiteY274" fmla="*/ 1551489 h 1613849"/>
              <a:gd name="connsiteX275" fmla="*/ 1270418 w 1905000"/>
              <a:gd name="connsiteY275" fmla="*/ 1546367 h 1613849"/>
              <a:gd name="connsiteX276" fmla="*/ 1267053 w 1905000"/>
              <a:gd name="connsiteY276" fmla="*/ 1546684 h 1613849"/>
              <a:gd name="connsiteX277" fmla="*/ 1273916 w 1905000"/>
              <a:gd name="connsiteY277" fmla="*/ 1555672 h 1613849"/>
              <a:gd name="connsiteX278" fmla="*/ 1264740 w 1905000"/>
              <a:gd name="connsiteY278" fmla="*/ 1556625 h 1613849"/>
              <a:gd name="connsiteX279" fmla="*/ 1257667 w 1905000"/>
              <a:gd name="connsiteY279" fmla="*/ 1547679 h 1613849"/>
              <a:gd name="connsiteX280" fmla="*/ 1252344 w 1905000"/>
              <a:gd name="connsiteY280" fmla="*/ 1548072 h 1613849"/>
              <a:gd name="connsiteX281" fmla="*/ 1248660 w 1905000"/>
              <a:gd name="connsiteY281" fmla="*/ 1556347 h 1613849"/>
              <a:gd name="connsiteX282" fmla="*/ 1256693 w 1905000"/>
              <a:gd name="connsiteY282" fmla="*/ 1564961 h 1613849"/>
              <a:gd name="connsiteX283" fmla="*/ 1245258 w 1905000"/>
              <a:gd name="connsiteY283" fmla="*/ 1563987 h 1613849"/>
              <a:gd name="connsiteX284" fmla="*/ 1241675 w 1905000"/>
              <a:gd name="connsiteY284" fmla="*/ 1572035 h 1613849"/>
              <a:gd name="connsiteX285" fmla="*/ 1244854 w 1905000"/>
              <a:gd name="connsiteY285" fmla="*/ 1576458 h 1613849"/>
              <a:gd name="connsiteX286" fmla="*/ 1256225 w 1905000"/>
              <a:gd name="connsiteY286" fmla="*/ 1575750 h 1613849"/>
              <a:gd name="connsiteX287" fmla="*/ 1261657 w 1905000"/>
              <a:gd name="connsiteY287" fmla="*/ 1583207 h 1613849"/>
              <a:gd name="connsiteX288" fmla="*/ 1250395 w 1905000"/>
              <a:gd name="connsiteY288" fmla="*/ 1584099 h 1613849"/>
              <a:gd name="connsiteX289" fmla="*/ 1252412 w 1905000"/>
              <a:gd name="connsiteY289" fmla="*/ 1586811 h 1613849"/>
              <a:gd name="connsiteX290" fmla="*/ 1258989 w 1905000"/>
              <a:gd name="connsiteY290" fmla="*/ 1586461 h 1613849"/>
              <a:gd name="connsiteX291" fmla="*/ 1264432 w 1905000"/>
              <a:gd name="connsiteY291" fmla="*/ 1593897 h 1613849"/>
              <a:gd name="connsiteX292" fmla="*/ 1257962 w 1905000"/>
              <a:gd name="connsiteY292" fmla="*/ 1594429 h 1613849"/>
              <a:gd name="connsiteX293" fmla="*/ 1261965 w 1905000"/>
              <a:gd name="connsiteY293" fmla="*/ 1599923 h 1613849"/>
              <a:gd name="connsiteX294" fmla="*/ 1260969 w 1905000"/>
              <a:gd name="connsiteY294" fmla="*/ 1606359 h 1613849"/>
              <a:gd name="connsiteX295" fmla="*/ 1254518 w 1905000"/>
              <a:gd name="connsiteY295" fmla="*/ 1605329 h 1613849"/>
              <a:gd name="connsiteX296" fmla="*/ 1250492 w 1905000"/>
              <a:gd name="connsiteY296" fmla="*/ 1599825 h 1613849"/>
              <a:gd name="connsiteX297" fmla="*/ 1247991 w 1905000"/>
              <a:gd name="connsiteY297" fmla="*/ 1605809 h 1613849"/>
              <a:gd name="connsiteX298" fmla="*/ 1242536 w 1905000"/>
              <a:gd name="connsiteY298" fmla="*/ 1598342 h 1613849"/>
              <a:gd name="connsiteX299" fmla="*/ 1244932 w 1905000"/>
              <a:gd name="connsiteY299" fmla="*/ 1592231 h 1613849"/>
              <a:gd name="connsiteX300" fmla="*/ 1242947 w 1905000"/>
              <a:gd name="connsiteY300" fmla="*/ 1589504 h 1613849"/>
              <a:gd name="connsiteX301" fmla="*/ 1238604 w 1905000"/>
              <a:gd name="connsiteY301" fmla="*/ 1599869 h 1613849"/>
              <a:gd name="connsiteX302" fmla="*/ 1233172 w 1905000"/>
              <a:gd name="connsiteY302" fmla="*/ 1592412 h 1613849"/>
              <a:gd name="connsiteX303" fmla="*/ 1237387 w 1905000"/>
              <a:gd name="connsiteY303" fmla="*/ 1581910 h 1613849"/>
              <a:gd name="connsiteX304" fmla="*/ 1234335 w 1905000"/>
              <a:gd name="connsiteY304" fmla="*/ 1577626 h 1613849"/>
              <a:gd name="connsiteX305" fmla="*/ 1225357 w 1905000"/>
              <a:gd name="connsiteY305" fmla="*/ 1578559 h 1613849"/>
              <a:gd name="connsiteX306" fmla="*/ 1221936 w 1905000"/>
              <a:gd name="connsiteY306" fmla="*/ 1589713 h 1613849"/>
              <a:gd name="connsiteX307" fmla="*/ 1217041 w 1905000"/>
              <a:gd name="connsiteY307" fmla="*/ 1579406 h 1613849"/>
              <a:gd name="connsiteX308" fmla="*/ 1208039 w 1905000"/>
              <a:gd name="connsiteY308" fmla="*/ 1580329 h 1613849"/>
              <a:gd name="connsiteX309" fmla="*/ 1205905 w 1905000"/>
              <a:gd name="connsiteY309" fmla="*/ 1585121 h 1613849"/>
              <a:gd name="connsiteX310" fmla="*/ 1212280 w 1905000"/>
              <a:gd name="connsiteY310" fmla="*/ 1594542 h 1613849"/>
              <a:gd name="connsiteX311" fmla="*/ 1208526 w 1905000"/>
              <a:gd name="connsiteY311" fmla="*/ 1602974 h 1613849"/>
              <a:gd name="connsiteX312" fmla="*/ 1202091 w 1905000"/>
              <a:gd name="connsiteY312" fmla="*/ 1593689 h 1613849"/>
              <a:gd name="connsiteX313" fmla="*/ 1200722 w 1905000"/>
              <a:gd name="connsiteY313" fmla="*/ 1596764 h 1613849"/>
              <a:gd name="connsiteX314" fmla="*/ 1204371 w 1905000"/>
              <a:gd name="connsiteY314" fmla="*/ 1602262 h 1613849"/>
              <a:gd name="connsiteX315" fmla="*/ 1200617 w 1905000"/>
              <a:gd name="connsiteY315" fmla="*/ 1610695 h 1613849"/>
              <a:gd name="connsiteX316" fmla="*/ 1196897 w 1905000"/>
              <a:gd name="connsiteY316" fmla="*/ 1605354 h 1613849"/>
              <a:gd name="connsiteX317" fmla="*/ 1194139 w 1905000"/>
              <a:gd name="connsiteY317" fmla="*/ 1611549 h 1613849"/>
              <a:gd name="connsiteX318" fmla="*/ 1188049 w 1905000"/>
              <a:gd name="connsiteY318" fmla="*/ 1613849 h 1613849"/>
              <a:gd name="connsiteX319" fmla="*/ 1185682 w 1905000"/>
              <a:gd name="connsiteY319" fmla="*/ 1607783 h 1613849"/>
              <a:gd name="connsiteX320" fmla="*/ 1188440 w 1905000"/>
              <a:gd name="connsiteY320" fmla="*/ 1601588 h 1613849"/>
              <a:gd name="connsiteX321" fmla="*/ 1182005 w 1905000"/>
              <a:gd name="connsiteY321" fmla="*/ 1602408 h 1613849"/>
              <a:gd name="connsiteX322" fmla="*/ 1185760 w 1905000"/>
              <a:gd name="connsiteY322" fmla="*/ 1593975 h 1613849"/>
              <a:gd name="connsiteX323" fmla="*/ 1192265 w 1905000"/>
              <a:gd name="connsiteY323" fmla="*/ 1592998 h 1613849"/>
              <a:gd name="connsiteX324" fmla="*/ 1193633 w 1905000"/>
              <a:gd name="connsiteY324" fmla="*/ 1589924 h 1613849"/>
              <a:gd name="connsiteX325" fmla="*/ 1182428 w 1905000"/>
              <a:gd name="connsiteY325" fmla="*/ 1591355 h 1613849"/>
              <a:gd name="connsiteX326" fmla="*/ 1186182 w 1905000"/>
              <a:gd name="connsiteY326" fmla="*/ 1582922 h 1613849"/>
              <a:gd name="connsiteX327" fmla="*/ 1197448 w 1905000"/>
              <a:gd name="connsiteY327" fmla="*/ 1581355 h 1613849"/>
              <a:gd name="connsiteX328" fmla="*/ 1199773 w 1905000"/>
              <a:gd name="connsiteY328" fmla="*/ 1576133 h 1613849"/>
              <a:gd name="connsiteX329" fmla="*/ 1194780 w 1905000"/>
              <a:gd name="connsiteY329" fmla="*/ 1569333 h 1613849"/>
              <a:gd name="connsiteX330" fmla="*/ 1182933 w 1905000"/>
              <a:gd name="connsiteY330" fmla="*/ 1572022 h 1613849"/>
              <a:gd name="connsiteX331" fmla="*/ 1189667 w 1905000"/>
              <a:gd name="connsiteY331" fmla="*/ 1562315 h 1613849"/>
              <a:gd name="connsiteX332" fmla="*/ 1184483 w 1905000"/>
              <a:gd name="connsiteY332" fmla="*/ 1555213 h 1613849"/>
              <a:gd name="connsiteX333" fmla="*/ 1178812 w 1905000"/>
              <a:gd name="connsiteY333" fmla="*/ 1555776 h 1613849"/>
              <a:gd name="connsiteX334" fmla="*/ 1173785 w 1905000"/>
              <a:gd name="connsiteY334" fmla="*/ 1565972 h 1613849"/>
              <a:gd name="connsiteX335" fmla="*/ 1164609 w 1905000"/>
              <a:gd name="connsiteY335" fmla="*/ 1566924 h 1613849"/>
              <a:gd name="connsiteX336" fmla="*/ 1169414 w 1905000"/>
              <a:gd name="connsiteY336" fmla="*/ 1556739 h 1613849"/>
              <a:gd name="connsiteX337" fmla="*/ 1166051 w 1905000"/>
              <a:gd name="connsiteY337" fmla="*/ 1557110 h 1613849"/>
              <a:gd name="connsiteX338" fmla="*/ 1163113 w 1905000"/>
              <a:gd name="connsiteY338" fmla="*/ 1562981 h 1613849"/>
              <a:gd name="connsiteX339" fmla="*/ 1153946 w 1905000"/>
              <a:gd name="connsiteY339" fmla="*/ 1563911 h 1613849"/>
              <a:gd name="connsiteX340" fmla="*/ 1156709 w 1905000"/>
              <a:gd name="connsiteY340" fmla="*/ 1558070 h 1613849"/>
              <a:gd name="connsiteX341" fmla="*/ 1149936 w 1905000"/>
              <a:gd name="connsiteY341" fmla="*/ 1558739 h 1613849"/>
              <a:gd name="connsiteX342" fmla="*/ 1144843 w 1905000"/>
              <a:gd name="connsiteY342" fmla="*/ 1554657 h 1613849"/>
              <a:gd name="connsiteX343" fmla="*/ 1148969 w 1905000"/>
              <a:gd name="connsiteY343" fmla="*/ 1549587 h 1613849"/>
              <a:gd name="connsiteX344" fmla="*/ 1155699 w 1905000"/>
              <a:gd name="connsiteY344" fmla="*/ 1548898 h 1613849"/>
              <a:gd name="connsiteX345" fmla="*/ 1151788 w 1905000"/>
              <a:gd name="connsiteY345" fmla="*/ 1543744 h 1613849"/>
              <a:gd name="connsiteX346" fmla="*/ 1160964 w 1905000"/>
              <a:gd name="connsiteY346" fmla="*/ 1542792 h 1613849"/>
              <a:gd name="connsiteX347" fmla="*/ 1165074 w 1905000"/>
              <a:gd name="connsiteY347" fmla="*/ 1547926 h 1613849"/>
              <a:gd name="connsiteX348" fmla="*/ 1168450 w 1905000"/>
              <a:gd name="connsiteY348" fmla="*/ 1547587 h 1613849"/>
              <a:gd name="connsiteX349" fmla="*/ 1161575 w 1905000"/>
              <a:gd name="connsiteY349" fmla="*/ 1538621 h 1613849"/>
              <a:gd name="connsiteX350" fmla="*/ 1170784 w 1905000"/>
              <a:gd name="connsiteY350" fmla="*/ 1537656 h 1613849"/>
              <a:gd name="connsiteX351" fmla="*/ 1177825 w 1905000"/>
              <a:gd name="connsiteY351" fmla="*/ 1546614 h 1613849"/>
              <a:gd name="connsiteX352" fmla="*/ 1184111 w 1905000"/>
              <a:gd name="connsiteY352" fmla="*/ 1545946 h 1613849"/>
              <a:gd name="connsiteX353" fmla="*/ 1187301 w 1905000"/>
              <a:gd name="connsiteY353" fmla="*/ 1538780 h 1613849"/>
              <a:gd name="connsiteX354" fmla="*/ 1178676 w 1905000"/>
              <a:gd name="connsiteY354" fmla="*/ 1529548 h 1613849"/>
              <a:gd name="connsiteX355" fmla="*/ 1190956 w 1905000"/>
              <a:gd name="connsiteY355" fmla="*/ 1530573 h 1613849"/>
              <a:gd name="connsiteX356" fmla="*/ 1194448 w 1905000"/>
              <a:gd name="connsiteY356" fmla="*/ 1522728 h 1613849"/>
              <a:gd name="connsiteX357" fmla="*/ 1190638 w 1905000"/>
              <a:gd name="connsiteY357" fmla="*/ 1517836 h 1613849"/>
              <a:gd name="connsiteX358" fmla="*/ 1179302 w 1905000"/>
              <a:gd name="connsiteY358" fmla="*/ 1518585 h 1613849"/>
              <a:gd name="connsiteX359" fmla="*/ 1173825 w 1905000"/>
              <a:gd name="connsiteY359" fmla="*/ 1511109 h 1613849"/>
              <a:gd name="connsiteX360" fmla="*/ 1185097 w 1905000"/>
              <a:gd name="connsiteY360" fmla="*/ 1510195 h 1613849"/>
              <a:gd name="connsiteX361" fmla="*/ 1183081 w 1905000"/>
              <a:gd name="connsiteY361" fmla="*/ 1507482 h 1613849"/>
              <a:gd name="connsiteX362" fmla="*/ 1176525 w 1905000"/>
              <a:gd name="connsiteY362" fmla="*/ 1507841 h 1613849"/>
              <a:gd name="connsiteX363" fmla="*/ 1171093 w 1905000"/>
              <a:gd name="connsiteY363" fmla="*/ 1500384 h 1613849"/>
              <a:gd name="connsiteX364" fmla="*/ 1177540 w 1905000"/>
              <a:gd name="connsiteY364" fmla="*/ 1499841 h 1613849"/>
              <a:gd name="connsiteX365" fmla="*/ 1173559 w 1905000"/>
              <a:gd name="connsiteY365" fmla="*/ 1494358 h 1613849"/>
              <a:gd name="connsiteX366" fmla="*/ 1174555 w 1905000"/>
              <a:gd name="connsiteY366" fmla="*/ 1487921 h 1613849"/>
              <a:gd name="connsiteX367" fmla="*/ 1181019 w 1905000"/>
              <a:gd name="connsiteY367" fmla="*/ 1488984 h 1613849"/>
              <a:gd name="connsiteX368" fmla="*/ 1185033 w 1905000"/>
              <a:gd name="connsiteY368" fmla="*/ 1494455 h 1613849"/>
              <a:gd name="connsiteX369" fmla="*/ 1187524 w 1905000"/>
              <a:gd name="connsiteY369" fmla="*/ 1488495 h 1613849"/>
              <a:gd name="connsiteX370" fmla="*/ 1192947 w 1905000"/>
              <a:gd name="connsiteY370" fmla="*/ 1495974 h 1613849"/>
              <a:gd name="connsiteX371" fmla="*/ 1190561 w 1905000"/>
              <a:gd name="connsiteY371" fmla="*/ 1502063 h 1613849"/>
              <a:gd name="connsiteX372" fmla="*/ 1192590 w 1905000"/>
              <a:gd name="connsiteY372" fmla="*/ 1504808 h 1613849"/>
              <a:gd name="connsiteX373" fmla="*/ 1196898 w 1905000"/>
              <a:gd name="connsiteY373" fmla="*/ 1494402 h 1613849"/>
              <a:gd name="connsiteX374" fmla="*/ 1202321 w 1905000"/>
              <a:gd name="connsiteY374" fmla="*/ 1501881 h 1613849"/>
              <a:gd name="connsiteX375" fmla="*/ 1198118 w 1905000"/>
              <a:gd name="connsiteY375" fmla="*/ 1512416 h 1613849"/>
              <a:gd name="connsiteX376" fmla="*/ 1202141 w 1905000"/>
              <a:gd name="connsiteY376" fmla="*/ 1517621 h 1613849"/>
              <a:gd name="connsiteX377" fmla="*/ 1209762 w 1905000"/>
              <a:gd name="connsiteY377" fmla="*/ 1516815 h 1613849"/>
              <a:gd name="connsiteX378" fmla="*/ 1213488 w 1905000"/>
              <a:gd name="connsiteY378" fmla="*/ 1504795 h 1613849"/>
              <a:gd name="connsiteX379" fmla="*/ 1218753 w 1905000"/>
              <a:gd name="connsiteY379" fmla="*/ 1515916 h 1613849"/>
              <a:gd name="connsiteX380" fmla="*/ 1226992 w 1905000"/>
              <a:gd name="connsiteY380" fmla="*/ 1515059 h 1613849"/>
              <a:gd name="connsiteX381" fmla="*/ 1229609 w 1905000"/>
              <a:gd name="connsiteY381" fmla="*/ 1509182 h 1613849"/>
              <a:gd name="connsiteX382" fmla="*/ 1223222 w 1905000"/>
              <a:gd name="connsiteY382" fmla="*/ 1499729 h 1613849"/>
              <a:gd name="connsiteX383" fmla="*/ 1226956 w 1905000"/>
              <a:gd name="connsiteY383" fmla="*/ 1491342 h 1613849"/>
              <a:gd name="connsiteX384" fmla="*/ 1233423 w 1905000"/>
              <a:gd name="connsiteY384" fmla="*/ 1500614 h 1613849"/>
              <a:gd name="connsiteX385" fmla="*/ 1234802 w 1905000"/>
              <a:gd name="connsiteY385" fmla="*/ 1497517 h 1613849"/>
              <a:gd name="connsiteX386" fmla="*/ 1231153 w 1905000"/>
              <a:gd name="connsiteY386" fmla="*/ 1492018 h 1613849"/>
              <a:gd name="connsiteX387" fmla="*/ 1234888 w 1905000"/>
              <a:gd name="connsiteY387" fmla="*/ 1483631 h 1613849"/>
              <a:gd name="connsiteX388" fmla="*/ 1238618 w 1905000"/>
              <a:gd name="connsiteY388" fmla="*/ 1488949 h 1613849"/>
              <a:gd name="connsiteX389" fmla="*/ 1241375 w 1905000"/>
              <a:gd name="connsiteY389" fmla="*/ 1482754 h 1613849"/>
              <a:gd name="connsiteX390" fmla="*/ 410028 w 1905000"/>
              <a:gd name="connsiteY390" fmla="*/ 1480422 h 1613849"/>
              <a:gd name="connsiteX391" fmla="*/ 412384 w 1905000"/>
              <a:gd name="connsiteY391" fmla="*/ 1486510 h 1613849"/>
              <a:gd name="connsiteX392" fmla="*/ 409626 w 1905000"/>
              <a:gd name="connsiteY392" fmla="*/ 1492704 h 1613849"/>
              <a:gd name="connsiteX393" fmla="*/ 416073 w 1905000"/>
              <a:gd name="connsiteY393" fmla="*/ 1491918 h 1613849"/>
              <a:gd name="connsiteX394" fmla="*/ 412339 w 1905000"/>
              <a:gd name="connsiteY394" fmla="*/ 1500305 h 1613849"/>
              <a:gd name="connsiteX395" fmla="*/ 405812 w 1905000"/>
              <a:gd name="connsiteY395" fmla="*/ 1501273 h 1613849"/>
              <a:gd name="connsiteX396" fmla="*/ 404433 w 1905000"/>
              <a:gd name="connsiteY396" fmla="*/ 1504369 h 1613849"/>
              <a:gd name="connsiteX397" fmla="*/ 415628 w 1905000"/>
              <a:gd name="connsiteY397" fmla="*/ 1502960 h 1613849"/>
              <a:gd name="connsiteX398" fmla="*/ 411894 w 1905000"/>
              <a:gd name="connsiteY398" fmla="*/ 1511348 h 1613849"/>
              <a:gd name="connsiteX399" fmla="*/ 400618 w 1905000"/>
              <a:gd name="connsiteY399" fmla="*/ 1512937 h 1613849"/>
              <a:gd name="connsiteX400" fmla="*/ 398172 w 1905000"/>
              <a:gd name="connsiteY400" fmla="*/ 1518430 h 1613849"/>
              <a:gd name="connsiteX401" fmla="*/ 403120 w 1905000"/>
              <a:gd name="connsiteY401" fmla="*/ 1525212 h 1613849"/>
              <a:gd name="connsiteX402" fmla="*/ 415055 w 1905000"/>
              <a:gd name="connsiteY402" fmla="*/ 1522507 h 1613849"/>
              <a:gd name="connsiteX403" fmla="*/ 408256 w 1905000"/>
              <a:gd name="connsiteY403" fmla="*/ 1532239 h 1613849"/>
              <a:gd name="connsiteX404" fmla="*/ 413191 w 1905000"/>
              <a:gd name="connsiteY404" fmla="*/ 1538987 h 1613849"/>
              <a:gd name="connsiteX405" fmla="*/ 419286 w 1905000"/>
              <a:gd name="connsiteY405" fmla="*/ 1538505 h 1613849"/>
              <a:gd name="connsiteX406" fmla="*/ 424280 w 1905000"/>
              <a:gd name="connsiteY406" fmla="*/ 1528321 h 1613849"/>
              <a:gd name="connsiteX407" fmla="*/ 433467 w 1905000"/>
              <a:gd name="connsiteY407" fmla="*/ 1527346 h 1613849"/>
              <a:gd name="connsiteX408" fmla="*/ 428661 w 1905000"/>
              <a:gd name="connsiteY408" fmla="*/ 1537532 h 1613849"/>
              <a:gd name="connsiteX409" fmla="*/ 432027 w 1905000"/>
              <a:gd name="connsiteY409" fmla="*/ 1537215 h 1613849"/>
              <a:gd name="connsiteX410" fmla="*/ 434943 w 1905000"/>
              <a:gd name="connsiteY410" fmla="*/ 1531334 h 1613849"/>
              <a:gd name="connsiteX411" fmla="*/ 444152 w 1905000"/>
              <a:gd name="connsiteY411" fmla="*/ 1530370 h 1613849"/>
              <a:gd name="connsiteX412" fmla="*/ 441379 w 1905000"/>
              <a:gd name="connsiteY412" fmla="*/ 1536232 h 1613849"/>
              <a:gd name="connsiteX413" fmla="*/ 448163 w 1905000"/>
              <a:gd name="connsiteY413" fmla="*/ 1535542 h 1613849"/>
              <a:gd name="connsiteX414" fmla="*/ 453255 w 1905000"/>
              <a:gd name="connsiteY414" fmla="*/ 1539624 h 1613849"/>
              <a:gd name="connsiteX415" fmla="*/ 449152 w 1905000"/>
              <a:gd name="connsiteY415" fmla="*/ 1544704 h 1613849"/>
              <a:gd name="connsiteX416" fmla="*/ 442377 w 1905000"/>
              <a:gd name="connsiteY416" fmla="*/ 1545372 h 1613849"/>
              <a:gd name="connsiteX417" fmla="*/ 446301 w 1905000"/>
              <a:gd name="connsiteY417" fmla="*/ 1550559 h 1613849"/>
              <a:gd name="connsiteX418" fmla="*/ 437134 w 1905000"/>
              <a:gd name="connsiteY418" fmla="*/ 1551489 h 1613849"/>
              <a:gd name="connsiteX419" fmla="*/ 432992 w 1905000"/>
              <a:gd name="connsiteY419" fmla="*/ 1546367 h 1613849"/>
              <a:gd name="connsiteX420" fmla="*/ 429627 w 1905000"/>
              <a:gd name="connsiteY420" fmla="*/ 1546684 h 1613849"/>
              <a:gd name="connsiteX421" fmla="*/ 436491 w 1905000"/>
              <a:gd name="connsiteY421" fmla="*/ 1555672 h 1613849"/>
              <a:gd name="connsiteX422" fmla="*/ 427314 w 1905000"/>
              <a:gd name="connsiteY422" fmla="*/ 1556624 h 1613849"/>
              <a:gd name="connsiteX423" fmla="*/ 420242 w 1905000"/>
              <a:gd name="connsiteY423" fmla="*/ 1547679 h 1613849"/>
              <a:gd name="connsiteX424" fmla="*/ 414918 w 1905000"/>
              <a:gd name="connsiteY424" fmla="*/ 1548071 h 1613849"/>
              <a:gd name="connsiteX425" fmla="*/ 411235 w 1905000"/>
              <a:gd name="connsiteY425" fmla="*/ 1556346 h 1613849"/>
              <a:gd name="connsiteX426" fmla="*/ 419267 w 1905000"/>
              <a:gd name="connsiteY426" fmla="*/ 1564960 h 1613849"/>
              <a:gd name="connsiteX427" fmla="*/ 407832 w 1905000"/>
              <a:gd name="connsiteY427" fmla="*/ 1563988 h 1613849"/>
              <a:gd name="connsiteX428" fmla="*/ 404248 w 1905000"/>
              <a:gd name="connsiteY428" fmla="*/ 1572035 h 1613849"/>
              <a:gd name="connsiteX429" fmla="*/ 407428 w 1905000"/>
              <a:gd name="connsiteY429" fmla="*/ 1576458 h 1613849"/>
              <a:gd name="connsiteX430" fmla="*/ 418799 w 1905000"/>
              <a:gd name="connsiteY430" fmla="*/ 1575750 h 1613849"/>
              <a:gd name="connsiteX431" fmla="*/ 424231 w 1905000"/>
              <a:gd name="connsiteY431" fmla="*/ 1583207 h 1613849"/>
              <a:gd name="connsiteX432" fmla="*/ 412968 w 1905000"/>
              <a:gd name="connsiteY432" fmla="*/ 1584098 h 1613849"/>
              <a:gd name="connsiteX433" fmla="*/ 414986 w 1905000"/>
              <a:gd name="connsiteY433" fmla="*/ 1586811 h 1613849"/>
              <a:gd name="connsiteX434" fmla="*/ 421563 w 1905000"/>
              <a:gd name="connsiteY434" fmla="*/ 1586461 h 1613849"/>
              <a:gd name="connsiteX435" fmla="*/ 427006 w 1905000"/>
              <a:gd name="connsiteY435" fmla="*/ 1593896 h 1613849"/>
              <a:gd name="connsiteX436" fmla="*/ 420536 w 1905000"/>
              <a:gd name="connsiteY436" fmla="*/ 1594429 h 1613849"/>
              <a:gd name="connsiteX437" fmla="*/ 424539 w 1905000"/>
              <a:gd name="connsiteY437" fmla="*/ 1599923 h 1613849"/>
              <a:gd name="connsiteX438" fmla="*/ 423543 w 1905000"/>
              <a:gd name="connsiteY438" fmla="*/ 1606360 h 1613849"/>
              <a:gd name="connsiteX439" fmla="*/ 417092 w 1905000"/>
              <a:gd name="connsiteY439" fmla="*/ 1605329 h 1613849"/>
              <a:gd name="connsiteX440" fmla="*/ 413066 w 1905000"/>
              <a:gd name="connsiteY440" fmla="*/ 1599826 h 1613849"/>
              <a:gd name="connsiteX441" fmla="*/ 410565 w 1905000"/>
              <a:gd name="connsiteY441" fmla="*/ 1605809 h 1613849"/>
              <a:gd name="connsiteX442" fmla="*/ 405109 w 1905000"/>
              <a:gd name="connsiteY442" fmla="*/ 1598341 h 1613849"/>
              <a:gd name="connsiteX443" fmla="*/ 407505 w 1905000"/>
              <a:gd name="connsiteY443" fmla="*/ 1592230 h 1613849"/>
              <a:gd name="connsiteX444" fmla="*/ 405521 w 1905000"/>
              <a:gd name="connsiteY444" fmla="*/ 1589505 h 1613849"/>
              <a:gd name="connsiteX445" fmla="*/ 401178 w 1905000"/>
              <a:gd name="connsiteY445" fmla="*/ 1599869 h 1613849"/>
              <a:gd name="connsiteX446" fmla="*/ 395746 w 1905000"/>
              <a:gd name="connsiteY446" fmla="*/ 1592412 h 1613849"/>
              <a:gd name="connsiteX447" fmla="*/ 399962 w 1905000"/>
              <a:gd name="connsiteY447" fmla="*/ 1581909 h 1613849"/>
              <a:gd name="connsiteX448" fmla="*/ 396909 w 1905000"/>
              <a:gd name="connsiteY448" fmla="*/ 1577626 h 1613849"/>
              <a:gd name="connsiteX449" fmla="*/ 387931 w 1905000"/>
              <a:gd name="connsiteY449" fmla="*/ 1578558 h 1613849"/>
              <a:gd name="connsiteX450" fmla="*/ 384509 w 1905000"/>
              <a:gd name="connsiteY450" fmla="*/ 1589712 h 1613849"/>
              <a:gd name="connsiteX451" fmla="*/ 379615 w 1905000"/>
              <a:gd name="connsiteY451" fmla="*/ 1579406 h 1613849"/>
              <a:gd name="connsiteX452" fmla="*/ 370613 w 1905000"/>
              <a:gd name="connsiteY452" fmla="*/ 1580329 h 1613849"/>
              <a:gd name="connsiteX453" fmla="*/ 368479 w 1905000"/>
              <a:gd name="connsiteY453" fmla="*/ 1585122 h 1613849"/>
              <a:gd name="connsiteX454" fmla="*/ 374853 w 1905000"/>
              <a:gd name="connsiteY454" fmla="*/ 1594541 h 1613849"/>
              <a:gd name="connsiteX455" fmla="*/ 371100 w 1905000"/>
              <a:gd name="connsiteY455" fmla="*/ 1602974 h 1613849"/>
              <a:gd name="connsiteX456" fmla="*/ 364665 w 1905000"/>
              <a:gd name="connsiteY456" fmla="*/ 1593689 h 1613849"/>
              <a:gd name="connsiteX457" fmla="*/ 363296 w 1905000"/>
              <a:gd name="connsiteY457" fmla="*/ 1596764 h 1613849"/>
              <a:gd name="connsiteX458" fmla="*/ 366945 w 1905000"/>
              <a:gd name="connsiteY458" fmla="*/ 1602262 h 1613849"/>
              <a:gd name="connsiteX459" fmla="*/ 363191 w 1905000"/>
              <a:gd name="connsiteY459" fmla="*/ 1610695 h 1613849"/>
              <a:gd name="connsiteX460" fmla="*/ 359471 w 1905000"/>
              <a:gd name="connsiteY460" fmla="*/ 1605355 h 1613849"/>
              <a:gd name="connsiteX461" fmla="*/ 356713 w 1905000"/>
              <a:gd name="connsiteY461" fmla="*/ 1611549 h 1613849"/>
              <a:gd name="connsiteX462" fmla="*/ 350622 w 1905000"/>
              <a:gd name="connsiteY462" fmla="*/ 1613848 h 1613849"/>
              <a:gd name="connsiteX463" fmla="*/ 348256 w 1905000"/>
              <a:gd name="connsiteY463" fmla="*/ 1607783 h 1613849"/>
              <a:gd name="connsiteX464" fmla="*/ 351014 w 1905000"/>
              <a:gd name="connsiteY464" fmla="*/ 1601589 h 1613849"/>
              <a:gd name="connsiteX465" fmla="*/ 344579 w 1905000"/>
              <a:gd name="connsiteY465" fmla="*/ 1602408 h 1613849"/>
              <a:gd name="connsiteX466" fmla="*/ 348334 w 1905000"/>
              <a:gd name="connsiteY466" fmla="*/ 1593976 h 1613849"/>
              <a:gd name="connsiteX467" fmla="*/ 354839 w 1905000"/>
              <a:gd name="connsiteY467" fmla="*/ 1592998 h 1613849"/>
              <a:gd name="connsiteX468" fmla="*/ 356207 w 1905000"/>
              <a:gd name="connsiteY468" fmla="*/ 1589924 h 1613849"/>
              <a:gd name="connsiteX469" fmla="*/ 345002 w 1905000"/>
              <a:gd name="connsiteY469" fmla="*/ 1591354 h 1613849"/>
              <a:gd name="connsiteX470" fmla="*/ 348756 w 1905000"/>
              <a:gd name="connsiteY470" fmla="*/ 1582922 h 1613849"/>
              <a:gd name="connsiteX471" fmla="*/ 360022 w 1905000"/>
              <a:gd name="connsiteY471" fmla="*/ 1581356 h 1613849"/>
              <a:gd name="connsiteX472" fmla="*/ 362347 w 1905000"/>
              <a:gd name="connsiteY472" fmla="*/ 1576134 h 1613849"/>
              <a:gd name="connsiteX473" fmla="*/ 357354 w 1905000"/>
              <a:gd name="connsiteY473" fmla="*/ 1569333 h 1613849"/>
              <a:gd name="connsiteX474" fmla="*/ 345507 w 1905000"/>
              <a:gd name="connsiteY474" fmla="*/ 1572021 h 1613849"/>
              <a:gd name="connsiteX475" fmla="*/ 352241 w 1905000"/>
              <a:gd name="connsiteY475" fmla="*/ 1562315 h 1613849"/>
              <a:gd name="connsiteX476" fmla="*/ 347057 w 1905000"/>
              <a:gd name="connsiteY476" fmla="*/ 1555213 h 1613849"/>
              <a:gd name="connsiteX477" fmla="*/ 341386 w 1905000"/>
              <a:gd name="connsiteY477" fmla="*/ 1555777 h 1613849"/>
              <a:gd name="connsiteX478" fmla="*/ 336359 w 1905000"/>
              <a:gd name="connsiteY478" fmla="*/ 1565972 h 1613849"/>
              <a:gd name="connsiteX479" fmla="*/ 327183 w 1905000"/>
              <a:gd name="connsiteY479" fmla="*/ 1566924 h 1613849"/>
              <a:gd name="connsiteX480" fmla="*/ 331989 w 1905000"/>
              <a:gd name="connsiteY480" fmla="*/ 1556739 h 1613849"/>
              <a:gd name="connsiteX481" fmla="*/ 328625 w 1905000"/>
              <a:gd name="connsiteY481" fmla="*/ 1557111 h 1613849"/>
              <a:gd name="connsiteX482" fmla="*/ 325687 w 1905000"/>
              <a:gd name="connsiteY482" fmla="*/ 1562981 h 1613849"/>
              <a:gd name="connsiteX483" fmla="*/ 316520 w 1905000"/>
              <a:gd name="connsiteY483" fmla="*/ 1563911 h 1613849"/>
              <a:gd name="connsiteX484" fmla="*/ 319283 w 1905000"/>
              <a:gd name="connsiteY484" fmla="*/ 1558071 h 1613849"/>
              <a:gd name="connsiteX485" fmla="*/ 312509 w 1905000"/>
              <a:gd name="connsiteY485" fmla="*/ 1558739 h 1613849"/>
              <a:gd name="connsiteX486" fmla="*/ 307417 w 1905000"/>
              <a:gd name="connsiteY486" fmla="*/ 1554657 h 1613849"/>
              <a:gd name="connsiteX487" fmla="*/ 311544 w 1905000"/>
              <a:gd name="connsiteY487" fmla="*/ 1549586 h 1613849"/>
              <a:gd name="connsiteX488" fmla="*/ 318273 w 1905000"/>
              <a:gd name="connsiteY488" fmla="*/ 1548898 h 1613849"/>
              <a:gd name="connsiteX489" fmla="*/ 314362 w 1905000"/>
              <a:gd name="connsiteY489" fmla="*/ 1543744 h 1613849"/>
              <a:gd name="connsiteX490" fmla="*/ 323539 w 1905000"/>
              <a:gd name="connsiteY490" fmla="*/ 1542791 h 1613849"/>
              <a:gd name="connsiteX491" fmla="*/ 327648 w 1905000"/>
              <a:gd name="connsiteY491" fmla="*/ 1547926 h 1613849"/>
              <a:gd name="connsiteX492" fmla="*/ 331024 w 1905000"/>
              <a:gd name="connsiteY492" fmla="*/ 1547587 h 1613849"/>
              <a:gd name="connsiteX493" fmla="*/ 324149 w 1905000"/>
              <a:gd name="connsiteY493" fmla="*/ 1538621 h 1613849"/>
              <a:gd name="connsiteX494" fmla="*/ 333358 w 1905000"/>
              <a:gd name="connsiteY494" fmla="*/ 1537656 h 1613849"/>
              <a:gd name="connsiteX495" fmla="*/ 340398 w 1905000"/>
              <a:gd name="connsiteY495" fmla="*/ 1546614 h 1613849"/>
              <a:gd name="connsiteX496" fmla="*/ 346684 w 1905000"/>
              <a:gd name="connsiteY496" fmla="*/ 1545946 h 1613849"/>
              <a:gd name="connsiteX497" fmla="*/ 349876 w 1905000"/>
              <a:gd name="connsiteY497" fmla="*/ 1538779 h 1613849"/>
              <a:gd name="connsiteX498" fmla="*/ 341250 w 1905000"/>
              <a:gd name="connsiteY498" fmla="*/ 1529548 h 1613849"/>
              <a:gd name="connsiteX499" fmla="*/ 353529 w 1905000"/>
              <a:gd name="connsiteY499" fmla="*/ 1530572 h 1613849"/>
              <a:gd name="connsiteX500" fmla="*/ 357022 w 1905000"/>
              <a:gd name="connsiteY500" fmla="*/ 1522728 h 1613849"/>
              <a:gd name="connsiteX501" fmla="*/ 353212 w 1905000"/>
              <a:gd name="connsiteY501" fmla="*/ 1517835 h 1613849"/>
              <a:gd name="connsiteX502" fmla="*/ 341876 w 1905000"/>
              <a:gd name="connsiteY502" fmla="*/ 1518585 h 1613849"/>
              <a:gd name="connsiteX503" fmla="*/ 336398 w 1905000"/>
              <a:gd name="connsiteY503" fmla="*/ 1511108 h 1613849"/>
              <a:gd name="connsiteX504" fmla="*/ 347671 w 1905000"/>
              <a:gd name="connsiteY504" fmla="*/ 1510195 h 1613849"/>
              <a:gd name="connsiteX505" fmla="*/ 345654 w 1905000"/>
              <a:gd name="connsiteY505" fmla="*/ 1507481 h 1613849"/>
              <a:gd name="connsiteX506" fmla="*/ 339100 w 1905000"/>
              <a:gd name="connsiteY506" fmla="*/ 1507841 h 1613849"/>
              <a:gd name="connsiteX507" fmla="*/ 333667 w 1905000"/>
              <a:gd name="connsiteY507" fmla="*/ 1500384 h 1613849"/>
              <a:gd name="connsiteX508" fmla="*/ 340114 w 1905000"/>
              <a:gd name="connsiteY508" fmla="*/ 1499841 h 1613849"/>
              <a:gd name="connsiteX509" fmla="*/ 336133 w 1905000"/>
              <a:gd name="connsiteY509" fmla="*/ 1494358 h 1613849"/>
              <a:gd name="connsiteX510" fmla="*/ 337129 w 1905000"/>
              <a:gd name="connsiteY510" fmla="*/ 1487922 h 1613849"/>
              <a:gd name="connsiteX511" fmla="*/ 343593 w 1905000"/>
              <a:gd name="connsiteY511" fmla="*/ 1488984 h 1613849"/>
              <a:gd name="connsiteX512" fmla="*/ 347607 w 1905000"/>
              <a:gd name="connsiteY512" fmla="*/ 1494455 h 1613849"/>
              <a:gd name="connsiteX513" fmla="*/ 350097 w 1905000"/>
              <a:gd name="connsiteY513" fmla="*/ 1488494 h 1613849"/>
              <a:gd name="connsiteX514" fmla="*/ 355520 w 1905000"/>
              <a:gd name="connsiteY514" fmla="*/ 1495973 h 1613849"/>
              <a:gd name="connsiteX515" fmla="*/ 353134 w 1905000"/>
              <a:gd name="connsiteY515" fmla="*/ 1502063 h 1613849"/>
              <a:gd name="connsiteX516" fmla="*/ 355164 w 1905000"/>
              <a:gd name="connsiteY516" fmla="*/ 1504809 h 1613849"/>
              <a:gd name="connsiteX517" fmla="*/ 359471 w 1905000"/>
              <a:gd name="connsiteY517" fmla="*/ 1494401 h 1613849"/>
              <a:gd name="connsiteX518" fmla="*/ 364895 w 1905000"/>
              <a:gd name="connsiteY518" fmla="*/ 1501882 h 1613849"/>
              <a:gd name="connsiteX519" fmla="*/ 360691 w 1905000"/>
              <a:gd name="connsiteY519" fmla="*/ 1512416 h 1613849"/>
              <a:gd name="connsiteX520" fmla="*/ 364715 w 1905000"/>
              <a:gd name="connsiteY520" fmla="*/ 1517621 h 1613849"/>
              <a:gd name="connsiteX521" fmla="*/ 372336 w 1905000"/>
              <a:gd name="connsiteY521" fmla="*/ 1516815 h 1613849"/>
              <a:gd name="connsiteX522" fmla="*/ 376062 w 1905000"/>
              <a:gd name="connsiteY522" fmla="*/ 1504794 h 1613849"/>
              <a:gd name="connsiteX523" fmla="*/ 381327 w 1905000"/>
              <a:gd name="connsiteY523" fmla="*/ 1515916 h 1613849"/>
              <a:gd name="connsiteX524" fmla="*/ 389566 w 1905000"/>
              <a:gd name="connsiteY524" fmla="*/ 1515060 h 1613849"/>
              <a:gd name="connsiteX525" fmla="*/ 392183 w 1905000"/>
              <a:gd name="connsiteY525" fmla="*/ 1509182 h 1613849"/>
              <a:gd name="connsiteX526" fmla="*/ 385796 w 1905000"/>
              <a:gd name="connsiteY526" fmla="*/ 1499729 h 1613849"/>
              <a:gd name="connsiteX527" fmla="*/ 389530 w 1905000"/>
              <a:gd name="connsiteY527" fmla="*/ 1491342 h 1613849"/>
              <a:gd name="connsiteX528" fmla="*/ 395998 w 1905000"/>
              <a:gd name="connsiteY528" fmla="*/ 1500614 h 1613849"/>
              <a:gd name="connsiteX529" fmla="*/ 397376 w 1905000"/>
              <a:gd name="connsiteY529" fmla="*/ 1497517 h 1613849"/>
              <a:gd name="connsiteX530" fmla="*/ 393728 w 1905000"/>
              <a:gd name="connsiteY530" fmla="*/ 1492018 h 1613849"/>
              <a:gd name="connsiteX531" fmla="*/ 397462 w 1905000"/>
              <a:gd name="connsiteY531" fmla="*/ 1483631 h 1613849"/>
              <a:gd name="connsiteX532" fmla="*/ 401191 w 1905000"/>
              <a:gd name="connsiteY532" fmla="*/ 1488948 h 1613849"/>
              <a:gd name="connsiteX533" fmla="*/ 403949 w 1905000"/>
              <a:gd name="connsiteY533" fmla="*/ 1482754 h 1613849"/>
              <a:gd name="connsiteX534" fmla="*/ 516570 w 1905000"/>
              <a:gd name="connsiteY534" fmla="*/ 1408139 h 1613849"/>
              <a:gd name="connsiteX535" fmla="*/ 508771 w 1905000"/>
              <a:gd name="connsiteY535" fmla="*/ 1408920 h 1613849"/>
              <a:gd name="connsiteX536" fmla="*/ 505087 w 1905000"/>
              <a:gd name="connsiteY536" fmla="*/ 1417194 h 1613849"/>
              <a:gd name="connsiteX537" fmla="*/ 521832 w 1905000"/>
              <a:gd name="connsiteY537" fmla="*/ 1415493 h 1613849"/>
              <a:gd name="connsiteX538" fmla="*/ 1353996 w 1905000"/>
              <a:gd name="connsiteY538" fmla="*/ 1408139 h 1613849"/>
              <a:gd name="connsiteX539" fmla="*/ 1346197 w 1905000"/>
              <a:gd name="connsiteY539" fmla="*/ 1408920 h 1613849"/>
              <a:gd name="connsiteX540" fmla="*/ 1342513 w 1905000"/>
              <a:gd name="connsiteY540" fmla="*/ 1417194 h 1613849"/>
              <a:gd name="connsiteX541" fmla="*/ 1359258 w 1905000"/>
              <a:gd name="connsiteY541" fmla="*/ 1415493 h 1613849"/>
              <a:gd name="connsiteX542" fmla="*/ 935283 w 1905000"/>
              <a:gd name="connsiteY542" fmla="*/ 1408139 h 1613849"/>
              <a:gd name="connsiteX543" fmla="*/ 927484 w 1905000"/>
              <a:gd name="connsiteY543" fmla="*/ 1408919 h 1613849"/>
              <a:gd name="connsiteX544" fmla="*/ 923800 w 1905000"/>
              <a:gd name="connsiteY544" fmla="*/ 1417194 h 1613849"/>
              <a:gd name="connsiteX545" fmla="*/ 940545 w 1905000"/>
              <a:gd name="connsiteY545" fmla="*/ 1415493 h 1613849"/>
              <a:gd name="connsiteX546" fmla="*/ 1109139 w 1905000"/>
              <a:gd name="connsiteY546" fmla="*/ 1407564 h 1613849"/>
              <a:gd name="connsiteX547" fmla="*/ 1123884 w 1905000"/>
              <a:gd name="connsiteY547" fmla="*/ 1417888 h 1613849"/>
              <a:gd name="connsiteX548" fmla="*/ 1041289 w 1905000"/>
              <a:gd name="connsiteY548" fmla="*/ 1535846 h 1613849"/>
              <a:gd name="connsiteX549" fmla="*/ 1026544 w 1905000"/>
              <a:gd name="connsiteY549" fmla="*/ 1525522 h 1613849"/>
              <a:gd name="connsiteX550" fmla="*/ 690426 w 1905000"/>
              <a:gd name="connsiteY550" fmla="*/ 1407564 h 1613849"/>
              <a:gd name="connsiteX551" fmla="*/ 705171 w 1905000"/>
              <a:gd name="connsiteY551" fmla="*/ 1417888 h 1613849"/>
              <a:gd name="connsiteX552" fmla="*/ 622576 w 1905000"/>
              <a:gd name="connsiteY552" fmla="*/ 1535846 h 1613849"/>
              <a:gd name="connsiteX553" fmla="*/ 607832 w 1905000"/>
              <a:gd name="connsiteY553" fmla="*/ 1525522 h 1613849"/>
              <a:gd name="connsiteX554" fmla="*/ 271713 w 1905000"/>
              <a:gd name="connsiteY554" fmla="*/ 1407564 h 1613849"/>
              <a:gd name="connsiteX555" fmla="*/ 286459 w 1905000"/>
              <a:gd name="connsiteY555" fmla="*/ 1417888 h 1613849"/>
              <a:gd name="connsiteX556" fmla="*/ 203863 w 1905000"/>
              <a:gd name="connsiteY556" fmla="*/ 1535846 h 1613849"/>
              <a:gd name="connsiteX557" fmla="*/ 189118 w 1905000"/>
              <a:gd name="connsiteY557" fmla="*/ 1525522 h 1613849"/>
              <a:gd name="connsiteX558" fmla="*/ 1333694 w 1905000"/>
              <a:gd name="connsiteY558" fmla="*/ 1398965 h 1613849"/>
              <a:gd name="connsiteX559" fmla="*/ 1324638 w 1905000"/>
              <a:gd name="connsiteY559" fmla="*/ 1399890 h 1613849"/>
              <a:gd name="connsiteX560" fmla="*/ 1334227 w 1905000"/>
              <a:gd name="connsiteY560" fmla="*/ 1413044 h 1613849"/>
              <a:gd name="connsiteX561" fmla="*/ 1337921 w 1905000"/>
              <a:gd name="connsiteY561" fmla="*/ 1404747 h 1613849"/>
              <a:gd name="connsiteX562" fmla="*/ 914980 w 1905000"/>
              <a:gd name="connsiteY562" fmla="*/ 1398965 h 1613849"/>
              <a:gd name="connsiteX563" fmla="*/ 905924 w 1905000"/>
              <a:gd name="connsiteY563" fmla="*/ 1399889 h 1613849"/>
              <a:gd name="connsiteX564" fmla="*/ 915513 w 1905000"/>
              <a:gd name="connsiteY564" fmla="*/ 1413043 h 1613849"/>
              <a:gd name="connsiteX565" fmla="*/ 919207 w 1905000"/>
              <a:gd name="connsiteY565" fmla="*/ 1404747 h 1613849"/>
              <a:gd name="connsiteX566" fmla="*/ 496267 w 1905000"/>
              <a:gd name="connsiteY566" fmla="*/ 1398964 h 1613849"/>
              <a:gd name="connsiteX567" fmla="*/ 487212 w 1905000"/>
              <a:gd name="connsiteY567" fmla="*/ 1399890 h 1613849"/>
              <a:gd name="connsiteX568" fmla="*/ 496800 w 1905000"/>
              <a:gd name="connsiteY568" fmla="*/ 1413043 h 1613849"/>
              <a:gd name="connsiteX569" fmla="*/ 500495 w 1905000"/>
              <a:gd name="connsiteY569" fmla="*/ 1404747 h 1613849"/>
              <a:gd name="connsiteX570" fmla="*/ 535960 w 1905000"/>
              <a:gd name="connsiteY570" fmla="*/ 1394533 h 1613849"/>
              <a:gd name="connsiteX571" fmla="*/ 527028 w 1905000"/>
              <a:gd name="connsiteY571" fmla="*/ 1395242 h 1613849"/>
              <a:gd name="connsiteX572" fmla="*/ 523836 w 1905000"/>
              <a:gd name="connsiteY572" fmla="*/ 1402408 h 1613849"/>
              <a:gd name="connsiteX573" fmla="*/ 529146 w 1905000"/>
              <a:gd name="connsiteY573" fmla="*/ 1409838 h 1613849"/>
              <a:gd name="connsiteX574" fmla="*/ 1373386 w 1905000"/>
              <a:gd name="connsiteY574" fmla="*/ 1394533 h 1613849"/>
              <a:gd name="connsiteX575" fmla="*/ 1364453 w 1905000"/>
              <a:gd name="connsiteY575" fmla="*/ 1395243 h 1613849"/>
              <a:gd name="connsiteX576" fmla="*/ 1361262 w 1905000"/>
              <a:gd name="connsiteY576" fmla="*/ 1402408 h 1613849"/>
              <a:gd name="connsiteX577" fmla="*/ 1366572 w 1905000"/>
              <a:gd name="connsiteY577" fmla="*/ 1409837 h 1613849"/>
              <a:gd name="connsiteX578" fmla="*/ 954673 w 1905000"/>
              <a:gd name="connsiteY578" fmla="*/ 1394533 h 1613849"/>
              <a:gd name="connsiteX579" fmla="*/ 945740 w 1905000"/>
              <a:gd name="connsiteY579" fmla="*/ 1395242 h 1613849"/>
              <a:gd name="connsiteX580" fmla="*/ 942550 w 1905000"/>
              <a:gd name="connsiteY580" fmla="*/ 1402409 h 1613849"/>
              <a:gd name="connsiteX581" fmla="*/ 947859 w 1905000"/>
              <a:gd name="connsiteY581" fmla="*/ 1409837 h 1613849"/>
              <a:gd name="connsiteX582" fmla="*/ 933096 w 1905000"/>
              <a:gd name="connsiteY582" fmla="*/ 1385847 h 1613849"/>
              <a:gd name="connsiteX583" fmla="*/ 929821 w 1905000"/>
              <a:gd name="connsiteY583" fmla="*/ 1386204 h 1613849"/>
              <a:gd name="connsiteX584" fmla="*/ 924944 w 1905000"/>
              <a:gd name="connsiteY584" fmla="*/ 1386687 h 1613849"/>
              <a:gd name="connsiteX585" fmla="*/ 921613 w 1905000"/>
              <a:gd name="connsiteY585" fmla="*/ 1394170 h 1613849"/>
              <a:gd name="connsiteX586" fmla="*/ 924034 w 1905000"/>
              <a:gd name="connsiteY586" fmla="*/ 1397497 h 1613849"/>
              <a:gd name="connsiteX587" fmla="*/ 926442 w 1905000"/>
              <a:gd name="connsiteY587" fmla="*/ 1400790 h 1613849"/>
              <a:gd name="connsiteX588" fmla="*/ 930547 w 1905000"/>
              <a:gd name="connsiteY588" fmla="*/ 1400396 h 1613849"/>
              <a:gd name="connsiteX589" fmla="*/ 934617 w 1905000"/>
              <a:gd name="connsiteY589" fmla="*/ 1399960 h 1613849"/>
              <a:gd name="connsiteX590" fmla="*/ 937948 w 1905000"/>
              <a:gd name="connsiteY590" fmla="*/ 1392477 h 1613849"/>
              <a:gd name="connsiteX591" fmla="*/ 514383 w 1905000"/>
              <a:gd name="connsiteY591" fmla="*/ 1385847 h 1613849"/>
              <a:gd name="connsiteX592" fmla="*/ 511108 w 1905000"/>
              <a:gd name="connsiteY592" fmla="*/ 1386204 h 1613849"/>
              <a:gd name="connsiteX593" fmla="*/ 506232 w 1905000"/>
              <a:gd name="connsiteY593" fmla="*/ 1386688 h 1613849"/>
              <a:gd name="connsiteX594" fmla="*/ 502900 w 1905000"/>
              <a:gd name="connsiteY594" fmla="*/ 1394170 h 1613849"/>
              <a:gd name="connsiteX595" fmla="*/ 505321 w 1905000"/>
              <a:gd name="connsiteY595" fmla="*/ 1397497 h 1613849"/>
              <a:gd name="connsiteX596" fmla="*/ 507730 w 1905000"/>
              <a:gd name="connsiteY596" fmla="*/ 1400790 h 1613849"/>
              <a:gd name="connsiteX597" fmla="*/ 511834 w 1905000"/>
              <a:gd name="connsiteY597" fmla="*/ 1400396 h 1613849"/>
              <a:gd name="connsiteX598" fmla="*/ 515903 w 1905000"/>
              <a:gd name="connsiteY598" fmla="*/ 1399959 h 1613849"/>
              <a:gd name="connsiteX599" fmla="*/ 519235 w 1905000"/>
              <a:gd name="connsiteY599" fmla="*/ 1392477 h 1613849"/>
              <a:gd name="connsiteX600" fmla="*/ 1351809 w 1905000"/>
              <a:gd name="connsiteY600" fmla="*/ 1385847 h 1613849"/>
              <a:gd name="connsiteX601" fmla="*/ 1348534 w 1905000"/>
              <a:gd name="connsiteY601" fmla="*/ 1386204 h 1613849"/>
              <a:gd name="connsiteX602" fmla="*/ 1343658 w 1905000"/>
              <a:gd name="connsiteY602" fmla="*/ 1386687 h 1613849"/>
              <a:gd name="connsiteX603" fmla="*/ 1340326 w 1905000"/>
              <a:gd name="connsiteY603" fmla="*/ 1394170 h 1613849"/>
              <a:gd name="connsiteX604" fmla="*/ 1342747 w 1905000"/>
              <a:gd name="connsiteY604" fmla="*/ 1397497 h 1613849"/>
              <a:gd name="connsiteX605" fmla="*/ 1345156 w 1905000"/>
              <a:gd name="connsiteY605" fmla="*/ 1400790 h 1613849"/>
              <a:gd name="connsiteX606" fmla="*/ 1349260 w 1905000"/>
              <a:gd name="connsiteY606" fmla="*/ 1400396 h 1613849"/>
              <a:gd name="connsiteX607" fmla="*/ 1353329 w 1905000"/>
              <a:gd name="connsiteY607" fmla="*/ 1399960 h 1613849"/>
              <a:gd name="connsiteX608" fmla="*/ 1356661 w 1905000"/>
              <a:gd name="connsiteY608" fmla="*/ 1392477 h 1613849"/>
              <a:gd name="connsiteX609" fmla="*/ 493362 w 1905000"/>
              <a:gd name="connsiteY609" fmla="*/ 1375973 h 1613849"/>
              <a:gd name="connsiteX610" fmla="*/ 486829 w 1905000"/>
              <a:gd name="connsiteY610" fmla="*/ 1390645 h 1613849"/>
              <a:gd name="connsiteX611" fmla="*/ 495918 w 1905000"/>
              <a:gd name="connsiteY611" fmla="*/ 1389707 h 1613849"/>
              <a:gd name="connsiteX612" fmla="*/ 498877 w 1905000"/>
              <a:gd name="connsiteY612" fmla="*/ 1383060 h 1613849"/>
              <a:gd name="connsiteX613" fmla="*/ 1330788 w 1905000"/>
              <a:gd name="connsiteY613" fmla="*/ 1375973 h 1613849"/>
              <a:gd name="connsiteX614" fmla="*/ 1324255 w 1905000"/>
              <a:gd name="connsiteY614" fmla="*/ 1390644 h 1613849"/>
              <a:gd name="connsiteX615" fmla="*/ 1333344 w 1905000"/>
              <a:gd name="connsiteY615" fmla="*/ 1389707 h 1613849"/>
              <a:gd name="connsiteX616" fmla="*/ 1336303 w 1905000"/>
              <a:gd name="connsiteY616" fmla="*/ 1383061 h 1613849"/>
              <a:gd name="connsiteX617" fmla="*/ 912074 w 1905000"/>
              <a:gd name="connsiteY617" fmla="*/ 1375973 h 1613849"/>
              <a:gd name="connsiteX618" fmla="*/ 905543 w 1905000"/>
              <a:gd name="connsiteY618" fmla="*/ 1390645 h 1613849"/>
              <a:gd name="connsiteX619" fmla="*/ 914631 w 1905000"/>
              <a:gd name="connsiteY619" fmla="*/ 1389707 h 1613849"/>
              <a:gd name="connsiteX620" fmla="*/ 917591 w 1905000"/>
              <a:gd name="connsiteY620" fmla="*/ 1383061 h 1613849"/>
              <a:gd name="connsiteX621" fmla="*/ 524805 w 1905000"/>
              <a:gd name="connsiteY621" fmla="*/ 1372907 h 1613849"/>
              <a:gd name="connsiteX622" fmla="*/ 521111 w 1905000"/>
              <a:gd name="connsiteY622" fmla="*/ 1381203 h 1613849"/>
              <a:gd name="connsiteX623" fmla="*/ 524725 w 1905000"/>
              <a:gd name="connsiteY623" fmla="*/ 1386172 h 1613849"/>
              <a:gd name="connsiteX624" fmla="*/ 533944 w 1905000"/>
              <a:gd name="connsiteY624" fmla="*/ 1385428 h 1613849"/>
              <a:gd name="connsiteX625" fmla="*/ 1362231 w 1905000"/>
              <a:gd name="connsiteY625" fmla="*/ 1372906 h 1613849"/>
              <a:gd name="connsiteX626" fmla="*/ 1358537 w 1905000"/>
              <a:gd name="connsiteY626" fmla="*/ 1381204 h 1613849"/>
              <a:gd name="connsiteX627" fmla="*/ 1362151 w 1905000"/>
              <a:gd name="connsiteY627" fmla="*/ 1386172 h 1613849"/>
              <a:gd name="connsiteX628" fmla="*/ 1371370 w 1905000"/>
              <a:gd name="connsiteY628" fmla="*/ 1385428 h 1613849"/>
              <a:gd name="connsiteX629" fmla="*/ 943518 w 1905000"/>
              <a:gd name="connsiteY629" fmla="*/ 1372906 h 1613849"/>
              <a:gd name="connsiteX630" fmla="*/ 939823 w 1905000"/>
              <a:gd name="connsiteY630" fmla="*/ 1381204 h 1613849"/>
              <a:gd name="connsiteX631" fmla="*/ 943439 w 1905000"/>
              <a:gd name="connsiteY631" fmla="*/ 1386172 h 1613849"/>
              <a:gd name="connsiteX632" fmla="*/ 952657 w 1905000"/>
              <a:gd name="connsiteY632" fmla="*/ 1385428 h 1613849"/>
              <a:gd name="connsiteX633" fmla="*/ 1353625 w 1905000"/>
              <a:gd name="connsiteY633" fmla="*/ 1369536 h 1613849"/>
              <a:gd name="connsiteX634" fmla="*/ 1338690 w 1905000"/>
              <a:gd name="connsiteY634" fmla="*/ 1371067 h 1613849"/>
              <a:gd name="connsiteX635" fmla="*/ 1344316 w 1905000"/>
              <a:gd name="connsiteY635" fmla="*/ 1378393 h 1613849"/>
              <a:gd name="connsiteX636" fmla="*/ 1348541 w 1905000"/>
              <a:gd name="connsiteY636" fmla="*/ 1377972 h 1613849"/>
              <a:gd name="connsiteX637" fmla="*/ 1349930 w 1905000"/>
              <a:gd name="connsiteY637" fmla="*/ 1377832 h 1613849"/>
              <a:gd name="connsiteX638" fmla="*/ 934912 w 1905000"/>
              <a:gd name="connsiteY638" fmla="*/ 1369536 h 1613849"/>
              <a:gd name="connsiteX639" fmla="*/ 919976 w 1905000"/>
              <a:gd name="connsiteY639" fmla="*/ 1371067 h 1613849"/>
              <a:gd name="connsiteX640" fmla="*/ 925603 w 1905000"/>
              <a:gd name="connsiteY640" fmla="*/ 1378393 h 1613849"/>
              <a:gd name="connsiteX641" fmla="*/ 929827 w 1905000"/>
              <a:gd name="connsiteY641" fmla="*/ 1377972 h 1613849"/>
              <a:gd name="connsiteX642" fmla="*/ 931218 w 1905000"/>
              <a:gd name="connsiteY642" fmla="*/ 1377832 h 1613849"/>
              <a:gd name="connsiteX643" fmla="*/ 516198 w 1905000"/>
              <a:gd name="connsiteY643" fmla="*/ 1369535 h 1613849"/>
              <a:gd name="connsiteX644" fmla="*/ 501263 w 1905000"/>
              <a:gd name="connsiteY644" fmla="*/ 1371067 h 1613849"/>
              <a:gd name="connsiteX645" fmla="*/ 506889 w 1905000"/>
              <a:gd name="connsiteY645" fmla="*/ 1378393 h 1613849"/>
              <a:gd name="connsiteX646" fmla="*/ 511115 w 1905000"/>
              <a:gd name="connsiteY646" fmla="*/ 1377972 h 1613849"/>
              <a:gd name="connsiteX647" fmla="*/ 512504 w 1905000"/>
              <a:gd name="connsiteY647" fmla="*/ 1377832 h 1613849"/>
              <a:gd name="connsiteX648" fmla="*/ 1378002 w 1905000"/>
              <a:gd name="connsiteY648" fmla="*/ 1326104 h 1613849"/>
              <a:gd name="connsiteX649" fmla="*/ 1380358 w 1905000"/>
              <a:gd name="connsiteY649" fmla="*/ 1332192 h 1613849"/>
              <a:gd name="connsiteX650" fmla="*/ 1377601 w 1905000"/>
              <a:gd name="connsiteY650" fmla="*/ 1338386 h 1613849"/>
              <a:gd name="connsiteX651" fmla="*/ 1384048 w 1905000"/>
              <a:gd name="connsiteY651" fmla="*/ 1337600 h 1613849"/>
              <a:gd name="connsiteX652" fmla="*/ 1380314 w 1905000"/>
              <a:gd name="connsiteY652" fmla="*/ 1345987 h 1613849"/>
              <a:gd name="connsiteX653" fmla="*/ 1373786 w 1905000"/>
              <a:gd name="connsiteY653" fmla="*/ 1346955 h 1613849"/>
              <a:gd name="connsiteX654" fmla="*/ 1372407 w 1905000"/>
              <a:gd name="connsiteY654" fmla="*/ 1350051 h 1613849"/>
              <a:gd name="connsiteX655" fmla="*/ 1383602 w 1905000"/>
              <a:gd name="connsiteY655" fmla="*/ 1348642 h 1613849"/>
              <a:gd name="connsiteX656" fmla="*/ 1379868 w 1905000"/>
              <a:gd name="connsiteY656" fmla="*/ 1357030 h 1613849"/>
              <a:gd name="connsiteX657" fmla="*/ 1368592 w 1905000"/>
              <a:gd name="connsiteY657" fmla="*/ 1358619 h 1613849"/>
              <a:gd name="connsiteX658" fmla="*/ 1366146 w 1905000"/>
              <a:gd name="connsiteY658" fmla="*/ 1364113 h 1613849"/>
              <a:gd name="connsiteX659" fmla="*/ 1371094 w 1905000"/>
              <a:gd name="connsiteY659" fmla="*/ 1370894 h 1613849"/>
              <a:gd name="connsiteX660" fmla="*/ 1383029 w 1905000"/>
              <a:gd name="connsiteY660" fmla="*/ 1368190 h 1613849"/>
              <a:gd name="connsiteX661" fmla="*/ 1376230 w 1905000"/>
              <a:gd name="connsiteY661" fmla="*/ 1377921 h 1613849"/>
              <a:gd name="connsiteX662" fmla="*/ 1381165 w 1905000"/>
              <a:gd name="connsiteY662" fmla="*/ 1384669 h 1613849"/>
              <a:gd name="connsiteX663" fmla="*/ 1387260 w 1905000"/>
              <a:gd name="connsiteY663" fmla="*/ 1384186 h 1613849"/>
              <a:gd name="connsiteX664" fmla="*/ 1392254 w 1905000"/>
              <a:gd name="connsiteY664" fmla="*/ 1374004 h 1613849"/>
              <a:gd name="connsiteX665" fmla="*/ 1401441 w 1905000"/>
              <a:gd name="connsiteY665" fmla="*/ 1373028 h 1613849"/>
              <a:gd name="connsiteX666" fmla="*/ 1396635 w 1905000"/>
              <a:gd name="connsiteY666" fmla="*/ 1383214 h 1613849"/>
              <a:gd name="connsiteX667" fmla="*/ 1400001 w 1905000"/>
              <a:gd name="connsiteY667" fmla="*/ 1382897 h 1613849"/>
              <a:gd name="connsiteX668" fmla="*/ 1402918 w 1905000"/>
              <a:gd name="connsiteY668" fmla="*/ 1377017 h 1613849"/>
              <a:gd name="connsiteX669" fmla="*/ 1412126 w 1905000"/>
              <a:gd name="connsiteY669" fmla="*/ 1376052 h 1613849"/>
              <a:gd name="connsiteX670" fmla="*/ 1409354 w 1905000"/>
              <a:gd name="connsiteY670" fmla="*/ 1381914 h 1613849"/>
              <a:gd name="connsiteX671" fmla="*/ 1416137 w 1905000"/>
              <a:gd name="connsiteY671" fmla="*/ 1381224 h 1613849"/>
              <a:gd name="connsiteX672" fmla="*/ 1421230 w 1905000"/>
              <a:gd name="connsiteY672" fmla="*/ 1385306 h 1613849"/>
              <a:gd name="connsiteX673" fmla="*/ 1417125 w 1905000"/>
              <a:gd name="connsiteY673" fmla="*/ 1390385 h 1613849"/>
              <a:gd name="connsiteX674" fmla="*/ 1410351 w 1905000"/>
              <a:gd name="connsiteY674" fmla="*/ 1391054 h 1613849"/>
              <a:gd name="connsiteX675" fmla="*/ 1414275 w 1905000"/>
              <a:gd name="connsiteY675" fmla="*/ 1396241 h 1613849"/>
              <a:gd name="connsiteX676" fmla="*/ 1405108 w 1905000"/>
              <a:gd name="connsiteY676" fmla="*/ 1397171 h 1613849"/>
              <a:gd name="connsiteX677" fmla="*/ 1400967 w 1905000"/>
              <a:gd name="connsiteY677" fmla="*/ 1392049 h 1613849"/>
              <a:gd name="connsiteX678" fmla="*/ 1397601 w 1905000"/>
              <a:gd name="connsiteY678" fmla="*/ 1392366 h 1613849"/>
              <a:gd name="connsiteX679" fmla="*/ 1404465 w 1905000"/>
              <a:gd name="connsiteY679" fmla="*/ 1401355 h 1613849"/>
              <a:gd name="connsiteX680" fmla="*/ 1395288 w 1905000"/>
              <a:gd name="connsiteY680" fmla="*/ 1402306 h 1613849"/>
              <a:gd name="connsiteX681" fmla="*/ 1388215 w 1905000"/>
              <a:gd name="connsiteY681" fmla="*/ 1393361 h 1613849"/>
              <a:gd name="connsiteX682" fmla="*/ 1382892 w 1905000"/>
              <a:gd name="connsiteY682" fmla="*/ 1393753 h 1613849"/>
              <a:gd name="connsiteX683" fmla="*/ 1379208 w 1905000"/>
              <a:gd name="connsiteY683" fmla="*/ 1402028 h 1613849"/>
              <a:gd name="connsiteX684" fmla="*/ 1387241 w 1905000"/>
              <a:gd name="connsiteY684" fmla="*/ 1410643 h 1613849"/>
              <a:gd name="connsiteX685" fmla="*/ 1375806 w 1905000"/>
              <a:gd name="connsiteY685" fmla="*/ 1409669 h 1613849"/>
              <a:gd name="connsiteX686" fmla="*/ 1372223 w 1905000"/>
              <a:gd name="connsiteY686" fmla="*/ 1417717 h 1613849"/>
              <a:gd name="connsiteX687" fmla="*/ 1375402 w 1905000"/>
              <a:gd name="connsiteY687" fmla="*/ 1422140 h 1613849"/>
              <a:gd name="connsiteX688" fmla="*/ 1386773 w 1905000"/>
              <a:gd name="connsiteY688" fmla="*/ 1421432 h 1613849"/>
              <a:gd name="connsiteX689" fmla="*/ 1392205 w 1905000"/>
              <a:gd name="connsiteY689" fmla="*/ 1428889 h 1613849"/>
              <a:gd name="connsiteX690" fmla="*/ 1380942 w 1905000"/>
              <a:gd name="connsiteY690" fmla="*/ 1429780 h 1613849"/>
              <a:gd name="connsiteX691" fmla="*/ 1382959 w 1905000"/>
              <a:gd name="connsiteY691" fmla="*/ 1432493 h 1613849"/>
              <a:gd name="connsiteX692" fmla="*/ 1389537 w 1905000"/>
              <a:gd name="connsiteY692" fmla="*/ 1432144 h 1613849"/>
              <a:gd name="connsiteX693" fmla="*/ 1394980 w 1905000"/>
              <a:gd name="connsiteY693" fmla="*/ 1439578 h 1613849"/>
              <a:gd name="connsiteX694" fmla="*/ 1388510 w 1905000"/>
              <a:gd name="connsiteY694" fmla="*/ 1440112 h 1613849"/>
              <a:gd name="connsiteX695" fmla="*/ 1392513 w 1905000"/>
              <a:gd name="connsiteY695" fmla="*/ 1445605 h 1613849"/>
              <a:gd name="connsiteX696" fmla="*/ 1391517 w 1905000"/>
              <a:gd name="connsiteY696" fmla="*/ 1452042 h 1613849"/>
              <a:gd name="connsiteX697" fmla="*/ 1385066 w 1905000"/>
              <a:gd name="connsiteY697" fmla="*/ 1451011 h 1613849"/>
              <a:gd name="connsiteX698" fmla="*/ 1381040 w 1905000"/>
              <a:gd name="connsiteY698" fmla="*/ 1445508 h 1613849"/>
              <a:gd name="connsiteX699" fmla="*/ 1378539 w 1905000"/>
              <a:gd name="connsiteY699" fmla="*/ 1451491 h 1613849"/>
              <a:gd name="connsiteX700" fmla="*/ 1373084 w 1905000"/>
              <a:gd name="connsiteY700" fmla="*/ 1444024 h 1613849"/>
              <a:gd name="connsiteX701" fmla="*/ 1375479 w 1905000"/>
              <a:gd name="connsiteY701" fmla="*/ 1437912 h 1613849"/>
              <a:gd name="connsiteX702" fmla="*/ 1373496 w 1905000"/>
              <a:gd name="connsiteY702" fmla="*/ 1435187 h 1613849"/>
              <a:gd name="connsiteX703" fmla="*/ 1369152 w 1905000"/>
              <a:gd name="connsiteY703" fmla="*/ 1445551 h 1613849"/>
              <a:gd name="connsiteX704" fmla="*/ 1363719 w 1905000"/>
              <a:gd name="connsiteY704" fmla="*/ 1438094 h 1613849"/>
              <a:gd name="connsiteX705" fmla="*/ 1367934 w 1905000"/>
              <a:gd name="connsiteY705" fmla="*/ 1427591 h 1613849"/>
              <a:gd name="connsiteX706" fmla="*/ 1364884 w 1905000"/>
              <a:gd name="connsiteY706" fmla="*/ 1423307 h 1613849"/>
              <a:gd name="connsiteX707" fmla="*/ 1355906 w 1905000"/>
              <a:gd name="connsiteY707" fmla="*/ 1424240 h 1613849"/>
              <a:gd name="connsiteX708" fmla="*/ 1352484 w 1905000"/>
              <a:gd name="connsiteY708" fmla="*/ 1435394 h 1613849"/>
              <a:gd name="connsiteX709" fmla="*/ 1347588 w 1905000"/>
              <a:gd name="connsiteY709" fmla="*/ 1425087 h 1613849"/>
              <a:gd name="connsiteX710" fmla="*/ 1338588 w 1905000"/>
              <a:gd name="connsiteY710" fmla="*/ 1426011 h 1613849"/>
              <a:gd name="connsiteX711" fmla="*/ 1336454 w 1905000"/>
              <a:gd name="connsiteY711" fmla="*/ 1430803 h 1613849"/>
              <a:gd name="connsiteX712" fmla="*/ 1342828 w 1905000"/>
              <a:gd name="connsiteY712" fmla="*/ 1440223 h 1613849"/>
              <a:gd name="connsiteX713" fmla="*/ 1339073 w 1905000"/>
              <a:gd name="connsiteY713" fmla="*/ 1448656 h 1613849"/>
              <a:gd name="connsiteX714" fmla="*/ 1332639 w 1905000"/>
              <a:gd name="connsiteY714" fmla="*/ 1439371 h 1613849"/>
              <a:gd name="connsiteX715" fmla="*/ 1331270 w 1905000"/>
              <a:gd name="connsiteY715" fmla="*/ 1442446 h 1613849"/>
              <a:gd name="connsiteX716" fmla="*/ 1334919 w 1905000"/>
              <a:gd name="connsiteY716" fmla="*/ 1447944 h 1613849"/>
              <a:gd name="connsiteX717" fmla="*/ 1331165 w 1905000"/>
              <a:gd name="connsiteY717" fmla="*/ 1456377 h 1613849"/>
              <a:gd name="connsiteX718" fmla="*/ 1327445 w 1905000"/>
              <a:gd name="connsiteY718" fmla="*/ 1451037 h 1613849"/>
              <a:gd name="connsiteX719" fmla="*/ 1324688 w 1905000"/>
              <a:gd name="connsiteY719" fmla="*/ 1457231 h 1613849"/>
              <a:gd name="connsiteX720" fmla="*/ 1318596 w 1905000"/>
              <a:gd name="connsiteY720" fmla="*/ 1459530 h 1613849"/>
              <a:gd name="connsiteX721" fmla="*/ 1316229 w 1905000"/>
              <a:gd name="connsiteY721" fmla="*/ 1453465 h 1613849"/>
              <a:gd name="connsiteX722" fmla="*/ 1318988 w 1905000"/>
              <a:gd name="connsiteY722" fmla="*/ 1447271 h 1613849"/>
              <a:gd name="connsiteX723" fmla="*/ 1312552 w 1905000"/>
              <a:gd name="connsiteY723" fmla="*/ 1448090 h 1613849"/>
              <a:gd name="connsiteX724" fmla="*/ 1316307 w 1905000"/>
              <a:gd name="connsiteY724" fmla="*/ 1439657 h 1613849"/>
              <a:gd name="connsiteX725" fmla="*/ 1322812 w 1905000"/>
              <a:gd name="connsiteY725" fmla="*/ 1438680 h 1613849"/>
              <a:gd name="connsiteX726" fmla="*/ 1324181 w 1905000"/>
              <a:gd name="connsiteY726" fmla="*/ 1435606 h 1613849"/>
              <a:gd name="connsiteX727" fmla="*/ 1312976 w 1905000"/>
              <a:gd name="connsiteY727" fmla="*/ 1437037 h 1613849"/>
              <a:gd name="connsiteX728" fmla="*/ 1316730 w 1905000"/>
              <a:gd name="connsiteY728" fmla="*/ 1428604 h 1613849"/>
              <a:gd name="connsiteX729" fmla="*/ 1327996 w 1905000"/>
              <a:gd name="connsiteY729" fmla="*/ 1427038 h 1613849"/>
              <a:gd name="connsiteX730" fmla="*/ 1330321 w 1905000"/>
              <a:gd name="connsiteY730" fmla="*/ 1421816 h 1613849"/>
              <a:gd name="connsiteX731" fmla="*/ 1325328 w 1905000"/>
              <a:gd name="connsiteY731" fmla="*/ 1415015 h 1613849"/>
              <a:gd name="connsiteX732" fmla="*/ 1313481 w 1905000"/>
              <a:gd name="connsiteY732" fmla="*/ 1417703 h 1613849"/>
              <a:gd name="connsiteX733" fmla="*/ 1320214 w 1905000"/>
              <a:gd name="connsiteY733" fmla="*/ 1407997 h 1613849"/>
              <a:gd name="connsiteX734" fmla="*/ 1315030 w 1905000"/>
              <a:gd name="connsiteY734" fmla="*/ 1400895 h 1613849"/>
              <a:gd name="connsiteX735" fmla="*/ 1309361 w 1905000"/>
              <a:gd name="connsiteY735" fmla="*/ 1401458 h 1613849"/>
              <a:gd name="connsiteX736" fmla="*/ 1304334 w 1905000"/>
              <a:gd name="connsiteY736" fmla="*/ 1411653 h 1613849"/>
              <a:gd name="connsiteX737" fmla="*/ 1295157 w 1905000"/>
              <a:gd name="connsiteY737" fmla="*/ 1412606 h 1613849"/>
              <a:gd name="connsiteX738" fmla="*/ 1299963 w 1905000"/>
              <a:gd name="connsiteY738" fmla="*/ 1402420 h 1613849"/>
              <a:gd name="connsiteX739" fmla="*/ 1296600 w 1905000"/>
              <a:gd name="connsiteY739" fmla="*/ 1402793 h 1613849"/>
              <a:gd name="connsiteX740" fmla="*/ 1293661 w 1905000"/>
              <a:gd name="connsiteY740" fmla="*/ 1408663 h 1613849"/>
              <a:gd name="connsiteX741" fmla="*/ 1284494 w 1905000"/>
              <a:gd name="connsiteY741" fmla="*/ 1409593 h 1613849"/>
              <a:gd name="connsiteX742" fmla="*/ 1287257 w 1905000"/>
              <a:gd name="connsiteY742" fmla="*/ 1403753 h 1613849"/>
              <a:gd name="connsiteX743" fmla="*/ 1280483 w 1905000"/>
              <a:gd name="connsiteY743" fmla="*/ 1404421 h 1613849"/>
              <a:gd name="connsiteX744" fmla="*/ 1275391 w 1905000"/>
              <a:gd name="connsiteY744" fmla="*/ 1400339 h 1613849"/>
              <a:gd name="connsiteX745" fmla="*/ 1279518 w 1905000"/>
              <a:gd name="connsiteY745" fmla="*/ 1395268 h 1613849"/>
              <a:gd name="connsiteX746" fmla="*/ 1286247 w 1905000"/>
              <a:gd name="connsiteY746" fmla="*/ 1394580 h 1613849"/>
              <a:gd name="connsiteX747" fmla="*/ 1282336 w 1905000"/>
              <a:gd name="connsiteY747" fmla="*/ 1389426 h 1613849"/>
              <a:gd name="connsiteX748" fmla="*/ 1291513 w 1905000"/>
              <a:gd name="connsiteY748" fmla="*/ 1388473 h 1613849"/>
              <a:gd name="connsiteX749" fmla="*/ 1295622 w 1905000"/>
              <a:gd name="connsiteY749" fmla="*/ 1393608 h 1613849"/>
              <a:gd name="connsiteX750" fmla="*/ 1298997 w 1905000"/>
              <a:gd name="connsiteY750" fmla="*/ 1393268 h 1613849"/>
              <a:gd name="connsiteX751" fmla="*/ 1292123 w 1905000"/>
              <a:gd name="connsiteY751" fmla="*/ 1384303 h 1613849"/>
              <a:gd name="connsiteX752" fmla="*/ 1301332 w 1905000"/>
              <a:gd name="connsiteY752" fmla="*/ 1383338 h 1613849"/>
              <a:gd name="connsiteX753" fmla="*/ 1308372 w 1905000"/>
              <a:gd name="connsiteY753" fmla="*/ 1392296 h 1613849"/>
              <a:gd name="connsiteX754" fmla="*/ 1314659 w 1905000"/>
              <a:gd name="connsiteY754" fmla="*/ 1391628 h 1613849"/>
              <a:gd name="connsiteX755" fmla="*/ 1317849 w 1905000"/>
              <a:gd name="connsiteY755" fmla="*/ 1384461 h 1613849"/>
              <a:gd name="connsiteX756" fmla="*/ 1309224 w 1905000"/>
              <a:gd name="connsiteY756" fmla="*/ 1375230 h 1613849"/>
              <a:gd name="connsiteX757" fmla="*/ 1321503 w 1905000"/>
              <a:gd name="connsiteY757" fmla="*/ 1376254 h 1613849"/>
              <a:gd name="connsiteX758" fmla="*/ 1324996 w 1905000"/>
              <a:gd name="connsiteY758" fmla="*/ 1368410 h 1613849"/>
              <a:gd name="connsiteX759" fmla="*/ 1321186 w 1905000"/>
              <a:gd name="connsiteY759" fmla="*/ 1363517 h 1613849"/>
              <a:gd name="connsiteX760" fmla="*/ 1309850 w 1905000"/>
              <a:gd name="connsiteY760" fmla="*/ 1364268 h 1613849"/>
              <a:gd name="connsiteX761" fmla="*/ 1304372 w 1905000"/>
              <a:gd name="connsiteY761" fmla="*/ 1356790 h 1613849"/>
              <a:gd name="connsiteX762" fmla="*/ 1315645 w 1905000"/>
              <a:gd name="connsiteY762" fmla="*/ 1355876 h 1613849"/>
              <a:gd name="connsiteX763" fmla="*/ 1313628 w 1905000"/>
              <a:gd name="connsiteY763" fmla="*/ 1353164 h 1613849"/>
              <a:gd name="connsiteX764" fmla="*/ 1307074 w 1905000"/>
              <a:gd name="connsiteY764" fmla="*/ 1353523 h 1613849"/>
              <a:gd name="connsiteX765" fmla="*/ 1301641 w 1905000"/>
              <a:gd name="connsiteY765" fmla="*/ 1346067 h 1613849"/>
              <a:gd name="connsiteX766" fmla="*/ 1308088 w 1905000"/>
              <a:gd name="connsiteY766" fmla="*/ 1345523 h 1613849"/>
              <a:gd name="connsiteX767" fmla="*/ 1304107 w 1905000"/>
              <a:gd name="connsiteY767" fmla="*/ 1340040 h 1613849"/>
              <a:gd name="connsiteX768" fmla="*/ 1305104 w 1905000"/>
              <a:gd name="connsiteY768" fmla="*/ 1333604 h 1613849"/>
              <a:gd name="connsiteX769" fmla="*/ 1311567 w 1905000"/>
              <a:gd name="connsiteY769" fmla="*/ 1334666 h 1613849"/>
              <a:gd name="connsiteX770" fmla="*/ 1315581 w 1905000"/>
              <a:gd name="connsiteY770" fmla="*/ 1340136 h 1613849"/>
              <a:gd name="connsiteX771" fmla="*/ 1318072 w 1905000"/>
              <a:gd name="connsiteY771" fmla="*/ 1334176 h 1613849"/>
              <a:gd name="connsiteX772" fmla="*/ 1323495 w 1905000"/>
              <a:gd name="connsiteY772" fmla="*/ 1341655 h 1613849"/>
              <a:gd name="connsiteX773" fmla="*/ 1321108 w 1905000"/>
              <a:gd name="connsiteY773" fmla="*/ 1347745 h 1613849"/>
              <a:gd name="connsiteX774" fmla="*/ 1323137 w 1905000"/>
              <a:gd name="connsiteY774" fmla="*/ 1350490 h 1613849"/>
              <a:gd name="connsiteX775" fmla="*/ 1327446 w 1905000"/>
              <a:gd name="connsiteY775" fmla="*/ 1340083 h 1613849"/>
              <a:gd name="connsiteX776" fmla="*/ 1332868 w 1905000"/>
              <a:gd name="connsiteY776" fmla="*/ 1347563 h 1613849"/>
              <a:gd name="connsiteX777" fmla="*/ 1328666 w 1905000"/>
              <a:gd name="connsiteY777" fmla="*/ 1358098 h 1613849"/>
              <a:gd name="connsiteX778" fmla="*/ 1332689 w 1905000"/>
              <a:gd name="connsiteY778" fmla="*/ 1363302 h 1613849"/>
              <a:gd name="connsiteX779" fmla="*/ 1340310 w 1905000"/>
              <a:gd name="connsiteY779" fmla="*/ 1362498 h 1613849"/>
              <a:gd name="connsiteX780" fmla="*/ 1344036 w 1905000"/>
              <a:gd name="connsiteY780" fmla="*/ 1350476 h 1613849"/>
              <a:gd name="connsiteX781" fmla="*/ 1349301 w 1905000"/>
              <a:gd name="connsiteY781" fmla="*/ 1361597 h 1613849"/>
              <a:gd name="connsiteX782" fmla="*/ 1357540 w 1905000"/>
              <a:gd name="connsiteY782" fmla="*/ 1360742 h 1613849"/>
              <a:gd name="connsiteX783" fmla="*/ 1360157 w 1905000"/>
              <a:gd name="connsiteY783" fmla="*/ 1354864 h 1613849"/>
              <a:gd name="connsiteX784" fmla="*/ 1353770 w 1905000"/>
              <a:gd name="connsiteY784" fmla="*/ 1345411 h 1613849"/>
              <a:gd name="connsiteX785" fmla="*/ 1357505 w 1905000"/>
              <a:gd name="connsiteY785" fmla="*/ 1337024 h 1613849"/>
              <a:gd name="connsiteX786" fmla="*/ 1363971 w 1905000"/>
              <a:gd name="connsiteY786" fmla="*/ 1346295 h 1613849"/>
              <a:gd name="connsiteX787" fmla="*/ 1365351 w 1905000"/>
              <a:gd name="connsiteY787" fmla="*/ 1343199 h 1613849"/>
              <a:gd name="connsiteX788" fmla="*/ 1361702 w 1905000"/>
              <a:gd name="connsiteY788" fmla="*/ 1337700 h 1613849"/>
              <a:gd name="connsiteX789" fmla="*/ 1365436 w 1905000"/>
              <a:gd name="connsiteY789" fmla="*/ 1329313 h 1613849"/>
              <a:gd name="connsiteX790" fmla="*/ 1369165 w 1905000"/>
              <a:gd name="connsiteY790" fmla="*/ 1334631 h 1613849"/>
              <a:gd name="connsiteX791" fmla="*/ 1371923 w 1905000"/>
              <a:gd name="connsiteY791" fmla="*/ 1328436 h 1613849"/>
              <a:gd name="connsiteX792" fmla="*/ 540576 w 1905000"/>
              <a:gd name="connsiteY792" fmla="*/ 1326104 h 1613849"/>
              <a:gd name="connsiteX793" fmla="*/ 542932 w 1905000"/>
              <a:gd name="connsiteY793" fmla="*/ 1332192 h 1613849"/>
              <a:gd name="connsiteX794" fmla="*/ 540175 w 1905000"/>
              <a:gd name="connsiteY794" fmla="*/ 1338386 h 1613849"/>
              <a:gd name="connsiteX795" fmla="*/ 546622 w 1905000"/>
              <a:gd name="connsiteY795" fmla="*/ 1337600 h 1613849"/>
              <a:gd name="connsiteX796" fmla="*/ 542887 w 1905000"/>
              <a:gd name="connsiteY796" fmla="*/ 1345987 h 1613849"/>
              <a:gd name="connsiteX797" fmla="*/ 536360 w 1905000"/>
              <a:gd name="connsiteY797" fmla="*/ 1346954 h 1613849"/>
              <a:gd name="connsiteX798" fmla="*/ 534981 w 1905000"/>
              <a:gd name="connsiteY798" fmla="*/ 1350051 h 1613849"/>
              <a:gd name="connsiteX799" fmla="*/ 546176 w 1905000"/>
              <a:gd name="connsiteY799" fmla="*/ 1348643 h 1613849"/>
              <a:gd name="connsiteX800" fmla="*/ 542442 w 1905000"/>
              <a:gd name="connsiteY800" fmla="*/ 1357031 h 1613849"/>
              <a:gd name="connsiteX801" fmla="*/ 531166 w 1905000"/>
              <a:gd name="connsiteY801" fmla="*/ 1358620 h 1613849"/>
              <a:gd name="connsiteX802" fmla="*/ 528720 w 1905000"/>
              <a:gd name="connsiteY802" fmla="*/ 1364113 h 1613849"/>
              <a:gd name="connsiteX803" fmla="*/ 533667 w 1905000"/>
              <a:gd name="connsiteY803" fmla="*/ 1370894 h 1613849"/>
              <a:gd name="connsiteX804" fmla="*/ 545603 w 1905000"/>
              <a:gd name="connsiteY804" fmla="*/ 1368190 h 1613849"/>
              <a:gd name="connsiteX805" fmla="*/ 538804 w 1905000"/>
              <a:gd name="connsiteY805" fmla="*/ 1377921 h 1613849"/>
              <a:gd name="connsiteX806" fmla="*/ 543739 w 1905000"/>
              <a:gd name="connsiteY806" fmla="*/ 1384669 h 1613849"/>
              <a:gd name="connsiteX807" fmla="*/ 549834 w 1905000"/>
              <a:gd name="connsiteY807" fmla="*/ 1384186 h 1613849"/>
              <a:gd name="connsiteX808" fmla="*/ 554829 w 1905000"/>
              <a:gd name="connsiteY808" fmla="*/ 1374003 h 1613849"/>
              <a:gd name="connsiteX809" fmla="*/ 564015 w 1905000"/>
              <a:gd name="connsiteY809" fmla="*/ 1373029 h 1613849"/>
              <a:gd name="connsiteX810" fmla="*/ 559210 w 1905000"/>
              <a:gd name="connsiteY810" fmla="*/ 1383213 h 1613849"/>
              <a:gd name="connsiteX811" fmla="*/ 562575 w 1905000"/>
              <a:gd name="connsiteY811" fmla="*/ 1382898 h 1613849"/>
              <a:gd name="connsiteX812" fmla="*/ 565491 w 1905000"/>
              <a:gd name="connsiteY812" fmla="*/ 1377016 h 1613849"/>
              <a:gd name="connsiteX813" fmla="*/ 574701 w 1905000"/>
              <a:gd name="connsiteY813" fmla="*/ 1376051 h 1613849"/>
              <a:gd name="connsiteX814" fmla="*/ 571928 w 1905000"/>
              <a:gd name="connsiteY814" fmla="*/ 1381914 h 1613849"/>
              <a:gd name="connsiteX815" fmla="*/ 578712 w 1905000"/>
              <a:gd name="connsiteY815" fmla="*/ 1381223 h 1613849"/>
              <a:gd name="connsiteX816" fmla="*/ 583804 w 1905000"/>
              <a:gd name="connsiteY816" fmla="*/ 1385306 h 1613849"/>
              <a:gd name="connsiteX817" fmla="*/ 579699 w 1905000"/>
              <a:gd name="connsiteY817" fmla="*/ 1390386 h 1613849"/>
              <a:gd name="connsiteX818" fmla="*/ 572925 w 1905000"/>
              <a:gd name="connsiteY818" fmla="*/ 1391054 h 1613849"/>
              <a:gd name="connsiteX819" fmla="*/ 576848 w 1905000"/>
              <a:gd name="connsiteY819" fmla="*/ 1396240 h 1613849"/>
              <a:gd name="connsiteX820" fmla="*/ 567682 w 1905000"/>
              <a:gd name="connsiteY820" fmla="*/ 1397171 h 1613849"/>
              <a:gd name="connsiteX821" fmla="*/ 563541 w 1905000"/>
              <a:gd name="connsiteY821" fmla="*/ 1392049 h 1613849"/>
              <a:gd name="connsiteX822" fmla="*/ 560174 w 1905000"/>
              <a:gd name="connsiteY822" fmla="*/ 1392366 h 1613849"/>
              <a:gd name="connsiteX823" fmla="*/ 567039 w 1905000"/>
              <a:gd name="connsiteY823" fmla="*/ 1401354 h 1613849"/>
              <a:gd name="connsiteX824" fmla="*/ 557862 w 1905000"/>
              <a:gd name="connsiteY824" fmla="*/ 1402307 h 1613849"/>
              <a:gd name="connsiteX825" fmla="*/ 550789 w 1905000"/>
              <a:gd name="connsiteY825" fmla="*/ 1393361 h 1613849"/>
              <a:gd name="connsiteX826" fmla="*/ 545466 w 1905000"/>
              <a:gd name="connsiteY826" fmla="*/ 1393754 h 1613849"/>
              <a:gd name="connsiteX827" fmla="*/ 541782 w 1905000"/>
              <a:gd name="connsiteY827" fmla="*/ 1402028 h 1613849"/>
              <a:gd name="connsiteX828" fmla="*/ 549816 w 1905000"/>
              <a:gd name="connsiteY828" fmla="*/ 1410643 h 1613849"/>
              <a:gd name="connsiteX829" fmla="*/ 538380 w 1905000"/>
              <a:gd name="connsiteY829" fmla="*/ 1409669 h 1613849"/>
              <a:gd name="connsiteX830" fmla="*/ 534797 w 1905000"/>
              <a:gd name="connsiteY830" fmla="*/ 1417718 h 1613849"/>
              <a:gd name="connsiteX831" fmla="*/ 537976 w 1905000"/>
              <a:gd name="connsiteY831" fmla="*/ 1422140 h 1613849"/>
              <a:gd name="connsiteX832" fmla="*/ 549347 w 1905000"/>
              <a:gd name="connsiteY832" fmla="*/ 1421432 h 1613849"/>
              <a:gd name="connsiteX833" fmla="*/ 554779 w 1905000"/>
              <a:gd name="connsiteY833" fmla="*/ 1428890 h 1613849"/>
              <a:gd name="connsiteX834" fmla="*/ 543516 w 1905000"/>
              <a:gd name="connsiteY834" fmla="*/ 1429781 h 1613849"/>
              <a:gd name="connsiteX835" fmla="*/ 545533 w 1905000"/>
              <a:gd name="connsiteY835" fmla="*/ 1432493 h 1613849"/>
              <a:gd name="connsiteX836" fmla="*/ 552111 w 1905000"/>
              <a:gd name="connsiteY836" fmla="*/ 1432144 h 1613849"/>
              <a:gd name="connsiteX837" fmla="*/ 557554 w 1905000"/>
              <a:gd name="connsiteY837" fmla="*/ 1439578 h 1613849"/>
              <a:gd name="connsiteX838" fmla="*/ 551084 w 1905000"/>
              <a:gd name="connsiteY838" fmla="*/ 1440111 h 1613849"/>
              <a:gd name="connsiteX839" fmla="*/ 555087 w 1905000"/>
              <a:gd name="connsiteY839" fmla="*/ 1445605 h 1613849"/>
              <a:gd name="connsiteX840" fmla="*/ 554091 w 1905000"/>
              <a:gd name="connsiteY840" fmla="*/ 1452041 h 1613849"/>
              <a:gd name="connsiteX841" fmla="*/ 547640 w 1905000"/>
              <a:gd name="connsiteY841" fmla="*/ 1451011 h 1613849"/>
              <a:gd name="connsiteX842" fmla="*/ 543613 w 1905000"/>
              <a:gd name="connsiteY842" fmla="*/ 1445507 h 1613849"/>
              <a:gd name="connsiteX843" fmla="*/ 541112 w 1905000"/>
              <a:gd name="connsiteY843" fmla="*/ 1451491 h 1613849"/>
              <a:gd name="connsiteX844" fmla="*/ 535658 w 1905000"/>
              <a:gd name="connsiteY844" fmla="*/ 1444024 h 1613849"/>
              <a:gd name="connsiteX845" fmla="*/ 538054 w 1905000"/>
              <a:gd name="connsiteY845" fmla="*/ 1437912 h 1613849"/>
              <a:gd name="connsiteX846" fmla="*/ 536070 w 1905000"/>
              <a:gd name="connsiteY846" fmla="*/ 1435187 h 1613849"/>
              <a:gd name="connsiteX847" fmla="*/ 531726 w 1905000"/>
              <a:gd name="connsiteY847" fmla="*/ 1445551 h 1613849"/>
              <a:gd name="connsiteX848" fmla="*/ 526293 w 1905000"/>
              <a:gd name="connsiteY848" fmla="*/ 1438094 h 1613849"/>
              <a:gd name="connsiteX849" fmla="*/ 530509 w 1905000"/>
              <a:gd name="connsiteY849" fmla="*/ 1427591 h 1613849"/>
              <a:gd name="connsiteX850" fmla="*/ 527457 w 1905000"/>
              <a:gd name="connsiteY850" fmla="*/ 1423307 h 1613849"/>
              <a:gd name="connsiteX851" fmla="*/ 518480 w 1905000"/>
              <a:gd name="connsiteY851" fmla="*/ 1424240 h 1613849"/>
              <a:gd name="connsiteX852" fmla="*/ 515058 w 1905000"/>
              <a:gd name="connsiteY852" fmla="*/ 1435395 h 1613849"/>
              <a:gd name="connsiteX853" fmla="*/ 510162 w 1905000"/>
              <a:gd name="connsiteY853" fmla="*/ 1425088 h 1613849"/>
              <a:gd name="connsiteX854" fmla="*/ 501162 w 1905000"/>
              <a:gd name="connsiteY854" fmla="*/ 1426011 h 1613849"/>
              <a:gd name="connsiteX855" fmla="*/ 499028 w 1905000"/>
              <a:gd name="connsiteY855" fmla="*/ 1430803 h 1613849"/>
              <a:gd name="connsiteX856" fmla="*/ 505402 w 1905000"/>
              <a:gd name="connsiteY856" fmla="*/ 1440224 h 1613849"/>
              <a:gd name="connsiteX857" fmla="*/ 501647 w 1905000"/>
              <a:gd name="connsiteY857" fmla="*/ 1448656 h 1613849"/>
              <a:gd name="connsiteX858" fmla="*/ 495213 w 1905000"/>
              <a:gd name="connsiteY858" fmla="*/ 1439371 h 1613849"/>
              <a:gd name="connsiteX859" fmla="*/ 493844 w 1905000"/>
              <a:gd name="connsiteY859" fmla="*/ 1442445 h 1613849"/>
              <a:gd name="connsiteX860" fmla="*/ 497493 w 1905000"/>
              <a:gd name="connsiteY860" fmla="*/ 1447944 h 1613849"/>
              <a:gd name="connsiteX861" fmla="*/ 493739 w 1905000"/>
              <a:gd name="connsiteY861" fmla="*/ 1456376 h 1613849"/>
              <a:gd name="connsiteX862" fmla="*/ 490019 w 1905000"/>
              <a:gd name="connsiteY862" fmla="*/ 1451037 h 1613849"/>
              <a:gd name="connsiteX863" fmla="*/ 487261 w 1905000"/>
              <a:gd name="connsiteY863" fmla="*/ 1457230 h 1613849"/>
              <a:gd name="connsiteX864" fmla="*/ 481170 w 1905000"/>
              <a:gd name="connsiteY864" fmla="*/ 1459531 h 1613849"/>
              <a:gd name="connsiteX865" fmla="*/ 478803 w 1905000"/>
              <a:gd name="connsiteY865" fmla="*/ 1453465 h 1613849"/>
              <a:gd name="connsiteX866" fmla="*/ 481561 w 1905000"/>
              <a:gd name="connsiteY866" fmla="*/ 1447271 h 1613849"/>
              <a:gd name="connsiteX867" fmla="*/ 475126 w 1905000"/>
              <a:gd name="connsiteY867" fmla="*/ 1448090 h 1613849"/>
              <a:gd name="connsiteX868" fmla="*/ 478881 w 1905000"/>
              <a:gd name="connsiteY868" fmla="*/ 1439658 h 1613849"/>
              <a:gd name="connsiteX869" fmla="*/ 485386 w 1905000"/>
              <a:gd name="connsiteY869" fmla="*/ 1438680 h 1613849"/>
              <a:gd name="connsiteX870" fmla="*/ 486755 w 1905000"/>
              <a:gd name="connsiteY870" fmla="*/ 1435606 h 1613849"/>
              <a:gd name="connsiteX871" fmla="*/ 475550 w 1905000"/>
              <a:gd name="connsiteY871" fmla="*/ 1437037 h 1613849"/>
              <a:gd name="connsiteX872" fmla="*/ 479304 w 1905000"/>
              <a:gd name="connsiteY872" fmla="*/ 1428604 h 1613849"/>
              <a:gd name="connsiteX873" fmla="*/ 490570 w 1905000"/>
              <a:gd name="connsiteY873" fmla="*/ 1427037 h 1613849"/>
              <a:gd name="connsiteX874" fmla="*/ 492895 w 1905000"/>
              <a:gd name="connsiteY874" fmla="*/ 1421815 h 1613849"/>
              <a:gd name="connsiteX875" fmla="*/ 487902 w 1905000"/>
              <a:gd name="connsiteY875" fmla="*/ 1415015 h 1613849"/>
              <a:gd name="connsiteX876" fmla="*/ 476055 w 1905000"/>
              <a:gd name="connsiteY876" fmla="*/ 1417703 h 1613849"/>
              <a:gd name="connsiteX877" fmla="*/ 482789 w 1905000"/>
              <a:gd name="connsiteY877" fmla="*/ 1407997 h 1613849"/>
              <a:gd name="connsiteX878" fmla="*/ 477605 w 1905000"/>
              <a:gd name="connsiteY878" fmla="*/ 1400894 h 1613849"/>
              <a:gd name="connsiteX879" fmla="*/ 471934 w 1905000"/>
              <a:gd name="connsiteY879" fmla="*/ 1401458 h 1613849"/>
              <a:gd name="connsiteX880" fmla="*/ 466907 w 1905000"/>
              <a:gd name="connsiteY880" fmla="*/ 1411653 h 1613849"/>
              <a:gd name="connsiteX881" fmla="*/ 457731 w 1905000"/>
              <a:gd name="connsiteY881" fmla="*/ 1412606 h 1613849"/>
              <a:gd name="connsiteX882" fmla="*/ 462537 w 1905000"/>
              <a:gd name="connsiteY882" fmla="*/ 1402420 h 1613849"/>
              <a:gd name="connsiteX883" fmla="*/ 459174 w 1905000"/>
              <a:gd name="connsiteY883" fmla="*/ 1402793 h 1613849"/>
              <a:gd name="connsiteX884" fmla="*/ 456234 w 1905000"/>
              <a:gd name="connsiteY884" fmla="*/ 1408663 h 1613849"/>
              <a:gd name="connsiteX885" fmla="*/ 447069 w 1905000"/>
              <a:gd name="connsiteY885" fmla="*/ 1409592 h 1613849"/>
              <a:gd name="connsiteX886" fmla="*/ 449831 w 1905000"/>
              <a:gd name="connsiteY886" fmla="*/ 1403753 h 1613849"/>
              <a:gd name="connsiteX887" fmla="*/ 443058 w 1905000"/>
              <a:gd name="connsiteY887" fmla="*/ 1404421 h 1613849"/>
              <a:gd name="connsiteX888" fmla="*/ 437965 w 1905000"/>
              <a:gd name="connsiteY888" fmla="*/ 1400338 h 1613849"/>
              <a:gd name="connsiteX889" fmla="*/ 442092 w 1905000"/>
              <a:gd name="connsiteY889" fmla="*/ 1395269 h 1613849"/>
              <a:gd name="connsiteX890" fmla="*/ 448820 w 1905000"/>
              <a:gd name="connsiteY890" fmla="*/ 1394580 h 1613849"/>
              <a:gd name="connsiteX891" fmla="*/ 444910 w 1905000"/>
              <a:gd name="connsiteY891" fmla="*/ 1389426 h 1613849"/>
              <a:gd name="connsiteX892" fmla="*/ 454087 w 1905000"/>
              <a:gd name="connsiteY892" fmla="*/ 1388474 h 1613849"/>
              <a:gd name="connsiteX893" fmla="*/ 458195 w 1905000"/>
              <a:gd name="connsiteY893" fmla="*/ 1393608 h 1613849"/>
              <a:gd name="connsiteX894" fmla="*/ 461571 w 1905000"/>
              <a:gd name="connsiteY894" fmla="*/ 1393269 h 1613849"/>
              <a:gd name="connsiteX895" fmla="*/ 454697 w 1905000"/>
              <a:gd name="connsiteY895" fmla="*/ 1384302 h 1613849"/>
              <a:gd name="connsiteX896" fmla="*/ 463906 w 1905000"/>
              <a:gd name="connsiteY896" fmla="*/ 1383338 h 1613849"/>
              <a:gd name="connsiteX897" fmla="*/ 470946 w 1905000"/>
              <a:gd name="connsiteY897" fmla="*/ 1392296 h 1613849"/>
              <a:gd name="connsiteX898" fmla="*/ 477233 w 1905000"/>
              <a:gd name="connsiteY898" fmla="*/ 1391628 h 1613849"/>
              <a:gd name="connsiteX899" fmla="*/ 480423 w 1905000"/>
              <a:gd name="connsiteY899" fmla="*/ 1384461 h 1613849"/>
              <a:gd name="connsiteX900" fmla="*/ 471797 w 1905000"/>
              <a:gd name="connsiteY900" fmla="*/ 1375230 h 1613849"/>
              <a:gd name="connsiteX901" fmla="*/ 484077 w 1905000"/>
              <a:gd name="connsiteY901" fmla="*/ 1376255 h 1613849"/>
              <a:gd name="connsiteX902" fmla="*/ 487569 w 1905000"/>
              <a:gd name="connsiteY902" fmla="*/ 1368410 h 1613849"/>
              <a:gd name="connsiteX903" fmla="*/ 483760 w 1905000"/>
              <a:gd name="connsiteY903" fmla="*/ 1363517 h 1613849"/>
              <a:gd name="connsiteX904" fmla="*/ 472425 w 1905000"/>
              <a:gd name="connsiteY904" fmla="*/ 1364267 h 1613849"/>
              <a:gd name="connsiteX905" fmla="*/ 466947 w 1905000"/>
              <a:gd name="connsiteY905" fmla="*/ 1356790 h 1613849"/>
              <a:gd name="connsiteX906" fmla="*/ 478219 w 1905000"/>
              <a:gd name="connsiteY906" fmla="*/ 1355876 h 1613849"/>
              <a:gd name="connsiteX907" fmla="*/ 476202 w 1905000"/>
              <a:gd name="connsiteY907" fmla="*/ 1353164 h 1613849"/>
              <a:gd name="connsiteX908" fmla="*/ 469648 w 1905000"/>
              <a:gd name="connsiteY908" fmla="*/ 1353523 h 1613849"/>
              <a:gd name="connsiteX909" fmla="*/ 464214 w 1905000"/>
              <a:gd name="connsiteY909" fmla="*/ 1346066 h 1613849"/>
              <a:gd name="connsiteX910" fmla="*/ 470662 w 1905000"/>
              <a:gd name="connsiteY910" fmla="*/ 1345523 h 1613849"/>
              <a:gd name="connsiteX911" fmla="*/ 466681 w 1905000"/>
              <a:gd name="connsiteY911" fmla="*/ 1340039 h 1613849"/>
              <a:gd name="connsiteX912" fmla="*/ 467678 w 1905000"/>
              <a:gd name="connsiteY912" fmla="*/ 1333603 h 1613849"/>
              <a:gd name="connsiteX913" fmla="*/ 474141 w 1905000"/>
              <a:gd name="connsiteY913" fmla="*/ 1334665 h 1613849"/>
              <a:gd name="connsiteX914" fmla="*/ 478155 w 1905000"/>
              <a:gd name="connsiteY914" fmla="*/ 1340137 h 1613849"/>
              <a:gd name="connsiteX915" fmla="*/ 480646 w 1905000"/>
              <a:gd name="connsiteY915" fmla="*/ 1334176 h 1613849"/>
              <a:gd name="connsiteX916" fmla="*/ 486069 w 1905000"/>
              <a:gd name="connsiteY916" fmla="*/ 1341656 h 1613849"/>
              <a:gd name="connsiteX917" fmla="*/ 483683 w 1905000"/>
              <a:gd name="connsiteY917" fmla="*/ 1347744 h 1613849"/>
              <a:gd name="connsiteX918" fmla="*/ 485712 w 1905000"/>
              <a:gd name="connsiteY918" fmla="*/ 1350490 h 1613849"/>
              <a:gd name="connsiteX919" fmla="*/ 490020 w 1905000"/>
              <a:gd name="connsiteY919" fmla="*/ 1340083 h 1613849"/>
              <a:gd name="connsiteX920" fmla="*/ 495442 w 1905000"/>
              <a:gd name="connsiteY920" fmla="*/ 1347564 h 1613849"/>
              <a:gd name="connsiteX921" fmla="*/ 491240 w 1905000"/>
              <a:gd name="connsiteY921" fmla="*/ 1358098 h 1613849"/>
              <a:gd name="connsiteX922" fmla="*/ 495263 w 1905000"/>
              <a:gd name="connsiteY922" fmla="*/ 1363302 h 1613849"/>
              <a:gd name="connsiteX923" fmla="*/ 502885 w 1905000"/>
              <a:gd name="connsiteY923" fmla="*/ 1362497 h 1613849"/>
              <a:gd name="connsiteX924" fmla="*/ 506610 w 1905000"/>
              <a:gd name="connsiteY924" fmla="*/ 1350476 h 1613849"/>
              <a:gd name="connsiteX925" fmla="*/ 511875 w 1905000"/>
              <a:gd name="connsiteY925" fmla="*/ 1361597 h 1613849"/>
              <a:gd name="connsiteX926" fmla="*/ 520114 w 1905000"/>
              <a:gd name="connsiteY926" fmla="*/ 1360742 h 1613849"/>
              <a:gd name="connsiteX927" fmla="*/ 522731 w 1905000"/>
              <a:gd name="connsiteY927" fmla="*/ 1354864 h 1613849"/>
              <a:gd name="connsiteX928" fmla="*/ 516344 w 1905000"/>
              <a:gd name="connsiteY928" fmla="*/ 1345410 h 1613849"/>
              <a:gd name="connsiteX929" fmla="*/ 520079 w 1905000"/>
              <a:gd name="connsiteY929" fmla="*/ 1337024 h 1613849"/>
              <a:gd name="connsiteX930" fmla="*/ 526545 w 1905000"/>
              <a:gd name="connsiteY930" fmla="*/ 1346295 h 1613849"/>
              <a:gd name="connsiteX931" fmla="*/ 527924 w 1905000"/>
              <a:gd name="connsiteY931" fmla="*/ 1343198 h 1613849"/>
              <a:gd name="connsiteX932" fmla="*/ 524276 w 1905000"/>
              <a:gd name="connsiteY932" fmla="*/ 1337700 h 1613849"/>
              <a:gd name="connsiteX933" fmla="*/ 528010 w 1905000"/>
              <a:gd name="connsiteY933" fmla="*/ 1329313 h 1613849"/>
              <a:gd name="connsiteX934" fmla="*/ 531739 w 1905000"/>
              <a:gd name="connsiteY934" fmla="*/ 1334631 h 1613849"/>
              <a:gd name="connsiteX935" fmla="*/ 534497 w 1905000"/>
              <a:gd name="connsiteY935" fmla="*/ 1328436 h 1613849"/>
              <a:gd name="connsiteX936" fmla="*/ 959289 w 1905000"/>
              <a:gd name="connsiteY936" fmla="*/ 1326104 h 1613849"/>
              <a:gd name="connsiteX937" fmla="*/ 961645 w 1905000"/>
              <a:gd name="connsiteY937" fmla="*/ 1332192 h 1613849"/>
              <a:gd name="connsiteX938" fmla="*/ 958887 w 1905000"/>
              <a:gd name="connsiteY938" fmla="*/ 1338386 h 1613849"/>
              <a:gd name="connsiteX939" fmla="*/ 965334 w 1905000"/>
              <a:gd name="connsiteY939" fmla="*/ 1337600 h 1613849"/>
              <a:gd name="connsiteX940" fmla="*/ 961600 w 1905000"/>
              <a:gd name="connsiteY940" fmla="*/ 1345987 h 1613849"/>
              <a:gd name="connsiteX941" fmla="*/ 955073 w 1905000"/>
              <a:gd name="connsiteY941" fmla="*/ 1346955 h 1613849"/>
              <a:gd name="connsiteX942" fmla="*/ 953694 w 1905000"/>
              <a:gd name="connsiteY942" fmla="*/ 1350051 h 1613849"/>
              <a:gd name="connsiteX943" fmla="*/ 964889 w 1905000"/>
              <a:gd name="connsiteY943" fmla="*/ 1348642 h 1613849"/>
              <a:gd name="connsiteX944" fmla="*/ 961154 w 1905000"/>
              <a:gd name="connsiteY944" fmla="*/ 1357030 h 1613849"/>
              <a:gd name="connsiteX945" fmla="*/ 949879 w 1905000"/>
              <a:gd name="connsiteY945" fmla="*/ 1358619 h 1613849"/>
              <a:gd name="connsiteX946" fmla="*/ 947433 w 1905000"/>
              <a:gd name="connsiteY946" fmla="*/ 1364113 h 1613849"/>
              <a:gd name="connsiteX947" fmla="*/ 952381 w 1905000"/>
              <a:gd name="connsiteY947" fmla="*/ 1370894 h 1613849"/>
              <a:gd name="connsiteX948" fmla="*/ 964315 w 1905000"/>
              <a:gd name="connsiteY948" fmla="*/ 1368189 h 1613849"/>
              <a:gd name="connsiteX949" fmla="*/ 957517 w 1905000"/>
              <a:gd name="connsiteY949" fmla="*/ 1377921 h 1613849"/>
              <a:gd name="connsiteX950" fmla="*/ 962452 w 1905000"/>
              <a:gd name="connsiteY950" fmla="*/ 1384669 h 1613849"/>
              <a:gd name="connsiteX951" fmla="*/ 968547 w 1905000"/>
              <a:gd name="connsiteY951" fmla="*/ 1384187 h 1613849"/>
              <a:gd name="connsiteX952" fmla="*/ 973541 w 1905000"/>
              <a:gd name="connsiteY952" fmla="*/ 1374003 h 1613849"/>
              <a:gd name="connsiteX953" fmla="*/ 982728 w 1905000"/>
              <a:gd name="connsiteY953" fmla="*/ 1373028 h 1613849"/>
              <a:gd name="connsiteX954" fmla="*/ 977922 w 1905000"/>
              <a:gd name="connsiteY954" fmla="*/ 1383214 h 1613849"/>
              <a:gd name="connsiteX955" fmla="*/ 981288 w 1905000"/>
              <a:gd name="connsiteY955" fmla="*/ 1382897 h 1613849"/>
              <a:gd name="connsiteX956" fmla="*/ 984204 w 1905000"/>
              <a:gd name="connsiteY956" fmla="*/ 1377016 h 1613849"/>
              <a:gd name="connsiteX957" fmla="*/ 993413 w 1905000"/>
              <a:gd name="connsiteY957" fmla="*/ 1376052 h 1613849"/>
              <a:gd name="connsiteX958" fmla="*/ 990641 w 1905000"/>
              <a:gd name="connsiteY958" fmla="*/ 1381914 h 1613849"/>
              <a:gd name="connsiteX959" fmla="*/ 997424 w 1905000"/>
              <a:gd name="connsiteY959" fmla="*/ 1381224 h 1613849"/>
              <a:gd name="connsiteX960" fmla="*/ 1002517 w 1905000"/>
              <a:gd name="connsiteY960" fmla="*/ 1385305 h 1613849"/>
              <a:gd name="connsiteX961" fmla="*/ 998412 w 1905000"/>
              <a:gd name="connsiteY961" fmla="*/ 1390386 h 1613849"/>
              <a:gd name="connsiteX962" fmla="*/ 991639 w 1905000"/>
              <a:gd name="connsiteY962" fmla="*/ 1391055 h 1613849"/>
              <a:gd name="connsiteX963" fmla="*/ 995562 w 1905000"/>
              <a:gd name="connsiteY963" fmla="*/ 1396241 h 1613849"/>
              <a:gd name="connsiteX964" fmla="*/ 986395 w 1905000"/>
              <a:gd name="connsiteY964" fmla="*/ 1397171 h 1613849"/>
              <a:gd name="connsiteX965" fmla="*/ 982253 w 1905000"/>
              <a:gd name="connsiteY965" fmla="*/ 1392049 h 1613849"/>
              <a:gd name="connsiteX966" fmla="*/ 978888 w 1905000"/>
              <a:gd name="connsiteY966" fmla="*/ 1392366 h 1613849"/>
              <a:gd name="connsiteX967" fmla="*/ 985751 w 1905000"/>
              <a:gd name="connsiteY967" fmla="*/ 1401354 h 1613849"/>
              <a:gd name="connsiteX968" fmla="*/ 976576 w 1905000"/>
              <a:gd name="connsiteY968" fmla="*/ 1402307 h 1613849"/>
              <a:gd name="connsiteX969" fmla="*/ 969503 w 1905000"/>
              <a:gd name="connsiteY969" fmla="*/ 1393361 h 1613849"/>
              <a:gd name="connsiteX970" fmla="*/ 964179 w 1905000"/>
              <a:gd name="connsiteY970" fmla="*/ 1393753 h 1613849"/>
              <a:gd name="connsiteX971" fmla="*/ 960496 w 1905000"/>
              <a:gd name="connsiteY971" fmla="*/ 1402028 h 1613849"/>
              <a:gd name="connsiteX972" fmla="*/ 968528 w 1905000"/>
              <a:gd name="connsiteY972" fmla="*/ 1410642 h 1613849"/>
              <a:gd name="connsiteX973" fmla="*/ 957093 w 1905000"/>
              <a:gd name="connsiteY973" fmla="*/ 1409670 h 1613849"/>
              <a:gd name="connsiteX974" fmla="*/ 953510 w 1905000"/>
              <a:gd name="connsiteY974" fmla="*/ 1417718 h 1613849"/>
              <a:gd name="connsiteX975" fmla="*/ 956689 w 1905000"/>
              <a:gd name="connsiteY975" fmla="*/ 1422140 h 1613849"/>
              <a:gd name="connsiteX976" fmla="*/ 968060 w 1905000"/>
              <a:gd name="connsiteY976" fmla="*/ 1421432 h 1613849"/>
              <a:gd name="connsiteX977" fmla="*/ 973492 w 1905000"/>
              <a:gd name="connsiteY977" fmla="*/ 1428889 h 1613849"/>
              <a:gd name="connsiteX978" fmla="*/ 962230 w 1905000"/>
              <a:gd name="connsiteY978" fmla="*/ 1429781 h 1613849"/>
              <a:gd name="connsiteX979" fmla="*/ 964247 w 1905000"/>
              <a:gd name="connsiteY979" fmla="*/ 1432493 h 1613849"/>
              <a:gd name="connsiteX980" fmla="*/ 970824 w 1905000"/>
              <a:gd name="connsiteY980" fmla="*/ 1432143 h 1613849"/>
              <a:gd name="connsiteX981" fmla="*/ 976267 w 1905000"/>
              <a:gd name="connsiteY981" fmla="*/ 1439578 h 1613849"/>
              <a:gd name="connsiteX982" fmla="*/ 969797 w 1905000"/>
              <a:gd name="connsiteY982" fmla="*/ 1440111 h 1613849"/>
              <a:gd name="connsiteX983" fmla="*/ 973800 w 1905000"/>
              <a:gd name="connsiteY983" fmla="*/ 1445605 h 1613849"/>
              <a:gd name="connsiteX984" fmla="*/ 972804 w 1905000"/>
              <a:gd name="connsiteY984" fmla="*/ 1452042 h 1613849"/>
              <a:gd name="connsiteX985" fmla="*/ 966353 w 1905000"/>
              <a:gd name="connsiteY985" fmla="*/ 1451011 h 1613849"/>
              <a:gd name="connsiteX986" fmla="*/ 962327 w 1905000"/>
              <a:gd name="connsiteY986" fmla="*/ 1445508 h 1613849"/>
              <a:gd name="connsiteX987" fmla="*/ 959826 w 1905000"/>
              <a:gd name="connsiteY987" fmla="*/ 1451491 h 1613849"/>
              <a:gd name="connsiteX988" fmla="*/ 954370 w 1905000"/>
              <a:gd name="connsiteY988" fmla="*/ 1444023 h 1613849"/>
              <a:gd name="connsiteX989" fmla="*/ 956767 w 1905000"/>
              <a:gd name="connsiteY989" fmla="*/ 1437912 h 1613849"/>
              <a:gd name="connsiteX990" fmla="*/ 954782 w 1905000"/>
              <a:gd name="connsiteY990" fmla="*/ 1435187 h 1613849"/>
              <a:gd name="connsiteX991" fmla="*/ 950439 w 1905000"/>
              <a:gd name="connsiteY991" fmla="*/ 1445551 h 1613849"/>
              <a:gd name="connsiteX992" fmla="*/ 945007 w 1905000"/>
              <a:gd name="connsiteY992" fmla="*/ 1438094 h 1613849"/>
              <a:gd name="connsiteX993" fmla="*/ 949223 w 1905000"/>
              <a:gd name="connsiteY993" fmla="*/ 1427591 h 1613849"/>
              <a:gd name="connsiteX994" fmla="*/ 946171 w 1905000"/>
              <a:gd name="connsiteY994" fmla="*/ 1423307 h 1613849"/>
              <a:gd name="connsiteX995" fmla="*/ 937192 w 1905000"/>
              <a:gd name="connsiteY995" fmla="*/ 1424240 h 1613849"/>
              <a:gd name="connsiteX996" fmla="*/ 933770 w 1905000"/>
              <a:gd name="connsiteY996" fmla="*/ 1435394 h 1613849"/>
              <a:gd name="connsiteX997" fmla="*/ 928876 w 1905000"/>
              <a:gd name="connsiteY997" fmla="*/ 1425088 h 1613849"/>
              <a:gd name="connsiteX998" fmla="*/ 919874 w 1905000"/>
              <a:gd name="connsiteY998" fmla="*/ 1426011 h 1613849"/>
              <a:gd name="connsiteX999" fmla="*/ 917741 w 1905000"/>
              <a:gd name="connsiteY999" fmla="*/ 1430803 h 1613849"/>
              <a:gd name="connsiteX1000" fmla="*/ 924115 w 1905000"/>
              <a:gd name="connsiteY1000" fmla="*/ 1440224 h 1613849"/>
              <a:gd name="connsiteX1001" fmla="*/ 920360 w 1905000"/>
              <a:gd name="connsiteY1001" fmla="*/ 1448656 h 1613849"/>
              <a:gd name="connsiteX1002" fmla="*/ 913926 w 1905000"/>
              <a:gd name="connsiteY1002" fmla="*/ 1439371 h 1613849"/>
              <a:gd name="connsiteX1003" fmla="*/ 912557 w 1905000"/>
              <a:gd name="connsiteY1003" fmla="*/ 1442446 h 1613849"/>
              <a:gd name="connsiteX1004" fmla="*/ 916206 w 1905000"/>
              <a:gd name="connsiteY1004" fmla="*/ 1447945 h 1613849"/>
              <a:gd name="connsiteX1005" fmla="*/ 912452 w 1905000"/>
              <a:gd name="connsiteY1005" fmla="*/ 1456377 h 1613849"/>
              <a:gd name="connsiteX1006" fmla="*/ 908732 w 1905000"/>
              <a:gd name="connsiteY1006" fmla="*/ 1451037 h 1613849"/>
              <a:gd name="connsiteX1007" fmla="*/ 905975 w 1905000"/>
              <a:gd name="connsiteY1007" fmla="*/ 1457230 h 1613849"/>
              <a:gd name="connsiteX1008" fmla="*/ 899883 w 1905000"/>
              <a:gd name="connsiteY1008" fmla="*/ 1459530 h 1613849"/>
              <a:gd name="connsiteX1009" fmla="*/ 897517 w 1905000"/>
              <a:gd name="connsiteY1009" fmla="*/ 1453465 h 1613849"/>
              <a:gd name="connsiteX1010" fmla="*/ 900275 w 1905000"/>
              <a:gd name="connsiteY1010" fmla="*/ 1447271 h 1613849"/>
              <a:gd name="connsiteX1011" fmla="*/ 893840 w 1905000"/>
              <a:gd name="connsiteY1011" fmla="*/ 1448090 h 1613849"/>
              <a:gd name="connsiteX1012" fmla="*/ 897595 w 1905000"/>
              <a:gd name="connsiteY1012" fmla="*/ 1439658 h 1613849"/>
              <a:gd name="connsiteX1013" fmla="*/ 904100 w 1905000"/>
              <a:gd name="connsiteY1013" fmla="*/ 1438680 h 1613849"/>
              <a:gd name="connsiteX1014" fmla="*/ 905468 w 1905000"/>
              <a:gd name="connsiteY1014" fmla="*/ 1435606 h 1613849"/>
              <a:gd name="connsiteX1015" fmla="*/ 894263 w 1905000"/>
              <a:gd name="connsiteY1015" fmla="*/ 1437037 h 1613849"/>
              <a:gd name="connsiteX1016" fmla="*/ 898017 w 1905000"/>
              <a:gd name="connsiteY1016" fmla="*/ 1428604 h 1613849"/>
              <a:gd name="connsiteX1017" fmla="*/ 909283 w 1905000"/>
              <a:gd name="connsiteY1017" fmla="*/ 1427038 h 1613849"/>
              <a:gd name="connsiteX1018" fmla="*/ 911608 w 1905000"/>
              <a:gd name="connsiteY1018" fmla="*/ 1421816 h 1613849"/>
              <a:gd name="connsiteX1019" fmla="*/ 906615 w 1905000"/>
              <a:gd name="connsiteY1019" fmla="*/ 1415015 h 1613849"/>
              <a:gd name="connsiteX1020" fmla="*/ 894769 w 1905000"/>
              <a:gd name="connsiteY1020" fmla="*/ 1417704 h 1613849"/>
              <a:gd name="connsiteX1021" fmla="*/ 901502 w 1905000"/>
              <a:gd name="connsiteY1021" fmla="*/ 1407997 h 1613849"/>
              <a:gd name="connsiteX1022" fmla="*/ 896318 w 1905000"/>
              <a:gd name="connsiteY1022" fmla="*/ 1400895 h 1613849"/>
              <a:gd name="connsiteX1023" fmla="*/ 890648 w 1905000"/>
              <a:gd name="connsiteY1023" fmla="*/ 1401458 h 1613849"/>
              <a:gd name="connsiteX1024" fmla="*/ 885621 w 1905000"/>
              <a:gd name="connsiteY1024" fmla="*/ 1411653 h 1613849"/>
              <a:gd name="connsiteX1025" fmla="*/ 876444 w 1905000"/>
              <a:gd name="connsiteY1025" fmla="*/ 1412606 h 1613849"/>
              <a:gd name="connsiteX1026" fmla="*/ 881250 w 1905000"/>
              <a:gd name="connsiteY1026" fmla="*/ 1402421 h 1613849"/>
              <a:gd name="connsiteX1027" fmla="*/ 877886 w 1905000"/>
              <a:gd name="connsiteY1027" fmla="*/ 1402793 h 1613849"/>
              <a:gd name="connsiteX1028" fmla="*/ 874948 w 1905000"/>
              <a:gd name="connsiteY1028" fmla="*/ 1408663 h 1613849"/>
              <a:gd name="connsiteX1029" fmla="*/ 865782 w 1905000"/>
              <a:gd name="connsiteY1029" fmla="*/ 1409593 h 1613849"/>
              <a:gd name="connsiteX1030" fmla="*/ 868544 w 1905000"/>
              <a:gd name="connsiteY1030" fmla="*/ 1403753 h 1613849"/>
              <a:gd name="connsiteX1031" fmla="*/ 861770 w 1905000"/>
              <a:gd name="connsiteY1031" fmla="*/ 1404420 h 1613849"/>
              <a:gd name="connsiteX1032" fmla="*/ 856678 w 1905000"/>
              <a:gd name="connsiteY1032" fmla="*/ 1400339 h 1613849"/>
              <a:gd name="connsiteX1033" fmla="*/ 860805 w 1905000"/>
              <a:gd name="connsiteY1033" fmla="*/ 1395268 h 1613849"/>
              <a:gd name="connsiteX1034" fmla="*/ 867533 w 1905000"/>
              <a:gd name="connsiteY1034" fmla="*/ 1394580 h 1613849"/>
              <a:gd name="connsiteX1035" fmla="*/ 863623 w 1905000"/>
              <a:gd name="connsiteY1035" fmla="*/ 1389426 h 1613849"/>
              <a:gd name="connsiteX1036" fmla="*/ 872800 w 1905000"/>
              <a:gd name="connsiteY1036" fmla="*/ 1388473 h 1613849"/>
              <a:gd name="connsiteX1037" fmla="*/ 876909 w 1905000"/>
              <a:gd name="connsiteY1037" fmla="*/ 1393608 h 1613849"/>
              <a:gd name="connsiteX1038" fmla="*/ 880285 w 1905000"/>
              <a:gd name="connsiteY1038" fmla="*/ 1393269 h 1613849"/>
              <a:gd name="connsiteX1039" fmla="*/ 873410 w 1905000"/>
              <a:gd name="connsiteY1039" fmla="*/ 1384302 h 1613849"/>
              <a:gd name="connsiteX1040" fmla="*/ 882619 w 1905000"/>
              <a:gd name="connsiteY1040" fmla="*/ 1383338 h 1613849"/>
              <a:gd name="connsiteX1041" fmla="*/ 889660 w 1905000"/>
              <a:gd name="connsiteY1041" fmla="*/ 1392296 h 1613849"/>
              <a:gd name="connsiteX1042" fmla="*/ 895946 w 1905000"/>
              <a:gd name="connsiteY1042" fmla="*/ 1391628 h 1613849"/>
              <a:gd name="connsiteX1043" fmla="*/ 899137 w 1905000"/>
              <a:gd name="connsiteY1043" fmla="*/ 1384461 h 1613849"/>
              <a:gd name="connsiteX1044" fmla="*/ 890511 w 1905000"/>
              <a:gd name="connsiteY1044" fmla="*/ 1375230 h 1613849"/>
              <a:gd name="connsiteX1045" fmla="*/ 902790 w 1905000"/>
              <a:gd name="connsiteY1045" fmla="*/ 1376254 h 1613849"/>
              <a:gd name="connsiteX1046" fmla="*/ 906283 w 1905000"/>
              <a:gd name="connsiteY1046" fmla="*/ 1368410 h 1613849"/>
              <a:gd name="connsiteX1047" fmla="*/ 902472 w 1905000"/>
              <a:gd name="connsiteY1047" fmla="*/ 1363517 h 1613849"/>
              <a:gd name="connsiteX1048" fmla="*/ 891137 w 1905000"/>
              <a:gd name="connsiteY1048" fmla="*/ 1364267 h 1613849"/>
              <a:gd name="connsiteX1049" fmla="*/ 885660 w 1905000"/>
              <a:gd name="connsiteY1049" fmla="*/ 1356790 h 1613849"/>
              <a:gd name="connsiteX1050" fmla="*/ 896933 w 1905000"/>
              <a:gd name="connsiteY1050" fmla="*/ 1355877 h 1613849"/>
              <a:gd name="connsiteX1051" fmla="*/ 894916 w 1905000"/>
              <a:gd name="connsiteY1051" fmla="*/ 1353164 h 1613849"/>
              <a:gd name="connsiteX1052" fmla="*/ 888360 w 1905000"/>
              <a:gd name="connsiteY1052" fmla="*/ 1353523 h 1613849"/>
              <a:gd name="connsiteX1053" fmla="*/ 882928 w 1905000"/>
              <a:gd name="connsiteY1053" fmla="*/ 1346066 h 1613849"/>
              <a:gd name="connsiteX1054" fmla="*/ 889375 w 1905000"/>
              <a:gd name="connsiteY1054" fmla="*/ 1345523 h 1613849"/>
              <a:gd name="connsiteX1055" fmla="*/ 885395 w 1905000"/>
              <a:gd name="connsiteY1055" fmla="*/ 1340040 h 1613849"/>
              <a:gd name="connsiteX1056" fmla="*/ 886390 w 1905000"/>
              <a:gd name="connsiteY1056" fmla="*/ 1333604 h 1613849"/>
              <a:gd name="connsiteX1057" fmla="*/ 892855 w 1905000"/>
              <a:gd name="connsiteY1057" fmla="*/ 1334665 h 1613849"/>
              <a:gd name="connsiteX1058" fmla="*/ 896868 w 1905000"/>
              <a:gd name="connsiteY1058" fmla="*/ 1340137 h 1613849"/>
              <a:gd name="connsiteX1059" fmla="*/ 899360 w 1905000"/>
              <a:gd name="connsiteY1059" fmla="*/ 1334176 h 1613849"/>
              <a:gd name="connsiteX1060" fmla="*/ 904781 w 1905000"/>
              <a:gd name="connsiteY1060" fmla="*/ 1341655 h 1613849"/>
              <a:gd name="connsiteX1061" fmla="*/ 902396 w 1905000"/>
              <a:gd name="connsiteY1061" fmla="*/ 1347745 h 1613849"/>
              <a:gd name="connsiteX1062" fmla="*/ 904425 w 1905000"/>
              <a:gd name="connsiteY1062" fmla="*/ 1350491 h 1613849"/>
              <a:gd name="connsiteX1063" fmla="*/ 908733 w 1905000"/>
              <a:gd name="connsiteY1063" fmla="*/ 1340084 h 1613849"/>
              <a:gd name="connsiteX1064" fmla="*/ 914156 w 1905000"/>
              <a:gd name="connsiteY1064" fmla="*/ 1347564 h 1613849"/>
              <a:gd name="connsiteX1065" fmla="*/ 909952 w 1905000"/>
              <a:gd name="connsiteY1065" fmla="*/ 1358098 h 1613849"/>
              <a:gd name="connsiteX1066" fmla="*/ 913977 w 1905000"/>
              <a:gd name="connsiteY1066" fmla="*/ 1363303 h 1613849"/>
              <a:gd name="connsiteX1067" fmla="*/ 921597 w 1905000"/>
              <a:gd name="connsiteY1067" fmla="*/ 1362497 h 1613849"/>
              <a:gd name="connsiteX1068" fmla="*/ 925323 w 1905000"/>
              <a:gd name="connsiteY1068" fmla="*/ 1350476 h 1613849"/>
              <a:gd name="connsiteX1069" fmla="*/ 930588 w 1905000"/>
              <a:gd name="connsiteY1069" fmla="*/ 1361597 h 1613849"/>
              <a:gd name="connsiteX1070" fmla="*/ 938827 w 1905000"/>
              <a:gd name="connsiteY1070" fmla="*/ 1360742 h 1613849"/>
              <a:gd name="connsiteX1071" fmla="*/ 941443 w 1905000"/>
              <a:gd name="connsiteY1071" fmla="*/ 1354864 h 1613849"/>
              <a:gd name="connsiteX1072" fmla="*/ 935057 w 1905000"/>
              <a:gd name="connsiteY1072" fmla="*/ 1345411 h 1613849"/>
              <a:gd name="connsiteX1073" fmla="*/ 938792 w 1905000"/>
              <a:gd name="connsiteY1073" fmla="*/ 1337023 h 1613849"/>
              <a:gd name="connsiteX1074" fmla="*/ 945259 w 1905000"/>
              <a:gd name="connsiteY1074" fmla="*/ 1346296 h 1613849"/>
              <a:gd name="connsiteX1075" fmla="*/ 946638 w 1905000"/>
              <a:gd name="connsiteY1075" fmla="*/ 1343198 h 1613849"/>
              <a:gd name="connsiteX1076" fmla="*/ 942989 w 1905000"/>
              <a:gd name="connsiteY1076" fmla="*/ 1337700 h 1613849"/>
              <a:gd name="connsiteX1077" fmla="*/ 946723 w 1905000"/>
              <a:gd name="connsiteY1077" fmla="*/ 1329313 h 1613849"/>
              <a:gd name="connsiteX1078" fmla="*/ 950453 w 1905000"/>
              <a:gd name="connsiteY1078" fmla="*/ 1334631 h 1613849"/>
              <a:gd name="connsiteX1079" fmla="*/ 953210 w 1905000"/>
              <a:gd name="connsiteY1079" fmla="*/ 1328437 h 1613849"/>
              <a:gd name="connsiteX1080" fmla="*/ 810750 w 1905000"/>
              <a:gd name="connsiteY1080" fmla="*/ 1241172 h 1613849"/>
              <a:gd name="connsiteX1081" fmla="*/ 825494 w 1905000"/>
              <a:gd name="connsiteY1081" fmla="*/ 1251495 h 1613849"/>
              <a:gd name="connsiteX1082" fmla="*/ 742899 w 1905000"/>
              <a:gd name="connsiteY1082" fmla="*/ 1369454 h 1613849"/>
              <a:gd name="connsiteX1083" fmla="*/ 728155 w 1905000"/>
              <a:gd name="connsiteY1083" fmla="*/ 1359130 h 1613849"/>
              <a:gd name="connsiteX1084" fmla="*/ 392036 w 1905000"/>
              <a:gd name="connsiteY1084" fmla="*/ 1241172 h 1613849"/>
              <a:gd name="connsiteX1085" fmla="*/ 406781 w 1905000"/>
              <a:gd name="connsiteY1085" fmla="*/ 1251496 h 1613849"/>
              <a:gd name="connsiteX1086" fmla="*/ 324186 w 1905000"/>
              <a:gd name="connsiteY1086" fmla="*/ 1369454 h 1613849"/>
              <a:gd name="connsiteX1087" fmla="*/ 309441 w 1905000"/>
              <a:gd name="connsiteY1087" fmla="*/ 1359130 h 1613849"/>
              <a:gd name="connsiteX1088" fmla="*/ 1229462 w 1905000"/>
              <a:gd name="connsiteY1088" fmla="*/ 1241171 h 1613849"/>
              <a:gd name="connsiteX1089" fmla="*/ 1244207 w 1905000"/>
              <a:gd name="connsiteY1089" fmla="*/ 1251496 h 1613849"/>
              <a:gd name="connsiteX1090" fmla="*/ 1161612 w 1905000"/>
              <a:gd name="connsiteY1090" fmla="*/ 1369454 h 1613849"/>
              <a:gd name="connsiteX1091" fmla="*/ 1146868 w 1905000"/>
              <a:gd name="connsiteY1091" fmla="*/ 1359130 h 1613849"/>
              <a:gd name="connsiteX1092" fmla="*/ 1058675 w 1905000"/>
              <a:gd name="connsiteY1092" fmla="*/ 1230136 h 1613849"/>
              <a:gd name="connsiteX1093" fmla="*/ 1050876 w 1905000"/>
              <a:gd name="connsiteY1093" fmla="*/ 1230917 h 1613849"/>
              <a:gd name="connsiteX1094" fmla="*/ 1047192 w 1905000"/>
              <a:gd name="connsiteY1094" fmla="*/ 1239190 h 1613849"/>
              <a:gd name="connsiteX1095" fmla="*/ 1063937 w 1905000"/>
              <a:gd name="connsiteY1095" fmla="*/ 1237490 h 1613849"/>
              <a:gd name="connsiteX1096" fmla="*/ 639962 w 1905000"/>
              <a:gd name="connsiteY1096" fmla="*/ 1230136 h 1613849"/>
              <a:gd name="connsiteX1097" fmla="*/ 632163 w 1905000"/>
              <a:gd name="connsiteY1097" fmla="*/ 1230917 h 1613849"/>
              <a:gd name="connsiteX1098" fmla="*/ 628479 w 1905000"/>
              <a:gd name="connsiteY1098" fmla="*/ 1239190 h 1613849"/>
              <a:gd name="connsiteX1099" fmla="*/ 645223 w 1905000"/>
              <a:gd name="connsiteY1099" fmla="*/ 1237490 h 1613849"/>
              <a:gd name="connsiteX1100" fmla="*/ 1477388 w 1905000"/>
              <a:gd name="connsiteY1100" fmla="*/ 1230136 h 1613849"/>
              <a:gd name="connsiteX1101" fmla="*/ 1469588 w 1905000"/>
              <a:gd name="connsiteY1101" fmla="*/ 1230916 h 1613849"/>
              <a:gd name="connsiteX1102" fmla="*/ 1465906 w 1905000"/>
              <a:gd name="connsiteY1102" fmla="*/ 1239190 h 1613849"/>
              <a:gd name="connsiteX1103" fmla="*/ 1482650 w 1905000"/>
              <a:gd name="connsiteY1103" fmla="*/ 1237490 h 1613849"/>
              <a:gd name="connsiteX1104" fmla="*/ 1038373 w 1905000"/>
              <a:gd name="connsiteY1104" fmla="*/ 1220962 h 1613849"/>
              <a:gd name="connsiteX1105" fmla="*/ 1029316 w 1905000"/>
              <a:gd name="connsiteY1105" fmla="*/ 1221887 h 1613849"/>
              <a:gd name="connsiteX1106" fmla="*/ 1038906 w 1905000"/>
              <a:gd name="connsiteY1106" fmla="*/ 1235041 h 1613849"/>
              <a:gd name="connsiteX1107" fmla="*/ 1042600 w 1905000"/>
              <a:gd name="connsiteY1107" fmla="*/ 1226744 h 1613849"/>
              <a:gd name="connsiteX1108" fmla="*/ 619659 w 1905000"/>
              <a:gd name="connsiteY1108" fmla="*/ 1220962 h 1613849"/>
              <a:gd name="connsiteX1109" fmla="*/ 610603 w 1905000"/>
              <a:gd name="connsiteY1109" fmla="*/ 1221887 h 1613849"/>
              <a:gd name="connsiteX1110" fmla="*/ 620192 w 1905000"/>
              <a:gd name="connsiteY1110" fmla="*/ 1235041 h 1613849"/>
              <a:gd name="connsiteX1111" fmla="*/ 623886 w 1905000"/>
              <a:gd name="connsiteY1111" fmla="*/ 1226744 h 1613849"/>
              <a:gd name="connsiteX1112" fmla="*/ 1457085 w 1905000"/>
              <a:gd name="connsiteY1112" fmla="*/ 1220962 h 1613849"/>
              <a:gd name="connsiteX1113" fmla="*/ 1448029 w 1905000"/>
              <a:gd name="connsiteY1113" fmla="*/ 1221886 h 1613849"/>
              <a:gd name="connsiteX1114" fmla="*/ 1457618 w 1905000"/>
              <a:gd name="connsiteY1114" fmla="*/ 1235040 h 1613849"/>
              <a:gd name="connsiteX1115" fmla="*/ 1461312 w 1905000"/>
              <a:gd name="connsiteY1115" fmla="*/ 1226744 h 1613849"/>
              <a:gd name="connsiteX1116" fmla="*/ 1078065 w 1905000"/>
              <a:gd name="connsiteY1116" fmla="*/ 1216530 h 1613849"/>
              <a:gd name="connsiteX1117" fmla="*/ 1069133 w 1905000"/>
              <a:gd name="connsiteY1117" fmla="*/ 1217239 h 1613849"/>
              <a:gd name="connsiteX1118" fmla="*/ 1065942 w 1905000"/>
              <a:gd name="connsiteY1118" fmla="*/ 1224405 h 1613849"/>
              <a:gd name="connsiteX1119" fmla="*/ 1071251 w 1905000"/>
              <a:gd name="connsiteY1119" fmla="*/ 1231835 h 1613849"/>
              <a:gd name="connsiteX1120" fmla="*/ 1496778 w 1905000"/>
              <a:gd name="connsiteY1120" fmla="*/ 1216530 h 1613849"/>
              <a:gd name="connsiteX1121" fmla="*/ 1487846 w 1905000"/>
              <a:gd name="connsiteY1121" fmla="*/ 1217239 h 1613849"/>
              <a:gd name="connsiteX1122" fmla="*/ 1484655 w 1905000"/>
              <a:gd name="connsiteY1122" fmla="*/ 1224405 h 1613849"/>
              <a:gd name="connsiteX1123" fmla="*/ 1489964 w 1905000"/>
              <a:gd name="connsiteY1123" fmla="*/ 1231834 h 1613849"/>
              <a:gd name="connsiteX1124" fmla="*/ 659352 w 1905000"/>
              <a:gd name="connsiteY1124" fmla="*/ 1216529 h 1613849"/>
              <a:gd name="connsiteX1125" fmla="*/ 650420 w 1905000"/>
              <a:gd name="connsiteY1125" fmla="*/ 1217239 h 1613849"/>
              <a:gd name="connsiteX1126" fmla="*/ 647229 w 1905000"/>
              <a:gd name="connsiteY1126" fmla="*/ 1224405 h 1613849"/>
              <a:gd name="connsiteX1127" fmla="*/ 652538 w 1905000"/>
              <a:gd name="connsiteY1127" fmla="*/ 1231835 h 1613849"/>
              <a:gd name="connsiteX1128" fmla="*/ 1475201 w 1905000"/>
              <a:gd name="connsiteY1128" fmla="*/ 1207844 h 1613849"/>
              <a:gd name="connsiteX1129" fmla="*/ 1471925 w 1905000"/>
              <a:gd name="connsiteY1129" fmla="*/ 1208201 h 1613849"/>
              <a:gd name="connsiteX1130" fmla="*/ 1467049 w 1905000"/>
              <a:gd name="connsiteY1130" fmla="*/ 1208684 h 1613849"/>
              <a:gd name="connsiteX1131" fmla="*/ 1463718 w 1905000"/>
              <a:gd name="connsiteY1131" fmla="*/ 1216167 h 1613849"/>
              <a:gd name="connsiteX1132" fmla="*/ 1466140 w 1905000"/>
              <a:gd name="connsiteY1132" fmla="*/ 1219493 h 1613849"/>
              <a:gd name="connsiteX1133" fmla="*/ 1468548 w 1905000"/>
              <a:gd name="connsiteY1133" fmla="*/ 1222787 h 1613849"/>
              <a:gd name="connsiteX1134" fmla="*/ 1472652 w 1905000"/>
              <a:gd name="connsiteY1134" fmla="*/ 1222393 h 1613849"/>
              <a:gd name="connsiteX1135" fmla="*/ 1476722 w 1905000"/>
              <a:gd name="connsiteY1135" fmla="*/ 1221957 h 1613849"/>
              <a:gd name="connsiteX1136" fmla="*/ 1480053 w 1905000"/>
              <a:gd name="connsiteY1136" fmla="*/ 1214474 h 1613849"/>
              <a:gd name="connsiteX1137" fmla="*/ 1056488 w 1905000"/>
              <a:gd name="connsiteY1137" fmla="*/ 1207844 h 1613849"/>
              <a:gd name="connsiteX1138" fmla="*/ 1053213 w 1905000"/>
              <a:gd name="connsiteY1138" fmla="*/ 1208200 h 1613849"/>
              <a:gd name="connsiteX1139" fmla="*/ 1048337 w 1905000"/>
              <a:gd name="connsiteY1139" fmla="*/ 1208684 h 1613849"/>
              <a:gd name="connsiteX1140" fmla="*/ 1045005 w 1905000"/>
              <a:gd name="connsiteY1140" fmla="*/ 1216167 h 1613849"/>
              <a:gd name="connsiteX1141" fmla="*/ 1047426 w 1905000"/>
              <a:gd name="connsiteY1141" fmla="*/ 1219493 h 1613849"/>
              <a:gd name="connsiteX1142" fmla="*/ 1049835 w 1905000"/>
              <a:gd name="connsiteY1142" fmla="*/ 1222787 h 1613849"/>
              <a:gd name="connsiteX1143" fmla="*/ 1053939 w 1905000"/>
              <a:gd name="connsiteY1143" fmla="*/ 1222393 h 1613849"/>
              <a:gd name="connsiteX1144" fmla="*/ 1058008 w 1905000"/>
              <a:gd name="connsiteY1144" fmla="*/ 1221956 h 1613849"/>
              <a:gd name="connsiteX1145" fmla="*/ 1061340 w 1905000"/>
              <a:gd name="connsiteY1145" fmla="*/ 1214473 h 1613849"/>
              <a:gd name="connsiteX1146" fmla="*/ 637774 w 1905000"/>
              <a:gd name="connsiteY1146" fmla="*/ 1207844 h 1613849"/>
              <a:gd name="connsiteX1147" fmla="*/ 634500 w 1905000"/>
              <a:gd name="connsiteY1147" fmla="*/ 1208200 h 1613849"/>
              <a:gd name="connsiteX1148" fmla="*/ 629624 w 1905000"/>
              <a:gd name="connsiteY1148" fmla="*/ 1208684 h 1613849"/>
              <a:gd name="connsiteX1149" fmla="*/ 626292 w 1905000"/>
              <a:gd name="connsiteY1149" fmla="*/ 1216167 h 1613849"/>
              <a:gd name="connsiteX1150" fmla="*/ 628713 w 1905000"/>
              <a:gd name="connsiteY1150" fmla="*/ 1219493 h 1613849"/>
              <a:gd name="connsiteX1151" fmla="*/ 631121 w 1905000"/>
              <a:gd name="connsiteY1151" fmla="*/ 1222787 h 1613849"/>
              <a:gd name="connsiteX1152" fmla="*/ 635226 w 1905000"/>
              <a:gd name="connsiteY1152" fmla="*/ 1222394 h 1613849"/>
              <a:gd name="connsiteX1153" fmla="*/ 639296 w 1905000"/>
              <a:gd name="connsiteY1153" fmla="*/ 1221957 h 1613849"/>
              <a:gd name="connsiteX1154" fmla="*/ 642628 w 1905000"/>
              <a:gd name="connsiteY1154" fmla="*/ 1214473 h 1613849"/>
              <a:gd name="connsiteX1155" fmla="*/ 1454180 w 1905000"/>
              <a:gd name="connsiteY1155" fmla="*/ 1197970 h 1613849"/>
              <a:gd name="connsiteX1156" fmla="*/ 1447648 w 1905000"/>
              <a:gd name="connsiteY1156" fmla="*/ 1212642 h 1613849"/>
              <a:gd name="connsiteX1157" fmla="*/ 1456736 w 1905000"/>
              <a:gd name="connsiteY1157" fmla="*/ 1211704 h 1613849"/>
              <a:gd name="connsiteX1158" fmla="*/ 1459695 w 1905000"/>
              <a:gd name="connsiteY1158" fmla="*/ 1205057 h 1613849"/>
              <a:gd name="connsiteX1159" fmla="*/ 1035467 w 1905000"/>
              <a:gd name="connsiteY1159" fmla="*/ 1197970 h 1613849"/>
              <a:gd name="connsiteX1160" fmla="*/ 1028934 w 1905000"/>
              <a:gd name="connsiteY1160" fmla="*/ 1212641 h 1613849"/>
              <a:gd name="connsiteX1161" fmla="*/ 1038023 w 1905000"/>
              <a:gd name="connsiteY1161" fmla="*/ 1211704 h 1613849"/>
              <a:gd name="connsiteX1162" fmla="*/ 1040982 w 1905000"/>
              <a:gd name="connsiteY1162" fmla="*/ 1205057 h 1613849"/>
              <a:gd name="connsiteX1163" fmla="*/ 616753 w 1905000"/>
              <a:gd name="connsiteY1163" fmla="*/ 1197970 h 1613849"/>
              <a:gd name="connsiteX1164" fmla="*/ 610221 w 1905000"/>
              <a:gd name="connsiteY1164" fmla="*/ 1212641 h 1613849"/>
              <a:gd name="connsiteX1165" fmla="*/ 619310 w 1905000"/>
              <a:gd name="connsiteY1165" fmla="*/ 1211704 h 1613849"/>
              <a:gd name="connsiteX1166" fmla="*/ 622269 w 1905000"/>
              <a:gd name="connsiteY1166" fmla="*/ 1205058 h 1613849"/>
              <a:gd name="connsiteX1167" fmla="*/ 1066910 w 1905000"/>
              <a:gd name="connsiteY1167" fmla="*/ 1194904 h 1613849"/>
              <a:gd name="connsiteX1168" fmla="*/ 1063216 w 1905000"/>
              <a:gd name="connsiteY1168" fmla="*/ 1203200 h 1613849"/>
              <a:gd name="connsiteX1169" fmla="*/ 1066830 w 1905000"/>
              <a:gd name="connsiteY1169" fmla="*/ 1208169 h 1613849"/>
              <a:gd name="connsiteX1170" fmla="*/ 1076049 w 1905000"/>
              <a:gd name="connsiteY1170" fmla="*/ 1207424 h 1613849"/>
              <a:gd name="connsiteX1171" fmla="*/ 648197 w 1905000"/>
              <a:gd name="connsiteY1171" fmla="*/ 1194904 h 1613849"/>
              <a:gd name="connsiteX1172" fmla="*/ 644503 w 1905000"/>
              <a:gd name="connsiteY1172" fmla="*/ 1203200 h 1613849"/>
              <a:gd name="connsiteX1173" fmla="*/ 648117 w 1905000"/>
              <a:gd name="connsiteY1173" fmla="*/ 1208169 h 1613849"/>
              <a:gd name="connsiteX1174" fmla="*/ 657336 w 1905000"/>
              <a:gd name="connsiteY1174" fmla="*/ 1207424 h 1613849"/>
              <a:gd name="connsiteX1175" fmla="*/ 1485623 w 1905000"/>
              <a:gd name="connsiteY1175" fmla="*/ 1194903 h 1613849"/>
              <a:gd name="connsiteX1176" fmla="*/ 1481929 w 1905000"/>
              <a:gd name="connsiteY1176" fmla="*/ 1203200 h 1613849"/>
              <a:gd name="connsiteX1177" fmla="*/ 1485543 w 1905000"/>
              <a:gd name="connsiteY1177" fmla="*/ 1208169 h 1613849"/>
              <a:gd name="connsiteX1178" fmla="*/ 1494763 w 1905000"/>
              <a:gd name="connsiteY1178" fmla="*/ 1207424 h 1613849"/>
              <a:gd name="connsiteX1179" fmla="*/ 639591 w 1905000"/>
              <a:gd name="connsiteY1179" fmla="*/ 1191533 h 1613849"/>
              <a:gd name="connsiteX1180" fmla="*/ 624656 w 1905000"/>
              <a:gd name="connsiteY1180" fmla="*/ 1193063 h 1613849"/>
              <a:gd name="connsiteX1181" fmla="*/ 630282 w 1905000"/>
              <a:gd name="connsiteY1181" fmla="*/ 1200390 h 1613849"/>
              <a:gd name="connsiteX1182" fmla="*/ 634506 w 1905000"/>
              <a:gd name="connsiteY1182" fmla="*/ 1199969 h 1613849"/>
              <a:gd name="connsiteX1183" fmla="*/ 635897 w 1905000"/>
              <a:gd name="connsiteY1183" fmla="*/ 1199830 h 1613849"/>
              <a:gd name="connsiteX1184" fmla="*/ 1477017 w 1905000"/>
              <a:gd name="connsiteY1184" fmla="*/ 1191532 h 1613849"/>
              <a:gd name="connsiteX1185" fmla="*/ 1462081 w 1905000"/>
              <a:gd name="connsiteY1185" fmla="*/ 1193064 h 1613849"/>
              <a:gd name="connsiteX1186" fmla="*/ 1467708 w 1905000"/>
              <a:gd name="connsiteY1186" fmla="*/ 1200390 h 1613849"/>
              <a:gd name="connsiteX1187" fmla="*/ 1471933 w 1905000"/>
              <a:gd name="connsiteY1187" fmla="*/ 1199969 h 1613849"/>
              <a:gd name="connsiteX1188" fmla="*/ 1473323 w 1905000"/>
              <a:gd name="connsiteY1188" fmla="*/ 1199829 h 1613849"/>
              <a:gd name="connsiteX1189" fmla="*/ 1058303 w 1905000"/>
              <a:gd name="connsiteY1189" fmla="*/ 1191532 h 1613849"/>
              <a:gd name="connsiteX1190" fmla="*/ 1043369 w 1905000"/>
              <a:gd name="connsiteY1190" fmla="*/ 1193063 h 1613849"/>
              <a:gd name="connsiteX1191" fmla="*/ 1048994 w 1905000"/>
              <a:gd name="connsiteY1191" fmla="*/ 1200390 h 1613849"/>
              <a:gd name="connsiteX1192" fmla="*/ 1053220 w 1905000"/>
              <a:gd name="connsiteY1192" fmla="*/ 1199969 h 1613849"/>
              <a:gd name="connsiteX1193" fmla="*/ 1054609 w 1905000"/>
              <a:gd name="connsiteY1193" fmla="*/ 1199829 h 1613849"/>
              <a:gd name="connsiteX1194" fmla="*/ 1082681 w 1905000"/>
              <a:gd name="connsiteY1194" fmla="*/ 1148101 h 1613849"/>
              <a:gd name="connsiteX1195" fmla="*/ 1085037 w 1905000"/>
              <a:gd name="connsiteY1195" fmla="*/ 1154189 h 1613849"/>
              <a:gd name="connsiteX1196" fmla="*/ 1082280 w 1905000"/>
              <a:gd name="connsiteY1196" fmla="*/ 1160383 h 1613849"/>
              <a:gd name="connsiteX1197" fmla="*/ 1088727 w 1905000"/>
              <a:gd name="connsiteY1197" fmla="*/ 1159597 h 1613849"/>
              <a:gd name="connsiteX1198" fmla="*/ 1084992 w 1905000"/>
              <a:gd name="connsiteY1198" fmla="*/ 1167984 h 1613849"/>
              <a:gd name="connsiteX1199" fmla="*/ 1078465 w 1905000"/>
              <a:gd name="connsiteY1199" fmla="*/ 1168951 h 1613849"/>
              <a:gd name="connsiteX1200" fmla="*/ 1077086 w 1905000"/>
              <a:gd name="connsiteY1200" fmla="*/ 1172048 h 1613849"/>
              <a:gd name="connsiteX1201" fmla="*/ 1088281 w 1905000"/>
              <a:gd name="connsiteY1201" fmla="*/ 1170640 h 1613849"/>
              <a:gd name="connsiteX1202" fmla="*/ 1084547 w 1905000"/>
              <a:gd name="connsiteY1202" fmla="*/ 1179028 h 1613849"/>
              <a:gd name="connsiteX1203" fmla="*/ 1073271 w 1905000"/>
              <a:gd name="connsiteY1203" fmla="*/ 1180617 h 1613849"/>
              <a:gd name="connsiteX1204" fmla="*/ 1070825 w 1905000"/>
              <a:gd name="connsiteY1204" fmla="*/ 1186109 h 1613849"/>
              <a:gd name="connsiteX1205" fmla="*/ 1075773 w 1905000"/>
              <a:gd name="connsiteY1205" fmla="*/ 1192890 h 1613849"/>
              <a:gd name="connsiteX1206" fmla="*/ 1087708 w 1905000"/>
              <a:gd name="connsiteY1206" fmla="*/ 1190187 h 1613849"/>
              <a:gd name="connsiteX1207" fmla="*/ 1080909 w 1905000"/>
              <a:gd name="connsiteY1207" fmla="*/ 1199918 h 1613849"/>
              <a:gd name="connsiteX1208" fmla="*/ 1085844 w 1905000"/>
              <a:gd name="connsiteY1208" fmla="*/ 1206666 h 1613849"/>
              <a:gd name="connsiteX1209" fmla="*/ 1091939 w 1905000"/>
              <a:gd name="connsiteY1209" fmla="*/ 1206183 h 1613849"/>
              <a:gd name="connsiteX1210" fmla="*/ 1096934 w 1905000"/>
              <a:gd name="connsiteY1210" fmla="*/ 1196000 h 1613849"/>
              <a:gd name="connsiteX1211" fmla="*/ 1106121 w 1905000"/>
              <a:gd name="connsiteY1211" fmla="*/ 1195025 h 1613849"/>
              <a:gd name="connsiteX1212" fmla="*/ 1101314 w 1905000"/>
              <a:gd name="connsiteY1212" fmla="*/ 1205210 h 1613849"/>
              <a:gd name="connsiteX1213" fmla="*/ 1104680 w 1905000"/>
              <a:gd name="connsiteY1213" fmla="*/ 1204895 h 1613849"/>
              <a:gd name="connsiteX1214" fmla="*/ 1107596 w 1905000"/>
              <a:gd name="connsiteY1214" fmla="*/ 1199013 h 1613849"/>
              <a:gd name="connsiteX1215" fmla="*/ 1116806 w 1905000"/>
              <a:gd name="connsiteY1215" fmla="*/ 1198048 h 1613849"/>
              <a:gd name="connsiteX1216" fmla="*/ 1114033 w 1905000"/>
              <a:gd name="connsiteY1216" fmla="*/ 1203911 h 1613849"/>
              <a:gd name="connsiteX1217" fmla="*/ 1120817 w 1905000"/>
              <a:gd name="connsiteY1217" fmla="*/ 1203220 h 1613849"/>
              <a:gd name="connsiteX1218" fmla="*/ 1125909 w 1905000"/>
              <a:gd name="connsiteY1218" fmla="*/ 1207303 h 1613849"/>
              <a:gd name="connsiteX1219" fmla="*/ 1121804 w 1905000"/>
              <a:gd name="connsiteY1219" fmla="*/ 1212383 h 1613849"/>
              <a:gd name="connsiteX1220" fmla="*/ 1115030 w 1905000"/>
              <a:gd name="connsiteY1220" fmla="*/ 1213051 h 1613849"/>
              <a:gd name="connsiteX1221" fmla="*/ 1118953 w 1905000"/>
              <a:gd name="connsiteY1221" fmla="*/ 1218237 h 1613849"/>
              <a:gd name="connsiteX1222" fmla="*/ 1109787 w 1905000"/>
              <a:gd name="connsiteY1222" fmla="*/ 1219167 h 1613849"/>
              <a:gd name="connsiteX1223" fmla="*/ 1105645 w 1905000"/>
              <a:gd name="connsiteY1223" fmla="*/ 1214046 h 1613849"/>
              <a:gd name="connsiteX1224" fmla="*/ 1102280 w 1905000"/>
              <a:gd name="connsiteY1224" fmla="*/ 1214362 h 1613849"/>
              <a:gd name="connsiteX1225" fmla="*/ 1109144 w 1905000"/>
              <a:gd name="connsiteY1225" fmla="*/ 1223351 h 1613849"/>
              <a:gd name="connsiteX1226" fmla="*/ 1099967 w 1905000"/>
              <a:gd name="connsiteY1226" fmla="*/ 1224303 h 1613849"/>
              <a:gd name="connsiteX1227" fmla="*/ 1092894 w 1905000"/>
              <a:gd name="connsiteY1227" fmla="*/ 1215358 h 1613849"/>
              <a:gd name="connsiteX1228" fmla="*/ 1087571 w 1905000"/>
              <a:gd name="connsiteY1228" fmla="*/ 1215751 h 1613849"/>
              <a:gd name="connsiteX1229" fmla="*/ 1083887 w 1905000"/>
              <a:gd name="connsiteY1229" fmla="*/ 1224025 h 1613849"/>
              <a:gd name="connsiteX1230" fmla="*/ 1091921 w 1905000"/>
              <a:gd name="connsiteY1230" fmla="*/ 1232640 h 1613849"/>
              <a:gd name="connsiteX1231" fmla="*/ 1080485 w 1905000"/>
              <a:gd name="connsiteY1231" fmla="*/ 1231666 h 1613849"/>
              <a:gd name="connsiteX1232" fmla="*/ 1076902 w 1905000"/>
              <a:gd name="connsiteY1232" fmla="*/ 1239714 h 1613849"/>
              <a:gd name="connsiteX1233" fmla="*/ 1080081 w 1905000"/>
              <a:gd name="connsiteY1233" fmla="*/ 1244136 h 1613849"/>
              <a:gd name="connsiteX1234" fmla="*/ 1091452 w 1905000"/>
              <a:gd name="connsiteY1234" fmla="*/ 1243429 h 1613849"/>
              <a:gd name="connsiteX1235" fmla="*/ 1096885 w 1905000"/>
              <a:gd name="connsiteY1235" fmla="*/ 1250886 h 1613849"/>
              <a:gd name="connsiteX1236" fmla="*/ 1085622 w 1905000"/>
              <a:gd name="connsiteY1236" fmla="*/ 1251777 h 1613849"/>
              <a:gd name="connsiteX1237" fmla="*/ 1087638 w 1905000"/>
              <a:gd name="connsiteY1237" fmla="*/ 1254490 h 1613849"/>
              <a:gd name="connsiteX1238" fmla="*/ 1094216 w 1905000"/>
              <a:gd name="connsiteY1238" fmla="*/ 1254141 h 1613849"/>
              <a:gd name="connsiteX1239" fmla="*/ 1099658 w 1905000"/>
              <a:gd name="connsiteY1239" fmla="*/ 1261575 h 1613849"/>
              <a:gd name="connsiteX1240" fmla="*/ 1093189 w 1905000"/>
              <a:gd name="connsiteY1240" fmla="*/ 1262107 h 1613849"/>
              <a:gd name="connsiteX1241" fmla="*/ 1097193 w 1905000"/>
              <a:gd name="connsiteY1241" fmla="*/ 1267601 h 1613849"/>
              <a:gd name="connsiteX1242" fmla="*/ 1096196 w 1905000"/>
              <a:gd name="connsiteY1242" fmla="*/ 1274038 h 1613849"/>
              <a:gd name="connsiteX1243" fmla="*/ 1089745 w 1905000"/>
              <a:gd name="connsiteY1243" fmla="*/ 1273008 h 1613849"/>
              <a:gd name="connsiteX1244" fmla="*/ 1085719 w 1905000"/>
              <a:gd name="connsiteY1244" fmla="*/ 1267505 h 1613849"/>
              <a:gd name="connsiteX1245" fmla="*/ 1083218 w 1905000"/>
              <a:gd name="connsiteY1245" fmla="*/ 1273488 h 1613849"/>
              <a:gd name="connsiteX1246" fmla="*/ 1077763 w 1905000"/>
              <a:gd name="connsiteY1246" fmla="*/ 1266021 h 1613849"/>
              <a:gd name="connsiteX1247" fmla="*/ 1080159 w 1905000"/>
              <a:gd name="connsiteY1247" fmla="*/ 1259909 h 1613849"/>
              <a:gd name="connsiteX1248" fmla="*/ 1078175 w 1905000"/>
              <a:gd name="connsiteY1248" fmla="*/ 1257184 h 1613849"/>
              <a:gd name="connsiteX1249" fmla="*/ 1073831 w 1905000"/>
              <a:gd name="connsiteY1249" fmla="*/ 1267548 h 1613849"/>
              <a:gd name="connsiteX1250" fmla="*/ 1068398 w 1905000"/>
              <a:gd name="connsiteY1250" fmla="*/ 1260091 h 1613849"/>
              <a:gd name="connsiteX1251" fmla="*/ 1072614 w 1905000"/>
              <a:gd name="connsiteY1251" fmla="*/ 1249588 h 1613849"/>
              <a:gd name="connsiteX1252" fmla="*/ 1069562 w 1905000"/>
              <a:gd name="connsiteY1252" fmla="*/ 1245304 h 1613849"/>
              <a:gd name="connsiteX1253" fmla="*/ 1060584 w 1905000"/>
              <a:gd name="connsiteY1253" fmla="*/ 1246237 h 1613849"/>
              <a:gd name="connsiteX1254" fmla="*/ 1057163 w 1905000"/>
              <a:gd name="connsiteY1254" fmla="*/ 1257391 h 1613849"/>
              <a:gd name="connsiteX1255" fmla="*/ 1052267 w 1905000"/>
              <a:gd name="connsiteY1255" fmla="*/ 1247085 h 1613849"/>
              <a:gd name="connsiteX1256" fmla="*/ 1043267 w 1905000"/>
              <a:gd name="connsiteY1256" fmla="*/ 1248007 h 1613849"/>
              <a:gd name="connsiteX1257" fmla="*/ 1041133 w 1905000"/>
              <a:gd name="connsiteY1257" fmla="*/ 1252800 h 1613849"/>
              <a:gd name="connsiteX1258" fmla="*/ 1047507 w 1905000"/>
              <a:gd name="connsiteY1258" fmla="*/ 1262220 h 1613849"/>
              <a:gd name="connsiteX1259" fmla="*/ 1043753 w 1905000"/>
              <a:gd name="connsiteY1259" fmla="*/ 1270652 h 1613849"/>
              <a:gd name="connsiteX1260" fmla="*/ 1037318 w 1905000"/>
              <a:gd name="connsiteY1260" fmla="*/ 1261368 h 1613849"/>
              <a:gd name="connsiteX1261" fmla="*/ 1035949 w 1905000"/>
              <a:gd name="connsiteY1261" fmla="*/ 1264442 h 1613849"/>
              <a:gd name="connsiteX1262" fmla="*/ 1039598 w 1905000"/>
              <a:gd name="connsiteY1262" fmla="*/ 1269941 h 1613849"/>
              <a:gd name="connsiteX1263" fmla="*/ 1035844 w 1905000"/>
              <a:gd name="connsiteY1263" fmla="*/ 1278373 h 1613849"/>
              <a:gd name="connsiteX1264" fmla="*/ 1032125 w 1905000"/>
              <a:gd name="connsiteY1264" fmla="*/ 1273033 h 1613849"/>
              <a:gd name="connsiteX1265" fmla="*/ 1029366 w 1905000"/>
              <a:gd name="connsiteY1265" fmla="*/ 1279227 h 1613849"/>
              <a:gd name="connsiteX1266" fmla="*/ 1023276 w 1905000"/>
              <a:gd name="connsiteY1266" fmla="*/ 1281527 h 1613849"/>
              <a:gd name="connsiteX1267" fmla="*/ 1020908 w 1905000"/>
              <a:gd name="connsiteY1267" fmla="*/ 1275462 h 1613849"/>
              <a:gd name="connsiteX1268" fmla="*/ 1023666 w 1905000"/>
              <a:gd name="connsiteY1268" fmla="*/ 1269268 h 1613849"/>
              <a:gd name="connsiteX1269" fmla="*/ 1017232 w 1905000"/>
              <a:gd name="connsiteY1269" fmla="*/ 1270086 h 1613849"/>
              <a:gd name="connsiteX1270" fmla="*/ 1020986 w 1905000"/>
              <a:gd name="connsiteY1270" fmla="*/ 1261655 h 1613849"/>
              <a:gd name="connsiteX1271" fmla="*/ 1027491 w 1905000"/>
              <a:gd name="connsiteY1271" fmla="*/ 1260677 h 1613849"/>
              <a:gd name="connsiteX1272" fmla="*/ 1028860 w 1905000"/>
              <a:gd name="connsiteY1272" fmla="*/ 1257602 h 1613849"/>
              <a:gd name="connsiteX1273" fmla="*/ 1017655 w 1905000"/>
              <a:gd name="connsiteY1273" fmla="*/ 1259034 h 1613849"/>
              <a:gd name="connsiteX1274" fmla="*/ 1021409 w 1905000"/>
              <a:gd name="connsiteY1274" fmla="*/ 1250601 h 1613849"/>
              <a:gd name="connsiteX1275" fmla="*/ 1032674 w 1905000"/>
              <a:gd name="connsiteY1275" fmla="*/ 1249034 h 1613849"/>
              <a:gd name="connsiteX1276" fmla="*/ 1035000 w 1905000"/>
              <a:gd name="connsiteY1276" fmla="*/ 1243812 h 1613849"/>
              <a:gd name="connsiteX1277" fmla="*/ 1030007 w 1905000"/>
              <a:gd name="connsiteY1277" fmla="*/ 1237011 h 1613849"/>
              <a:gd name="connsiteX1278" fmla="*/ 1018160 w 1905000"/>
              <a:gd name="connsiteY1278" fmla="*/ 1239700 h 1613849"/>
              <a:gd name="connsiteX1279" fmla="*/ 1024893 w 1905000"/>
              <a:gd name="connsiteY1279" fmla="*/ 1229994 h 1613849"/>
              <a:gd name="connsiteX1280" fmla="*/ 1019710 w 1905000"/>
              <a:gd name="connsiteY1280" fmla="*/ 1222891 h 1613849"/>
              <a:gd name="connsiteX1281" fmla="*/ 1014040 w 1905000"/>
              <a:gd name="connsiteY1281" fmla="*/ 1223455 h 1613849"/>
              <a:gd name="connsiteX1282" fmla="*/ 1009013 w 1905000"/>
              <a:gd name="connsiteY1282" fmla="*/ 1233651 h 1613849"/>
              <a:gd name="connsiteX1283" fmla="*/ 999836 w 1905000"/>
              <a:gd name="connsiteY1283" fmla="*/ 1234603 h 1613849"/>
              <a:gd name="connsiteX1284" fmla="*/ 1004641 w 1905000"/>
              <a:gd name="connsiteY1284" fmla="*/ 1224417 h 1613849"/>
              <a:gd name="connsiteX1285" fmla="*/ 1001279 w 1905000"/>
              <a:gd name="connsiteY1285" fmla="*/ 1224790 h 1613849"/>
              <a:gd name="connsiteX1286" fmla="*/ 998339 w 1905000"/>
              <a:gd name="connsiteY1286" fmla="*/ 1230660 h 1613849"/>
              <a:gd name="connsiteX1287" fmla="*/ 989173 w 1905000"/>
              <a:gd name="connsiteY1287" fmla="*/ 1231589 h 1613849"/>
              <a:gd name="connsiteX1288" fmla="*/ 991936 w 1905000"/>
              <a:gd name="connsiteY1288" fmla="*/ 1225750 h 1613849"/>
              <a:gd name="connsiteX1289" fmla="*/ 985163 w 1905000"/>
              <a:gd name="connsiteY1289" fmla="*/ 1226417 h 1613849"/>
              <a:gd name="connsiteX1290" fmla="*/ 980070 w 1905000"/>
              <a:gd name="connsiteY1290" fmla="*/ 1222335 h 1613849"/>
              <a:gd name="connsiteX1291" fmla="*/ 984197 w 1905000"/>
              <a:gd name="connsiteY1291" fmla="*/ 1217266 h 1613849"/>
              <a:gd name="connsiteX1292" fmla="*/ 990926 w 1905000"/>
              <a:gd name="connsiteY1292" fmla="*/ 1216578 h 1613849"/>
              <a:gd name="connsiteX1293" fmla="*/ 987015 w 1905000"/>
              <a:gd name="connsiteY1293" fmla="*/ 1211423 h 1613849"/>
              <a:gd name="connsiteX1294" fmla="*/ 996192 w 1905000"/>
              <a:gd name="connsiteY1294" fmla="*/ 1210471 h 1613849"/>
              <a:gd name="connsiteX1295" fmla="*/ 1000301 w 1905000"/>
              <a:gd name="connsiteY1295" fmla="*/ 1215605 h 1613849"/>
              <a:gd name="connsiteX1296" fmla="*/ 1003676 w 1905000"/>
              <a:gd name="connsiteY1296" fmla="*/ 1215266 h 1613849"/>
              <a:gd name="connsiteX1297" fmla="*/ 996802 w 1905000"/>
              <a:gd name="connsiteY1297" fmla="*/ 1206299 h 1613849"/>
              <a:gd name="connsiteX1298" fmla="*/ 1006012 w 1905000"/>
              <a:gd name="connsiteY1298" fmla="*/ 1205334 h 1613849"/>
              <a:gd name="connsiteX1299" fmla="*/ 1013051 w 1905000"/>
              <a:gd name="connsiteY1299" fmla="*/ 1214293 h 1613849"/>
              <a:gd name="connsiteX1300" fmla="*/ 1019338 w 1905000"/>
              <a:gd name="connsiteY1300" fmla="*/ 1213624 h 1613849"/>
              <a:gd name="connsiteX1301" fmla="*/ 1022528 w 1905000"/>
              <a:gd name="connsiteY1301" fmla="*/ 1206458 h 1613849"/>
              <a:gd name="connsiteX1302" fmla="*/ 1013903 w 1905000"/>
              <a:gd name="connsiteY1302" fmla="*/ 1197227 h 1613849"/>
              <a:gd name="connsiteX1303" fmla="*/ 1026182 w 1905000"/>
              <a:gd name="connsiteY1303" fmla="*/ 1198252 h 1613849"/>
              <a:gd name="connsiteX1304" fmla="*/ 1029675 w 1905000"/>
              <a:gd name="connsiteY1304" fmla="*/ 1190407 h 1613849"/>
              <a:gd name="connsiteX1305" fmla="*/ 1025865 w 1905000"/>
              <a:gd name="connsiteY1305" fmla="*/ 1185514 h 1613849"/>
              <a:gd name="connsiteX1306" fmla="*/ 1014530 w 1905000"/>
              <a:gd name="connsiteY1306" fmla="*/ 1186264 h 1613849"/>
              <a:gd name="connsiteX1307" fmla="*/ 1009052 w 1905000"/>
              <a:gd name="connsiteY1307" fmla="*/ 1178787 h 1613849"/>
              <a:gd name="connsiteX1308" fmla="*/ 1020324 w 1905000"/>
              <a:gd name="connsiteY1308" fmla="*/ 1177873 h 1613849"/>
              <a:gd name="connsiteX1309" fmla="*/ 1018307 w 1905000"/>
              <a:gd name="connsiteY1309" fmla="*/ 1175161 h 1613849"/>
              <a:gd name="connsiteX1310" fmla="*/ 1011753 w 1905000"/>
              <a:gd name="connsiteY1310" fmla="*/ 1175520 h 1613849"/>
              <a:gd name="connsiteX1311" fmla="*/ 1006321 w 1905000"/>
              <a:gd name="connsiteY1311" fmla="*/ 1168063 h 1613849"/>
              <a:gd name="connsiteX1312" fmla="*/ 1012767 w 1905000"/>
              <a:gd name="connsiteY1312" fmla="*/ 1167520 h 1613849"/>
              <a:gd name="connsiteX1313" fmla="*/ 1008786 w 1905000"/>
              <a:gd name="connsiteY1313" fmla="*/ 1162036 h 1613849"/>
              <a:gd name="connsiteX1314" fmla="*/ 1009782 w 1905000"/>
              <a:gd name="connsiteY1314" fmla="*/ 1155600 h 1613849"/>
              <a:gd name="connsiteX1315" fmla="*/ 1016247 w 1905000"/>
              <a:gd name="connsiteY1315" fmla="*/ 1156663 h 1613849"/>
              <a:gd name="connsiteX1316" fmla="*/ 1020259 w 1905000"/>
              <a:gd name="connsiteY1316" fmla="*/ 1162134 h 1613849"/>
              <a:gd name="connsiteX1317" fmla="*/ 1022751 w 1905000"/>
              <a:gd name="connsiteY1317" fmla="*/ 1156173 h 1613849"/>
              <a:gd name="connsiteX1318" fmla="*/ 1028173 w 1905000"/>
              <a:gd name="connsiteY1318" fmla="*/ 1163653 h 1613849"/>
              <a:gd name="connsiteX1319" fmla="*/ 1025788 w 1905000"/>
              <a:gd name="connsiteY1319" fmla="*/ 1169741 h 1613849"/>
              <a:gd name="connsiteX1320" fmla="*/ 1027817 w 1905000"/>
              <a:gd name="connsiteY1320" fmla="*/ 1172487 h 1613849"/>
              <a:gd name="connsiteX1321" fmla="*/ 1032125 w 1905000"/>
              <a:gd name="connsiteY1321" fmla="*/ 1162080 h 1613849"/>
              <a:gd name="connsiteX1322" fmla="*/ 1037548 w 1905000"/>
              <a:gd name="connsiteY1322" fmla="*/ 1169560 h 1613849"/>
              <a:gd name="connsiteX1323" fmla="*/ 1033344 w 1905000"/>
              <a:gd name="connsiteY1323" fmla="*/ 1180095 h 1613849"/>
              <a:gd name="connsiteX1324" fmla="*/ 1037368 w 1905000"/>
              <a:gd name="connsiteY1324" fmla="*/ 1185299 h 1613849"/>
              <a:gd name="connsiteX1325" fmla="*/ 1044989 w 1905000"/>
              <a:gd name="connsiteY1325" fmla="*/ 1184494 h 1613849"/>
              <a:gd name="connsiteX1326" fmla="*/ 1048715 w 1905000"/>
              <a:gd name="connsiteY1326" fmla="*/ 1172473 h 1613849"/>
              <a:gd name="connsiteX1327" fmla="*/ 1053980 w 1905000"/>
              <a:gd name="connsiteY1327" fmla="*/ 1183594 h 1613849"/>
              <a:gd name="connsiteX1328" fmla="*/ 1062219 w 1905000"/>
              <a:gd name="connsiteY1328" fmla="*/ 1182739 h 1613849"/>
              <a:gd name="connsiteX1329" fmla="*/ 1064836 w 1905000"/>
              <a:gd name="connsiteY1329" fmla="*/ 1176861 h 1613849"/>
              <a:gd name="connsiteX1330" fmla="*/ 1058449 w 1905000"/>
              <a:gd name="connsiteY1330" fmla="*/ 1167407 h 1613849"/>
              <a:gd name="connsiteX1331" fmla="*/ 1062184 w 1905000"/>
              <a:gd name="connsiteY1331" fmla="*/ 1159021 h 1613849"/>
              <a:gd name="connsiteX1332" fmla="*/ 1068650 w 1905000"/>
              <a:gd name="connsiteY1332" fmla="*/ 1168292 h 1613849"/>
              <a:gd name="connsiteX1333" fmla="*/ 1070030 w 1905000"/>
              <a:gd name="connsiteY1333" fmla="*/ 1165196 h 1613849"/>
              <a:gd name="connsiteX1334" fmla="*/ 1066381 w 1905000"/>
              <a:gd name="connsiteY1334" fmla="*/ 1159697 h 1613849"/>
              <a:gd name="connsiteX1335" fmla="*/ 1070115 w 1905000"/>
              <a:gd name="connsiteY1335" fmla="*/ 1151310 h 1613849"/>
              <a:gd name="connsiteX1336" fmla="*/ 1073845 w 1905000"/>
              <a:gd name="connsiteY1336" fmla="*/ 1156627 h 1613849"/>
              <a:gd name="connsiteX1337" fmla="*/ 1076602 w 1905000"/>
              <a:gd name="connsiteY1337" fmla="*/ 1150433 h 1613849"/>
              <a:gd name="connsiteX1338" fmla="*/ 663967 w 1905000"/>
              <a:gd name="connsiteY1338" fmla="*/ 1148101 h 1613849"/>
              <a:gd name="connsiteX1339" fmla="*/ 666324 w 1905000"/>
              <a:gd name="connsiteY1339" fmla="*/ 1154189 h 1613849"/>
              <a:gd name="connsiteX1340" fmla="*/ 663566 w 1905000"/>
              <a:gd name="connsiteY1340" fmla="*/ 1160383 h 1613849"/>
              <a:gd name="connsiteX1341" fmla="*/ 670014 w 1905000"/>
              <a:gd name="connsiteY1341" fmla="*/ 1159596 h 1613849"/>
              <a:gd name="connsiteX1342" fmla="*/ 666279 w 1905000"/>
              <a:gd name="connsiteY1342" fmla="*/ 1167984 h 1613849"/>
              <a:gd name="connsiteX1343" fmla="*/ 659752 w 1905000"/>
              <a:gd name="connsiteY1343" fmla="*/ 1168951 h 1613849"/>
              <a:gd name="connsiteX1344" fmla="*/ 658373 w 1905000"/>
              <a:gd name="connsiteY1344" fmla="*/ 1172048 h 1613849"/>
              <a:gd name="connsiteX1345" fmla="*/ 669568 w 1905000"/>
              <a:gd name="connsiteY1345" fmla="*/ 1170639 h 1613849"/>
              <a:gd name="connsiteX1346" fmla="*/ 665833 w 1905000"/>
              <a:gd name="connsiteY1346" fmla="*/ 1179027 h 1613849"/>
              <a:gd name="connsiteX1347" fmla="*/ 654558 w 1905000"/>
              <a:gd name="connsiteY1347" fmla="*/ 1180616 h 1613849"/>
              <a:gd name="connsiteX1348" fmla="*/ 652112 w 1905000"/>
              <a:gd name="connsiteY1348" fmla="*/ 1186109 h 1613849"/>
              <a:gd name="connsiteX1349" fmla="*/ 657060 w 1905000"/>
              <a:gd name="connsiteY1349" fmla="*/ 1192890 h 1613849"/>
              <a:gd name="connsiteX1350" fmla="*/ 668995 w 1905000"/>
              <a:gd name="connsiteY1350" fmla="*/ 1190186 h 1613849"/>
              <a:gd name="connsiteX1351" fmla="*/ 662196 w 1905000"/>
              <a:gd name="connsiteY1351" fmla="*/ 1199918 h 1613849"/>
              <a:gd name="connsiteX1352" fmla="*/ 667132 w 1905000"/>
              <a:gd name="connsiteY1352" fmla="*/ 1206665 h 1613849"/>
              <a:gd name="connsiteX1353" fmla="*/ 673227 w 1905000"/>
              <a:gd name="connsiteY1353" fmla="*/ 1206183 h 1613849"/>
              <a:gd name="connsiteX1354" fmla="*/ 678220 w 1905000"/>
              <a:gd name="connsiteY1354" fmla="*/ 1196000 h 1613849"/>
              <a:gd name="connsiteX1355" fmla="*/ 687407 w 1905000"/>
              <a:gd name="connsiteY1355" fmla="*/ 1195025 h 1613849"/>
              <a:gd name="connsiteX1356" fmla="*/ 682602 w 1905000"/>
              <a:gd name="connsiteY1356" fmla="*/ 1205211 h 1613849"/>
              <a:gd name="connsiteX1357" fmla="*/ 685967 w 1905000"/>
              <a:gd name="connsiteY1357" fmla="*/ 1204894 h 1613849"/>
              <a:gd name="connsiteX1358" fmla="*/ 688883 w 1905000"/>
              <a:gd name="connsiteY1358" fmla="*/ 1199014 h 1613849"/>
              <a:gd name="connsiteX1359" fmla="*/ 698092 w 1905000"/>
              <a:gd name="connsiteY1359" fmla="*/ 1198048 h 1613849"/>
              <a:gd name="connsiteX1360" fmla="*/ 695319 w 1905000"/>
              <a:gd name="connsiteY1360" fmla="*/ 1203911 h 1613849"/>
              <a:gd name="connsiteX1361" fmla="*/ 702103 w 1905000"/>
              <a:gd name="connsiteY1361" fmla="*/ 1203220 h 1613849"/>
              <a:gd name="connsiteX1362" fmla="*/ 707196 w 1905000"/>
              <a:gd name="connsiteY1362" fmla="*/ 1207302 h 1613849"/>
              <a:gd name="connsiteX1363" fmla="*/ 703091 w 1905000"/>
              <a:gd name="connsiteY1363" fmla="*/ 1212383 h 1613849"/>
              <a:gd name="connsiteX1364" fmla="*/ 696317 w 1905000"/>
              <a:gd name="connsiteY1364" fmla="*/ 1213051 h 1613849"/>
              <a:gd name="connsiteX1365" fmla="*/ 700241 w 1905000"/>
              <a:gd name="connsiteY1365" fmla="*/ 1218238 h 1613849"/>
              <a:gd name="connsiteX1366" fmla="*/ 691074 w 1905000"/>
              <a:gd name="connsiteY1366" fmla="*/ 1219167 h 1613849"/>
              <a:gd name="connsiteX1367" fmla="*/ 686932 w 1905000"/>
              <a:gd name="connsiteY1367" fmla="*/ 1214046 h 1613849"/>
              <a:gd name="connsiteX1368" fmla="*/ 683567 w 1905000"/>
              <a:gd name="connsiteY1368" fmla="*/ 1214362 h 1613849"/>
              <a:gd name="connsiteX1369" fmla="*/ 690431 w 1905000"/>
              <a:gd name="connsiteY1369" fmla="*/ 1223351 h 1613849"/>
              <a:gd name="connsiteX1370" fmla="*/ 681254 w 1905000"/>
              <a:gd name="connsiteY1370" fmla="*/ 1224303 h 1613849"/>
              <a:gd name="connsiteX1371" fmla="*/ 674182 w 1905000"/>
              <a:gd name="connsiteY1371" fmla="*/ 1215358 h 1613849"/>
              <a:gd name="connsiteX1372" fmla="*/ 668858 w 1905000"/>
              <a:gd name="connsiteY1372" fmla="*/ 1215750 h 1613849"/>
              <a:gd name="connsiteX1373" fmla="*/ 665174 w 1905000"/>
              <a:gd name="connsiteY1373" fmla="*/ 1224025 h 1613849"/>
              <a:gd name="connsiteX1374" fmla="*/ 673207 w 1905000"/>
              <a:gd name="connsiteY1374" fmla="*/ 1232640 h 1613849"/>
              <a:gd name="connsiteX1375" fmla="*/ 661772 w 1905000"/>
              <a:gd name="connsiteY1375" fmla="*/ 1231667 h 1613849"/>
              <a:gd name="connsiteX1376" fmla="*/ 658189 w 1905000"/>
              <a:gd name="connsiteY1376" fmla="*/ 1239714 h 1613849"/>
              <a:gd name="connsiteX1377" fmla="*/ 661369 w 1905000"/>
              <a:gd name="connsiteY1377" fmla="*/ 1244137 h 1613849"/>
              <a:gd name="connsiteX1378" fmla="*/ 672739 w 1905000"/>
              <a:gd name="connsiteY1378" fmla="*/ 1243429 h 1613849"/>
              <a:gd name="connsiteX1379" fmla="*/ 678171 w 1905000"/>
              <a:gd name="connsiteY1379" fmla="*/ 1250886 h 1613849"/>
              <a:gd name="connsiteX1380" fmla="*/ 666908 w 1905000"/>
              <a:gd name="connsiteY1380" fmla="*/ 1251777 h 1613849"/>
              <a:gd name="connsiteX1381" fmla="*/ 668926 w 1905000"/>
              <a:gd name="connsiteY1381" fmla="*/ 1254490 h 1613849"/>
              <a:gd name="connsiteX1382" fmla="*/ 675503 w 1905000"/>
              <a:gd name="connsiteY1382" fmla="*/ 1254141 h 1613849"/>
              <a:gd name="connsiteX1383" fmla="*/ 680946 w 1905000"/>
              <a:gd name="connsiteY1383" fmla="*/ 1261575 h 1613849"/>
              <a:gd name="connsiteX1384" fmla="*/ 674476 w 1905000"/>
              <a:gd name="connsiteY1384" fmla="*/ 1262108 h 1613849"/>
              <a:gd name="connsiteX1385" fmla="*/ 678479 w 1905000"/>
              <a:gd name="connsiteY1385" fmla="*/ 1267601 h 1613849"/>
              <a:gd name="connsiteX1386" fmla="*/ 677483 w 1905000"/>
              <a:gd name="connsiteY1386" fmla="*/ 1274038 h 1613849"/>
              <a:gd name="connsiteX1387" fmla="*/ 671032 w 1905000"/>
              <a:gd name="connsiteY1387" fmla="*/ 1273009 h 1613849"/>
              <a:gd name="connsiteX1388" fmla="*/ 667006 w 1905000"/>
              <a:gd name="connsiteY1388" fmla="*/ 1267505 h 1613849"/>
              <a:gd name="connsiteX1389" fmla="*/ 664504 w 1905000"/>
              <a:gd name="connsiteY1389" fmla="*/ 1273488 h 1613849"/>
              <a:gd name="connsiteX1390" fmla="*/ 659049 w 1905000"/>
              <a:gd name="connsiteY1390" fmla="*/ 1266021 h 1613849"/>
              <a:gd name="connsiteX1391" fmla="*/ 661445 w 1905000"/>
              <a:gd name="connsiteY1391" fmla="*/ 1259909 h 1613849"/>
              <a:gd name="connsiteX1392" fmla="*/ 659461 w 1905000"/>
              <a:gd name="connsiteY1392" fmla="*/ 1257184 h 1613849"/>
              <a:gd name="connsiteX1393" fmla="*/ 655118 w 1905000"/>
              <a:gd name="connsiteY1393" fmla="*/ 1267548 h 1613849"/>
              <a:gd name="connsiteX1394" fmla="*/ 649686 w 1905000"/>
              <a:gd name="connsiteY1394" fmla="*/ 1260091 h 1613849"/>
              <a:gd name="connsiteX1395" fmla="*/ 653901 w 1905000"/>
              <a:gd name="connsiteY1395" fmla="*/ 1249588 h 1613849"/>
              <a:gd name="connsiteX1396" fmla="*/ 650850 w 1905000"/>
              <a:gd name="connsiteY1396" fmla="*/ 1245304 h 1613849"/>
              <a:gd name="connsiteX1397" fmla="*/ 641871 w 1905000"/>
              <a:gd name="connsiteY1397" fmla="*/ 1246237 h 1613849"/>
              <a:gd name="connsiteX1398" fmla="*/ 638450 w 1905000"/>
              <a:gd name="connsiteY1398" fmla="*/ 1257391 h 1613849"/>
              <a:gd name="connsiteX1399" fmla="*/ 633554 w 1905000"/>
              <a:gd name="connsiteY1399" fmla="*/ 1247085 h 1613849"/>
              <a:gd name="connsiteX1400" fmla="*/ 624554 w 1905000"/>
              <a:gd name="connsiteY1400" fmla="*/ 1248007 h 1613849"/>
              <a:gd name="connsiteX1401" fmla="*/ 622420 w 1905000"/>
              <a:gd name="connsiteY1401" fmla="*/ 1252800 h 1613849"/>
              <a:gd name="connsiteX1402" fmla="*/ 628793 w 1905000"/>
              <a:gd name="connsiteY1402" fmla="*/ 1262220 h 1613849"/>
              <a:gd name="connsiteX1403" fmla="*/ 625040 w 1905000"/>
              <a:gd name="connsiteY1403" fmla="*/ 1270652 h 1613849"/>
              <a:gd name="connsiteX1404" fmla="*/ 618605 w 1905000"/>
              <a:gd name="connsiteY1404" fmla="*/ 1261369 h 1613849"/>
              <a:gd name="connsiteX1405" fmla="*/ 617237 w 1905000"/>
              <a:gd name="connsiteY1405" fmla="*/ 1264443 h 1613849"/>
              <a:gd name="connsiteX1406" fmla="*/ 620885 w 1905000"/>
              <a:gd name="connsiteY1406" fmla="*/ 1269940 h 1613849"/>
              <a:gd name="connsiteX1407" fmla="*/ 617131 w 1905000"/>
              <a:gd name="connsiteY1407" fmla="*/ 1278373 h 1613849"/>
              <a:gd name="connsiteX1408" fmla="*/ 613411 w 1905000"/>
              <a:gd name="connsiteY1408" fmla="*/ 1273033 h 1613849"/>
              <a:gd name="connsiteX1409" fmla="*/ 610654 w 1905000"/>
              <a:gd name="connsiteY1409" fmla="*/ 1279228 h 1613849"/>
              <a:gd name="connsiteX1410" fmla="*/ 604562 w 1905000"/>
              <a:gd name="connsiteY1410" fmla="*/ 1281527 h 1613849"/>
              <a:gd name="connsiteX1411" fmla="*/ 602196 w 1905000"/>
              <a:gd name="connsiteY1411" fmla="*/ 1275462 h 1613849"/>
              <a:gd name="connsiteX1412" fmla="*/ 604953 w 1905000"/>
              <a:gd name="connsiteY1412" fmla="*/ 1269268 h 1613849"/>
              <a:gd name="connsiteX1413" fmla="*/ 598519 w 1905000"/>
              <a:gd name="connsiteY1413" fmla="*/ 1270087 h 1613849"/>
              <a:gd name="connsiteX1414" fmla="*/ 602273 w 1905000"/>
              <a:gd name="connsiteY1414" fmla="*/ 1261655 h 1613849"/>
              <a:gd name="connsiteX1415" fmla="*/ 608779 w 1905000"/>
              <a:gd name="connsiteY1415" fmla="*/ 1260677 h 1613849"/>
              <a:gd name="connsiteX1416" fmla="*/ 610147 w 1905000"/>
              <a:gd name="connsiteY1416" fmla="*/ 1257602 h 1613849"/>
              <a:gd name="connsiteX1417" fmla="*/ 598941 w 1905000"/>
              <a:gd name="connsiteY1417" fmla="*/ 1259034 h 1613849"/>
              <a:gd name="connsiteX1418" fmla="*/ 602696 w 1905000"/>
              <a:gd name="connsiteY1418" fmla="*/ 1250601 h 1613849"/>
              <a:gd name="connsiteX1419" fmla="*/ 613962 w 1905000"/>
              <a:gd name="connsiteY1419" fmla="*/ 1249035 h 1613849"/>
              <a:gd name="connsiteX1420" fmla="*/ 616287 w 1905000"/>
              <a:gd name="connsiteY1420" fmla="*/ 1243812 h 1613849"/>
              <a:gd name="connsiteX1421" fmla="*/ 611294 w 1905000"/>
              <a:gd name="connsiteY1421" fmla="*/ 1237011 h 1613849"/>
              <a:gd name="connsiteX1422" fmla="*/ 599447 w 1905000"/>
              <a:gd name="connsiteY1422" fmla="*/ 1239700 h 1613849"/>
              <a:gd name="connsiteX1423" fmla="*/ 606181 w 1905000"/>
              <a:gd name="connsiteY1423" fmla="*/ 1229994 h 1613849"/>
              <a:gd name="connsiteX1424" fmla="*/ 600996 w 1905000"/>
              <a:gd name="connsiteY1424" fmla="*/ 1222891 h 1613849"/>
              <a:gd name="connsiteX1425" fmla="*/ 595327 w 1905000"/>
              <a:gd name="connsiteY1425" fmla="*/ 1223455 h 1613849"/>
              <a:gd name="connsiteX1426" fmla="*/ 590300 w 1905000"/>
              <a:gd name="connsiteY1426" fmla="*/ 1233651 h 1613849"/>
              <a:gd name="connsiteX1427" fmla="*/ 581123 w 1905000"/>
              <a:gd name="connsiteY1427" fmla="*/ 1234603 h 1613849"/>
              <a:gd name="connsiteX1428" fmla="*/ 585929 w 1905000"/>
              <a:gd name="connsiteY1428" fmla="*/ 1224418 h 1613849"/>
              <a:gd name="connsiteX1429" fmla="*/ 582565 w 1905000"/>
              <a:gd name="connsiteY1429" fmla="*/ 1224790 h 1613849"/>
              <a:gd name="connsiteX1430" fmla="*/ 579627 w 1905000"/>
              <a:gd name="connsiteY1430" fmla="*/ 1230660 h 1613849"/>
              <a:gd name="connsiteX1431" fmla="*/ 570460 w 1905000"/>
              <a:gd name="connsiteY1431" fmla="*/ 1231589 h 1613849"/>
              <a:gd name="connsiteX1432" fmla="*/ 573223 w 1905000"/>
              <a:gd name="connsiteY1432" fmla="*/ 1225750 h 1613849"/>
              <a:gd name="connsiteX1433" fmla="*/ 566449 w 1905000"/>
              <a:gd name="connsiteY1433" fmla="*/ 1226417 h 1613849"/>
              <a:gd name="connsiteX1434" fmla="*/ 561357 w 1905000"/>
              <a:gd name="connsiteY1434" fmla="*/ 1222335 h 1613849"/>
              <a:gd name="connsiteX1435" fmla="*/ 565484 w 1905000"/>
              <a:gd name="connsiteY1435" fmla="*/ 1217266 h 1613849"/>
              <a:gd name="connsiteX1436" fmla="*/ 572212 w 1905000"/>
              <a:gd name="connsiteY1436" fmla="*/ 1216577 h 1613849"/>
              <a:gd name="connsiteX1437" fmla="*/ 568301 w 1905000"/>
              <a:gd name="connsiteY1437" fmla="*/ 1211423 h 1613849"/>
              <a:gd name="connsiteX1438" fmla="*/ 577478 w 1905000"/>
              <a:gd name="connsiteY1438" fmla="*/ 1210471 h 1613849"/>
              <a:gd name="connsiteX1439" fmla="*/ 581588 w 1905000"/>
              <a:gd name="connsiteY1439" fmla="*/ 1215605 h 1613849"/>
              <a:gd name="connsiteX1440" fmla="*/ 584963 w 1905000"/>
              <a:gd name="connsiteY1440" fmla="*/ 1215266 h 1613849"/>
              <a:gd name="connsiteX1441" fmla="*/ 578089 w 1905000"/>
              <a:gd name="connsiteY1441" fmla="*/ 1206300 h 1613849"/>
              <a:gd name="connsiteX1442" fmla="*/ 587298 w 1905000"/>
              <a:gd name="connsiteY1442" fmla="*/ 1205334 h 1613849"/>
              <a:gd name="connsiteX1443" fmla="*/ 594338 w 1905000"/>
              <a:gd name="connsiteY1443" fmla="*/ 1214293 h 1613849"/>
              <a:gd name="connsiteX1444" fmla="*/ 600625 w 1905000"/>
              <a:gd name="connsiteY1444" fmla="*/ 1213624 h 1613849"/>
              <a:gd name="connsiteX1445" fmla="*/ 603816 w 1905000"/>
              <a:gd name="connsiteY1445" fmla="*/ 1206458 h 1613849"/>
              <a:gd name="connsiteX1446" fmla="*/ 595190 w 1905000"/>
              <a:gd name="connsiteY1446" fmla="*/ 1197227 h 1613849"/>
              <a:gd name="connsiteX1447" fmla="*/ 607469 w 1905000"/>
              <a:gd name="connsiteY1447" fmla="*/ 1198251 h 1613849"/>
              <a:gd name="connsiteX1448" fmla="*/ 610962 w 1905000"/>
              <a:gd name="connsiteY1448" fmla="*/ 1190407 h 1613849"/>
              <a:gd name="connsiteX1449" fmla="*/ 607151 w 1905000"/>
              <a:gd name="connsiteY1449" fmla="*/ 1185514 h 1613849"/>
              <a:gd name="connsiteX1450" fmla="*/ 595816 w 1905000"/>
              <a:gd name="connsiteY1450" fmla="*/ 1186264 h 1613849"/>
              <a:gd name="connsiteX1451" fmla="*/ 590338 w 1905000"/>
              <a:gd name="connsiteY1451" fmla="*/ 1178787 h 1613849"/>
              <a:gd name="connsiteX1452" fmla="*/ 601611 w 1905000"/>
              <a:gd name="connsiteY1452" fmla="*/ 1177873 h 1613849"/>
              <a:gd name="connsiteX1453" fmla="*/ 599594 w 1905000"/>
              <a:gd name="connsiteY1453" fmla="*/ 1175161 h 1613849"/>
              <a:gd name="connsiteX1454" fmla="*/ 593039 w 1905000"/>
              <a:gd name="connsiteY1454" fmla="*/ 1175520 h 1613849"/>
              <a:gd name="connsiteX1455" fmla="*/ 587607 w 1905000"/>
              <a:gd name="connsiteY1455" fmla="*/ 1168063 h 1613849"/>
              <a:gd name="connsiteX1456" fmla="*/ 594054 w 1905000"/>
              <a:gd name="connsiteY1456" fmla="*/ 1167521 h 1613849"/>
              <a:gd name="connsiteX1457" fmla="*/ 590073 w 1905000"/>
              <a:gd name="connsiteY1457" fmla="*/ 1162036 h 1613849"/>
              <a:gd name="connsiteX1458" fmla="*/ 591070 w 1905000"/>
              <a:gd name="connsiteY1458" fmla="*/ 1155600 h 1613849"/>
              <a:gd name="connsiteX1459" fmla="*/ 597533 w 1905000"/>
              <a:gd name="connsiteY1459" fmla="*/ 1156663 h 1613849"/>
              <a:gd name="connsiteX1460" fmla="*/ 601547 w 1905000"/>
              <a:gd name="connsiteY1460" fmla="*/ 1162134 h 1613849"/>
              <a:gd name="connsiteX1461" fmla="*/ 604038 w 1905000"/>
              <a:gd name="connsiteY1461" fmla="*/ 1156173 h 1613849"/>
              <a:gd name="connsiteX1462" fmla="*/ 609460 w 1905000"/>
              <a:gd name="connsiteY1462" fmla="*/ 1163652 h 1613849"/>
              <a:gd name="connsiteX1463" fmla="*/ 607074 w 1905000"/>
              <a:gd name="connsiteY1463" fmla="*/ 1169741 h 1613849"/>
              <a:gd name="connsiteX1464" fmla="*/ 609104 w 1905000"/>
              <a:gd name="connsiteY1464" fmla="*/ 1172487 h 1613849"/>
              <a:gd name="connsiteX1465" fmla="*/ 613412 w 1905000"/>
              <a:gd name="connsiteY1465" fmla="*/ 1162080 h 1613849"/>
              <a:gd name="connsiteX1466" fmla="*/ 618835 w 1905000"/>
              <a:gd name="connsiteY1466" fmla="*/ 1169560 h 1613849"/>
              <a:gd name="connsiteX1467" fmla="*/ 614631 w 1905000"/>
              <a:gd name="connsiteY1467" fmla="*/ 1180095 h 1613849"/>
              <a:gd name="connsiteX1468" fmla="*/ 618655 w 1905000"/>
              <a:gd name="connsiteY1468" fmla="*/ 1185299 h 1613849"/>
              <a:gd name="connsiteX1469" fmla="*/ 626276 w 1905000"/>
              <a:gd name="connsiteY1469" fmla="*/ 1184494 h 1613849"/>
              <a:gd name="connsiteX1470" fmla="*/ 630002 w 1905000"/>
              <a:gd name="connsiteY1470" fmla="*/ 1172473 h 1613849"/>
              <a:gd name="connsiteX1471" fmla="*/ 635267 w 1905000"/>
              <a:gd name="connsiteY1471" fmla="*/ 1183594 h 1613849"/>
              <a:gd name="connsiteX1472" fmla="*/ 643506 w 1905000"/>
              <a:gd name="connsiteY1472" fmla="*/ 1182739 h 1613849"/>
              <a:gd name="connsiteX1473" fmla="*/ 646122 w 1905000"/>
              <a:gd name="connsiteY1473" fmla="*/ 1176861 h 1613849"/>
              <a:gd name="connsiteX1474" fmla="*/ 639737 w 1905000"/>
              <a:gd name="connsiteY1474" fmla="*/ 1167408 h 1613849"/>
              <a:gd name="connsiteX1475" fmla="*/ 643471 w 1905000"/>
              <a:gd name="connsiteY1475" fmla="*/ 1159020 h 1613849"/>
              <a:gd name="connsiteX1476" fmla="*/ 649938 w 1905000"/>
              <a:gd name="connsiteY1476" fmla="*/ 1168293 h 1613849"/>
              <a:gd name="connsiteX1477" fmla="*/ 651317 w 1905000"/>
              <a:gd name="connsiteY1477" fmla="*/ 1165196 h 1613849"/>
              <a:gd name="connsiteX1478" fmla="*/ 647667 w 1905000"/>
              <a:gd name="connsiteY1478" fmla="*/ 1159697 h 1613849"/>
              <a:gd name="connsiteX1479" fmla="*/ 651401 w 1905000"/>
              <a:gd name="connsiteY1479" fmla="*/ 1151310 h 1613849"/>
              <a:gd name="connsiteX1480" fmla="*/ 655131 w 1905000"/>
              <a:gd name="connsiteY1480" fmla="*/ 1156627 h 1613849"/>
              <a:gd name="connsiteX1481" fmla="*/ 657888 w 1905000"/>
              <a:gd name="connsiteY1481" fmla="*/ 1150433 h 1613849"/>
              <a:gd name="connsiteX1482" fmla="*/ 1501393 w 1905000"/>
              <a:gd name="connsiteY1482" fmla="*/ 1148101 h 1613849"/>
              <a:gd name="connsiteX1483" fmla="*/ 1503751 w 1905000"/>
              <a:gd name="connsiteY1483" fmla="*/ 1154189 h 1613849"/>
              <a:gd name="connsiteX1484" fmla="*/ 1500992 w 1905000"/>
              <a:gd name="connsiteY1484" fmla="*/ 1160383 h 1613849"/>
              <a:gd name="connsiteX1485" fmla="*/ 1507439 w 1905000"/>
              <a:gd name="connsiteY1485" fmla="*/ 1159597 h 1613849"/>
              <a:gd name="connsiteX1486" fmla="*/ 1503705 w 1905000"/>
              <a:gd name="connsiteY1486" fmla="*/ 1167984 h 1613849"/>
              <a:gd name="connsiteX1487" fmla="*/ 1497178 w 1905000"/>
              <a:gd name="connsiteY1487" fmla="*/ 1168951 h 1613849"/>
              <a:gd name="connsiteX1488" fmla="*/ 1495799 w 1905000"/>
              <a:gd name="connsiteY1488" fmla="*/ 1172048 h 1613849"/>
              <a:gd name="connsiteX1489" fmla="*/ 1506994 w 1905000"/>
              <a:gd name="connsiteY1489" fmla="*/ 1170639 h 1613849"/>
              <a:gd name="connsiteX1490" fmla="*/ 1503259 w 1905000"/>
              <a:gd name="connsiteY1490" fmla="*/ 1179027 h 1613849"/>
              <a:gd name="connsiteX1491" fmla="*/ 1491984 w 1905000"/>
              <a:gd name="connsiteY1491" fmla="*/ 1180616 h 1613849"/>
              <a:gd name="connsiteX1492" fmla="*/ 1489538 w 1905000"/>
              <a:gd name="connsiteY1492" fmla="*/ 1186110 h 1613849"/>
              <a:gd name="connsiteX1493" fmla="*/ 1494486 w 1905000"/>
              <a:gd name="connsiteY1493" fmla="*/ 1192890 h 1613849"/>
              <a:gd name="connsiteX1494" fmla="*/ 1506420 w 1905000"/>
              <a:gd name="connsiteY1494" fmla="*/ 1190186 h 1613849"/>
              <a:gd name="connsiteX1495" fmla="*/ 1499622 w 1905000"/>
              <a:gd name="connsiteY1495" fmla="*/ 1199918 h 1613849"/>
              <a:gd name="connsiteX1496" fmla="*/ 1504557 w 1905000"/>
              <a:gd name="connsiteY1496" fmla="*/ 1206666 h 1613849"/>
              <a:gd name="connsiteX1497" fmla="*/ 1510653 w 1905000"/>
              <a:gd name="connsiteY1497" fmla="*/ 1206183 h 1613849"/>
              <a:gd name="connsiteX1498" fmla="*/ 1515646 w 1905000"/>
              <a:gd name="connsiteY1498" fmla="*/ 1196000 h 1613849"/>
              <a:gd name="connsiteX1499" fmla="*/ 1524834 w 1905000"/>
              <a:gd name="connsiteY1499" fmla="*/ 1195025 h 1613849"/>
              <a:gd name="connsiteX1500" fmla="*/ 1520028 w 1905000"/>
              <a:gd name="connsiteY1500" fmla="*/ 1205210 h 1613849"/>
              <a:gd name="connsiteX1501" fmla="*/ 1523393 w 1905000"/>
              <a:gd name="connsiteY1501" fmla="*/ 1204894 h 1613849"/>
              <a:gd name="connsiteX1502" fmla="*/ 1526309 w 1905000"/>
              <a:gd name="connsiteY1502" fmla="*/ 1199013 h 1613849"/>
              <a:gd name="connsiteX1503" fmla="*/ 1535518 w 1905000"/>
              <a:gd name="connsiteY1503" fmla="*/ 1198048 h 1613849"/>
              <a:gd name="connsiteX1504" fmla="*/ 1532746 w 1905000"/>
              <a:gd name="connsiteY1504" fmla="*/ 1203911 h 1613849"/>
              <a:gd name="connsiteX1505" fmla="*/ 1539530 w 1905000"/>
              <a:gd name="connsiteY1505" fmla="*/ 1203220 h 1613849"/>
              <a:gd name="connsiteX1506" fmla="*/ 1544622 w 1905000"/>
              <a:gd name="connsiteY1506" fmla="*/ 1207302 h 1613849"/>
              <a:gd name="connsiteX1507" fmla="*/ 1540517 w 1905000"/>
              <a:gd name="connsiteY1507" fmla="*/ 1212383 h 1613849"/>
              <a:gd name="connsiteX1508" fmla="*/ 1533744 w 1905000"/>
              <a:gd name="connsiteY1508" fmla="*/ 1213052 h 1613849"/>
              <a:gd name="connsiteX1509" fmla="*/ 1537667 w 1905000"/>
              <a:gd name="connsiteY1509" fmla="*/ 1218237 h 1613849"/>
              <a:gd name="connsiteX1510" fmla="*/ 1528500 w 1905000"/>
              <a:gd name="connsiteY1510" fmla="*/ 1219168 h 1613849"/>
              <a:gd name="connsiteX1511" fmla="*/ 1524358 w 1905000"/>
              <a:gd name="connsiteY1511" fmla="*/ 1214046 h 1613849"/>
              <a:gd name="connsiteX1512" fmla="*/ 1520993 w 1905000"/>
              <a:gd name="connsiteY1512" fmla="*/ 1214363 h 1613849"/>
              <a:gd name="connsiteX1513" fmla="*/ 1527857 w 1905000"/>
              <a:gd name="connsiteY1513" fmla="*/ 1223351 h 1613849"/>
              <a:gd name="connsiteX1514" fmla="*/ 1518681 w 1905000"/>
              <a:gd name="connsiteY1514" fmla="*/ 1224304 h 1613849"/>
              <a:gd name="connsiteX1515" fmla="*/ 1511608 w 1905000"/>
              <a:gd name="connsiteY1515" fmla="*/ 1215358 h 1613849"/>
              <a:gd name="connsiteX1516" fmla="*/ 1506285 w 1905000"/>
              <a:gd name="connsiteY1516" fmla="*/ 1215751 h 1613849"/>
              <a:gd name="connsiteX1517" fmla="*/ 1502600 w 1905000"/>
              <a:gd name="connsiteY1517" fmla="*/ 1224025 h 1613849"/>
              <a:gd name="connsiteX1518" fmla="*/ 1510633 w 1905000"/>
              <a:gd name="connsiteY1518" fmla="*/ 1232639 h 1613849"/>
              <a:gd name="connsiteX1519" fmla="*/ 1499198 w 1905000"/>
              <a:gd name="connsiteY1519" fmla="*/ 1231666 h 1613849"/>
              <a:gd name="connsiteX1520" fmla="*/ 1495615 w 1905000"/>
              <a:gd name="connsiteY1520" fmla="*/ 1239714 h 1613849"/>
              <a:gd name="connsiteX1521" fmla="*/ 1498795 w 1905000"/>
              <a:gd name="connsiteY1521" fmla="*/ 1244136 h 1613849"/>
              <a:gd name="connsiteX1522" fmla="*/ 1510165 w 1905000"/>
              <a:gd name="connsiteY1522" fmla="*/ 1243429 h 1613849"/>
              <a:gd name="connsiteX1523" fmla="*/ 1515597 w 1905000"/>
              <a:gd name="connsiteY1523" fmla="*/ 1250886 h 1613849"/>
              <a:gd name="connsiteX1524" fmla="*/ 1504335 w 1905000"/>
              <a:gd name="connsiteY1524" fmla="*/ 1251777 h 1613849"/>
              <a:gd name="connsiteX1525" fmla="*/ 1506352 w 1905000"/>
              <a:gd name="connsiteY1525" fmla="*/ 1254490 h 1613849"/>
              <a:gd name="connsiteX1526" fmla="*/ 1512929 w 1905000"/>
              <a:gd name="connsiteY1526" fmla="*/ 1254140 h 1613849"/>
              <a:gd name="connsiteX1527" fmla="*/ 1518372 w 1905000"/>
              <a:gd name="connsiteY1527" fmla="*/ 1261575 h 1613849"/>
              <a:gd name="connsiteX1528" fmla="*/ 1511902 w 1905000"/>
              <a:gd name="connsiteY1528" fmla="*/ 1262108 h 1613849"/>
              <a:gd name="connsiteX1529" fmla="*/ 1515905 w 1905000"/>
              <a:gd name="connsiteY1529" fmla="*/ 1267601 h 1613849"/>
              <a:gd name="connsiteX1530" fmla="*/ 1514909 w 1905000"/>
              <a:gd name="connsiteY1530" fmla="*/ 1274038 h 1613849"/>
              <a:gd name="connsiteX1531" fmla="*/ 1508458 w 1905000"/>
              <a:gd name="connsiteY1531" fmla="*/ 1273008 h 1613849"/>
              <a:gd name="connsiteX1532" fmla="*/ 1504432 w 1905000"/>
              <a:gd name="connsiteY1532" fmla="*/ 1267505 h 1613849"/>
              <a:gd name="connsiteX1533" fmla="*/ 1501930 w 1905000"/>
              <a:gd name="connsiteY1533" fmla="*/ 1273488 h 1613849"/>
              <a:gd name="connsiteX1534" fmla="*/ 1496476 w 1905000"/>
              <a:gd name="connsiteY1534" fmla="*/ 1266021 h 1613849"/>
              <a:gd name="connsiteX1535" fmla="*/ 1498872 w 1905000"/>
              <a:gd name="connsiteY1535" fmla="*/ 1259909 h 1613849"/>
              <a:gd name="connsiteX1536" fmla="*/ 1496887 w 1905000"/>
              <a:gd name="connsiteY1536" fmla="*/ 1257184 h 1613849"/>
              <a:gd name="connsiteX1537" fmla="*/ 1492544 w 1905000"/>
              <a:gd name="connsiteY1537" fmla="*/ 1267548 h 1613849"/>
              <a:gd name="connsiteX1538" fmla="*/ 1487111 w 1905000"/>
              <a:gd name="connsiteY1538" fmla="*/ 1260091 h 1613849"/>
              <a:gd name="connsiteX1539" fmla="*/ 1491327 w 1905000"/>
              <a:gd name="connsiteY1539" fmla="*/ 1249588 h 1613849"/>
              <a:gd name="connsiteX1540" fmla="*/ 1488276 w 1905000"/>
              <a:gd name="connsiteY1540" fmla="*/ 1245304 h 1613849"/>
              <a:gd name="connsiteX1541" fmla="*/ 1479298 w 1905000"/>
              <a:gd name="connsiteY1541" fmla="*/ 1246237 h 1613849"/>
              <a:gd name="connsiteX1542" fmla="*/ 1475877 w 1905000"/>
              <a:gd name="connsiteY1542" fmla="*/ 1257391 h 1613849"/>
              <a:gd name="connsiteX1543" fmla="*/ 1470980 w 1905000"/>
              <a:gd name="connsiteY1543" fmla="*/ 1247085 h 1613849"/>
              <a:gd name="connsiteX1544" fmla="*/ 1461980 w 1905000"/>
              <a:gd name="connsiteY1544" fmla="*/ 1248007 h 1613849"/>
              <a:gd name="connsiteX1545" fmla="*/ 1459846 w 1905000"/>
              <a:gd name="connsiteY1545" fmla="*/ 1252800 h 1613849"/>
              <a:gd name="connsiteX1546" fmla="*/ 1466220 w 1905000"/>
              <a:gd name="connsiteY1546" fmla="*/ 1262221 h 1613849"/>
              <a:gd name="connsiteX1547" fmla="*/ 1462465 w 1905000"/>
              <a:gd name="connsiteY1547" fmla="*/ 1270653 h 1613849"/>
              <a:gd name="connsiteX1548" fmla="*/ 1456031 w 1905000"/>
              <a:gd name="connsiteY1548" fmla="*/ 1261368 h 1613849"/>
              <a:gd name="connsiteX1549" fmla="*/ 1454663 w 1905000"/>
              <a:gd name="connsiteY1549" fmla="*/ 1264442 h 1613849"/>
              <a:gd name="connsiteX1550" fmla="*/ 1458311 w 1905000"/>
              <a:gd name="connsiteY1550" fmla="*/ 1269942 h 1613849"/>
              <a:gd name="connsiteX1551" fmla="*/ 1454557 w 1905000"/>
              <a:gd name="connsiteY1551" fmla="*/ 1278373 h 1613849"/>
              <a:gd name="connsiteX1552" fmla="*/ 1450837 w 1905000"/>
              <a:gd name="connsiteY1552" fmla="*/ 1273034 h 1613849"/>
              <a:gd name="connsiteX1553" fmla="*/ 1448080 w 1905000"/>
              <a:gd name="connsiteY1553" fmla="*/ 1279227 h 1613849"/>
              <a:gd name="connsiteX1554" fmla="*/ 1441989 w 1905000"/>
              <a:gd name="connsiteY1554" fmla="*/ 1281527 h 1613849"/>
              <a:gd name="connsiteX1555" fmla="*/ 1439622 w 1905000"/>
              <a:gd name="connsiteY1555" fmla="*/ 1275462 h 1613849"/>
              <a:gd name="connsiteX1556" fmla="*/ 1442379 w 1905000"/>
              <a:gd name="connsiteY1556" fmla="*/ 1269268 h 1613849"/>
              <a:gd name="connsiteX1557" fmla="*/ 1435945 w 1905000"/>
              <a:gd name="connsiteY1557" fmla="*/ 1270086 h 1613849"/>
              <a:gd name="connsiteX1558" fmla="*/ 1439699 w 1905000"/>
              <a:gd name="connsiteY1558" fmla="*/ 1261655 h 1613849"/>
              <a:gd name="connsiteX1559" fmla="*/ 1446205 w 1905000"/>
              <a:gd name="connsiteY1559" fmla="*/ 1260677 h 1613849"/>
              <a:gd name="connsiteX1560" fmla="*/ 1447574 w 1905000"/>
              <a:gd name="connsiteY1560" fmla="*/ 1257602 h 1613849"/>
              <a:gd name="connsiteX1561" fmla="*/ 1436368 w 1905000"/>
              <a:gd name="connsiteY1561" fmla="*/ 1259034 h 1613849"/>
              <a:gd name="connsiteX1562" fmla="*/ 1440122 w 1905000"/>
              <a:gd name="connsiteY1562" fmla="*/ 1250601 h 1613849"/>
              <a:gd name="connsiteX1563" fmla="*/ 1451388 w 1905000"/>
              <a:gd name="connsiteY1563" fmla="*/ 1249035 h 1613849"/>
              <a:gd name="connsiteX1564" fmla="*/ 1453713 w 1905000"/>
              <a:gd name="connsiteY1564" fmla="*/ 1243812 h 1613849"/>
              <a:gd name="connsiteX1565" fmla="*/ 1448721 w 1905000"/>
              <a:gd name="connsiteY1565" fmla="*/ 1237011 h 1613849"/>
              <a:gd name="connsiteX1566" fmla="*/ 1436874 w 1905000"/>
              <a:gd name="connsiteY1566" fmla="*/ 1239701 h 1613849"/>
              <a:gd name="connsiteX1567" fmla="*/ 1443607 w 1905000"/>
              <a:gd name="connsiteY1567" fmla="*/ 1229994 h 1613849"/>
              <a:gd name="connsiteX1568" fmla="*/ 1438423 w 1905000"/>
              <a:gd name="connsiteY1568" fmla="*/ 1222891 h 1613849"/>
              <a:gd name="connsiteX1569" fmla="*/ 1432753 w 1905000"/>
              <a:gd name="connsiteY1569" fmla="*/ 1223455 h 1613849"/>
              <a:gd name="connsiteX1570" fmla="*/ 1427726 w 1905000"/>
              <a:gd name="connsiteY1570" fmla="*/ 1233650 h 1613849"/>
              <a:gd name="connsiteX1571" fmla="*/ 1418549 w 1905000"/>
              <a:gd name="connsiteY1571" fmla="*/ 1234603 h 1613849"/>
              <a:gd name="connsiteX1572" fmla="*/ 1423355 w 1905000"/>
              <a:gd name="connsiteY1572" fmla="*/ 1224418 h 1613849"/>
              <a:gd name="connsiteX1573" fmla="*/ 1419991 w 1905000"/>
              <a:gd name="connsiteY1573" fmla="*/ 1224790 h 1613849"/>
              <a:gd name="connsiteX1574" fmla="*/ 1417053 w 1905000"/>
              <a:gd name="connsiteY1574" fmla="*/ 1230660 h 1613849"/>
              <a:gd name="connsiteX1575" fmla="*/ 1407887 w 1905000"/>
              <a:gd name="connsiteY1575" fmla="*/ 1231590 h 1613849"/>
              <a:gd name="connsiteX1576" fmla="*/ 1410649 w 1905000"/>
              <a:gd name="connsiteY1576" fmla="*/ 1225750 h 1613849"/>
              <a:gd name="connsiteX1577" fmla="*/ 1403876 w 1905000"/>
              <a:gd name="connsiteY1577" fmla="*/ 1226418 h 1613849"/>
              <a:gd name="connsiteX1578" fmla="*/ 1398783 w 1905000"/>
              <a:gd name="connsiteY1578" fmla="*/ 1222335 h 1613849"/>
              <a:gd name="connsiteX1579" fmla="*/ 1402910 w 1905000"/>
              <a:gd name="connsiteY1579" fmla="*/ 1217265 h 1613849"/>
              <a:gd name="connsiteX1580" fmla="*/ 1409638 w 1905000"/>
              <a:gd name="connsiteY1580" fmla="*/ 1216577 h 1613849"/>
              <a:gd name="connsiteX1581" fmla="*/ 1405728 w 1905000"/>
              <a:gd name="connsiteY1581" fmla="*/ 1211423 h 1613849"/>
              <a:gd name="connsiteX1582" fmla="*/ 1414904 w 1905000"/>
              <a:gd name="connsiteY1582" fmla="*/ 1210470 h 1613849"/>
              <a:gd name="connsiteX1583" fmla="*/ 1419014 w 1905000"/>
              <a:gd name="connsiteY1583" fmla="*/ 1215605 h 1613849"/>
              <a:gd name="connsiteX1584" fmla="*/ 1422389 w 1905000"/>
              <a:gd name="connsiteY1584" fmla="*/ 1215266 h 1613849"/>
              <a:gd name="connsiteX1585" fmla="*/ 1415515 w 1905000"/>
              <a:gd name="connsiteY1585" fmla="*/ 1206299 h 1613849"/>
              <a:gd name="connsiteX1586" fmla="*/ 1424724 w 1905000"/>
              <a:gd name="connsiteY1586" fmla="*/ 1205335 h 1613849"/>
              <a:gd name="connsiteX1587" fmla="*/ 1431765 w 1905000"/>
              <a:gd name="connsiteY1587" fmla="*/ 1214293 h 1613849"/>
              <a:gd name="connsiteX1588" fmla="*/ 1438051 w 1905000"/>
              <a:gd name="connsiteY1588" fmla="*/ 1213625 h 1613849"/>
              <a:gd name="connsiteX1589" fmla="*/ 1441242 w 1905000"/>
              <a:gd name="connsiteY1589" fmla="*/ 1206458 h 1613849"/>
              <a:gd name="connsiteX1590" fmla="*/ 1432616 w 1905000"/>
              <a:gd name="connsiteY1590" fmla="*/ 1197227 h 1613849"/>
              <a:gd name="connsiteX1591" fmla="*/ 1444895 w 1905000"/>
              <a:gd name="connsiteY1591" fmla="*/ 1198252 h 1613849"/>
              <a:gd name="connsiteX1592" fmla="*/ 1448388 w 1905000"/>
              <a:gd name="connsiteY1592" fmla="*/ 1190407 h 1613849"/>
              <a:gd name="connsiteX1593" fmla="*/ 1444578 w 1905000"/>
              <a:gd name="connsiteY1593" fmla="*/ 1185514 h 1613849"/>
              <a:gd name="connsiteX1594" fmla="*/ 1433242 w 1905000"/>
              <a:gd name="connsiteY1594" fmla="*/ 1186264 h 1613849"/>
              <a:gd name="connsiteX1595" fmla="*/ 1427765 w 1905000"/>
              <a:gd name="connsiteY1595" fmla="*/ 1178787 h 1613849"/>
              <a:gd name="connsiteX1596" fmla="*/ 1439038 w 1905000"/>
              <a:gd name="connsiteY1596" fmla="*/ 1177873 h 1613849"/>
              <a:gd name="connsiteX1597" fmla="*/ 1437021 w 1905000"/>
              <a:gd name="connsiteY1597" fmla="*/ 1175161 h 1613849"/>
              <a:gd name="connsiteX1598" fmla="*/ 1430465 w 1905000"/>
              <a:gd name="connsiteY1598" fmla="*/ 1175520 h 1613849"/>
              <a:gd name="connsiteX1599" fmla="*/ 1425033 w 1905000"/>
              <a:gd name="connsiteY1599" fmla="*/ 1168063 h 1613849"/>
              <a:gd name="connsiteX1600" fmla="*/ 1431480 w 1905000"/>
              <a:gd name="connsiteY1600" fmla="*/ 1167520 h 1613849"/>
              <a:gd name="connsiteX1601" fmla="*/ 1427500 w 1905000"/>
              <a:gd name="connsiteY1601" fmla="*/ 1162037 h 1613849"/>
              <a:gd name="connsiteX1602" fmla="*/ 1428496 w 1905000"/>
              <a:gd name="connsiteY1602" fmla="*/ 1155600 h 1613849"/>
              <a:gd name="connsiteX1603" fmla="*/ 1434959 w 1905000"/>
              <a:gd name="connsiteY1603" fmla="*/ 1156662 h 1613849"/>
              <a:gd name="connsiteX1604" fmla="*/ 1438973 w 1905000"/>
              <a:gd name="connsiteY1604" fmla="*/ 1162134 h 1613849"/>
              <a:gd name="connsiteX1605" fmla="*/ 1441464 w 1905000"/>
              <a:gd name="connsiteY1605" fmla="*/ 1156173 h 1613849"/>
              <a:gd name="connsiteX1606" fmla="*/ 1446887 w 1905000"/>
              <a:gd name="connsiteY1606" fmla="*/ 1163653 h 1613849"/>
              <a:gd name="connsiteX1607" fmla="*/ 1444501 w 1905000"/>
              <a:gd name="connsiteY1607" fmla="*/ 1169741 h 1613849"/>
              <a:gd name="connsiteX1608" fmla="*/ 1446530 w 1905000"/>
              <a:gd name="connsiteY1608" fmla="*/ 1172487 h 1613849"/>
              <a:gd name="connsiteX1609" fmla="*/ 1450839 w 1905000"/>
              <a:gd name="connsiteY1609" fmla="*/ 1162080 h 1613849"/>
              <a:gd name="connsiteX1610" fmla="*/ 1456261 w 1905000"/>
              <a:gd name="connsiteY1610" fmla="*/ 1169560 h 1613849"/>
              <a:gd name="connsiteX1611" fmla="*/ 1452058 w 1905000"/>
              <a:gd name="connsiteY1611" fmla="*/ 1180095 h 1613849"/>
              <a:gd name="connsiteX1612" fmla="*/ 1456082 w 1905000"/>
              <a:gd name="connsiteY1612" fmla="*/ 1185299 h 1613849"/>
              <a:gd name="connsiteX1613" fmla="*/ 1463702 w 1905000"/>
              <a:gd name="connsiteY1613" fmla="*/ 1184494 h 1613849"/>
              <a:gd name="connsiteX1614" fmla="*/ 1467429 w 1905000"/>
              <a:gd name="connsiteY1614" fmla="*/ 1172473 h 1613849"/>
              <a:gd name="connsiteX1615" fmla="*/ 1472693 w 1905000"/>
              <a:gd name="connsiteY1615" fmla="*/ 1183594 h 1613849"/>
              <a:gd name="connsiteX1616" fmla="*/ 1480931 w 1905000"/>
              <a:gd name="connsiteY1616" fmla="*/ 1182739 h 1613849"/>
              <a:gd name="connsiteX1617" fmla="*/ 1483548 w 1905000"/>
              <a:gd name="connsiteY1617" fmla="*/ 1176861 h 1613849"/>
              <a:gd name="connsiteX1618" fmla="*/ 1477163 w 1905000"/>
              <a:gd name="connsiteY1618" fmla="*/ 1167407 h 1613849"/>
              <a:gd name="connsiteX1619" fmla="*/ 1480897 w 1905000"/>
              <a:gd name="connsiteY1619" fmla="*/ 1159020 h 1613849"/>
              <a:gd name="connsiteX1620" fmla="*/ 1487364 w 1905000"/>
              <a:gd name="connsiteY1620" fmla="*/ 1168292 h 1613849"/>
              <a:gd name="connsiteX1621" fmla="*/ 1488743 w 1905000"/>
              <a:gd name="connsiteY1621" fmla="*/ 1165195 h 1613849"/>
              <a:gd name="connsiteX1622" fmla="*/ 1485093 w 1905000"/>
              <a:gd name="connsiteY1622" fmla="*/ 1159697 h 1613849"/>
              <a:gd name="connsiteX1623" fmla="*/ 1488828 w 1905000"/>
              <a:gd name="connsiteY1623" fmla="*/ 1151310 h 1613849"/>
              <a:gd name="connsiteX1624" fmla="*/ 1492557 w 1905000"/>
              <a:gd name="connsiteY1624" fmla="*/ 1156628 h 1613849"/>
              <a:gd name="connsiteX1625" fmla="*/ 1495315 w 1905000"/>
              <a:gd name="connsiteY1625" fmla="*/ 1150434 h 1613849"/>
              <a:gd name="connsiteX1626" fmla="*/ 929643 w 1905000"/>
              <a:gd name="connsiteY1626" fmla="*/ 1074787 h 1613849"/>
              <a:gd name="connsiteX1627" fmla="*/ 944388 w 1905000"/>
              <a:gd name="connsiteY1627" fmla="*/ 1085111 h 1613849"/>
              <a:gd name="connsiteX1628" fmla="*/ 861792 w 1905000"/>
              <a:gd name="connsiteY1628" fmla="*/ 1203068 h 1613849"/>
              <a:gd name="connsiteX1629" fmla="*/ 847048 w 1905000"/>
              <a:gd name="connsiteY1629" fmla="*/ 1192744 h 1613849"/>
              <a:gd name="connsiteX1630" fmla="*/ 510929 w 1905000"/>
              <a:gd name="connsiteY1630" fmla="*/ 1074786 h 1613849"/>
              <a:gd name="connsiteX1631" fmla="*/ 525674 w 1905000"/>
              <a:gd name="connsiteY1631" fmla="*/ 1085111 h 1613849"/>
              <a:gd name="connsiteX1632" fmla="*/ 443079 w 1905000"/>
              <a:gd name="connsiteY1632" fmla="*/ 1203069 h 1613849"/>
              <a:gd name="connsiteX1633" fmla="*/ 428334 w 1905000"/>
              <a:gd name="connsiteY1633" fmla="*/ 1192744 h 1613849"/>
              <a:gd name="connsiteX1634" fmla="*/ 1348355 w 1905000"/>
              <a:gd name="connsiteY1634" fmla="*/ 1074786 h 1613849"/>
              <a:gd name="connsiteX1635" fmla="*/ 1363100 w 1905000"/>
              <a:gd name="connsiteY1635" fmla="*/ 1085111 h 1613849"/>
              <a:gd name="connsiteX1636" fmla="*/ 1280505 w 1905000"/>
              <a:gd name="connsiteY1636" fmla="*/ 1203068 h 1613849"/>
              <a:gd name="connsiteX1637" fmla="*/ 1265760 w 1905000"/>
              <a:gd name="connsiteY1637" fmla="*/ 1192744 h 1613849"/>
              <a:gd name="connsiteX1638" fmla="*/ 762050 w 1905000"/>
              <a:gd name="connsiteY1638" fmla="*/ 0 h 1613849"/>
              <a:gd name="connsiteX1639" fmla="*/ 903473 w 1905000"/>
              <a:gd name="connsiteY1639" fmla="*/ 30355 h 1613849"/>
              <a:gd name="connsiteX1640" fmla="*/ 585077 w 1905000"/>
              <a:gd name="connsiteY1640" fmla="*/ 404560 h 1613849"/>
              <a:gd name="connsiteX1641" fmla="*/ 492085 w 1905000"/>
              <a:gd name="connsiteY1641" fmla="*/ 385768 h 1613849"/>
              <a:gd name="connsiteX1642" fmla="*/ 451254 w 1905000"/>
              <a:gd name="connsiteY1642" fmla="*/ 393276 h 1613849"/>
              <a:gd name="connsiteX1643" fmla="*/ 335390 w 1905000"/>
              <a:gd name="connsiteY1643" fmla="*/ 537884 h 1613849"/>
              <a:gd name="connsiteX1644" fmla="*/ 126675 w 1905000"/>
              <a:gd name="connsiteY1644" fmla="*/ 789123 h 1613849"/>
              <a:gd name="connsiteX1645" fmla="*/ 303681 w 1905000"/>
              <a:gd name="connsiteY1645" fmla="*/ 1026792 h 1613849"/>
              <a:gd name="connsiteX1646" fmla="*/ 161258 w 1905000"/>
              <a:gd name="connsiteY1646" fmla="*/ 806391 h 1613849"/>
              <a:gd name="connsiteX1647" fmla="*/ 369973 w 1905000"/>
              <a:gd name="connsiteY1647" fmla="*/ 555152 h 1613849"/>
              <a:gd name="connsiteX1648" fmla="*/ 485836 w 1905000"/>
              <a:gd name="connsiteY1648" fmla="*/ 410544 h 1613849"/>
              <a:gd name="connsiteX1649" fmla="*/ 526668 w 1905000"/>
              <a:gd name="connsiteY1649" fmla="*/ 403035 h 1613849"/>
              <a:gd name="connsiteX1650" fmla="*/ 619660 w 1905000"/>
              <a:gd name="connsiteY1650" fmla="*/ 421827 h 1613849"/>
              <a:gd name="connsiteX1651" fmla="*/ 1119019 w 1905000"/>
              <a:gd name="connsiteY1651" fmla="*/ 17268 h 1613849"/>
              <a:gd name="connsiteX1652" fmla="*/ 1620853 w 1905000"/>
              <a:gd name="connsiteY1652" fmla="*/ 465622 h 1613849"/>
              <a:gd name="connsiteX1653" fmla="*/ 1613996 w 1905000"/>
              <a:gd name="connsiteY1653" fmla="*/ 536434 h 1613849"/>
              <a:gd name="connsiteX1654" fmla="*/ 1905000 w 1905000"/>
              <a:gd name="connsiteY1654" fmla="*/ 806391 h 1613849"/>
              <a:gd name="connsiteX1655" fmla="*/ 1676391 w 1905000"/>
              <a:gd name="connsiteY1655" fmla="*/ 1063221 h 1613849"/>
              <a:gd name="connsiteX1656" fmla="*/ 1674918 w 1905000"/>
              <a:gd name="connsiteY1656" fmla="*/ 1063625 h 1613849"/>
              <a:gd name="connsiteX1657" fmla="*/ 391518 w 1905000"/>
              <a:gd name="connsiteY1657" fmla="*/ 1063625 h 1613849"/>
              <a:gd name="connsiteX1658" fmla="*/ 311827 w 1905000"/>
              <a:gd name="connsiteY1658" fmla="*/ 1063625 h 1613849"/>
              <a:gd name="connsiteX1659" fmla="*/ 295528 w 1905000"/>
              <a:gd name="connsiteY1659" fmla="*/ 1061781 h 1613849"/>
              <a:gd name="connsiteX1660" fmla="*/ 277057 w 1905000"/>
              <a:gd name="connsiteY1660" fmla="*/ 1063625 h 1613849"/>
              <a:gd name="connsiteX1661" fmla="*/ 0 w 1905000"/>
              <a:gd name="connsiteY1661" fmla="*/ 789123 h 1613849"/>
              <a:gd name="connsiteX1662" fmla="*/ 166066 w 1905000"/>
              <a:gd name="connsiteY1662" fmla="*/ 537884 h 1613849"/>
              <a:gd name="connsiteX1663" fmla="*/ 258253 w 1905000"/>
              <a:gd name="connsiteY1663" fmla="*/ 393276 h 1613849"/>
              <a:gd name="connsiteX1664" fmla="*/ 290741 w 1905000"/>
              <a:gd name="connsiteY1664" fmla="*/ 385768 h 1613849"/>
              <a:gd name="connsiteX1665" fmla="*/ 364732 w 1905000"/>
              <a:gd name="connsiteY1665" fmla="*/ 404560 h 1613849"/>
              <a:gd name="connsiteX1666" fmla="*/ 762050 w 1905000"/>
              <a:gd name="connsiteY1666" fmla="*/ 0 h 161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Lst>
            <a:rect l="l" t="t" r="r" b="b"/>
            <a:pathLst>
              <a:path w="1905000" h="1613849">
                <a:moveTo>
                  <a:pt x="1223447" y="1562457"/>
                </a:moveTo>
                <a:lnTo>
                  <a:pt x="1215649" y="1563237"/>
                </a:lnTo>
                <a:lnTo>
                  <a:pt x="1211965" y="1571512"/>
                </a:lnTo>
                <a:lnTo>
                  <a:pt x="1228710" y="1569812"/>
                </a:lnTo>
                <a:close/>
                <a:moveTo>
                  <a:pt x="804735" y="1562457"/>
                </a:moveTo>
                <a:lnTo>
                  <a:pt x="796936" y="1563238"/>
                </a:lnTo>
                <a:lnTo>
                  <a:pt x="793252" y="1571512"/>
                </a:lnTo>
                <a:lnTo>
                  <a:pt x="809997" y="1569811"/>
                </a:lnTo>
                <a:close/>
                <a:moveTo>
                  <a:pt x="386022" y="1562457"/>
                </a:moveTo>
                <a:lnTo>
                  <a:pt x="378223" y="1563237"/>
                </a:lnTo>
                <a:lnTo>
                  <a:pt x="374539" y="1571512"/>
                </a:lnTo>
                <a:lnTo>
                  <a:pt x="391284" y="1569811"/>
                </a:lnTo>
                <a:close/>
                <a:moveTo>
                  <a:pt x="784433" y="1553283"/>
                </a:moveTo>
                <a:lnTo>
                  <a:pt x="775377" y="1554208"/>
                </a:lnTo>
                <a:lnTo>
                  <a:pt x="784966" y="1567362"/>
                </a:lnTo>
                <a:lnTo>
                  <a:pt x="788659" y="1559066"/>
                </a:lnTo>
                <a:close/>
                <a:moveTo>
                  <a:pt x="365719" y="1553283"/>
                </a:moveTo>
                <a:lnTo>
                  <a:pt x="356663" y="1554207"/>
                </a:lnTo>
                <a:lnTo>
                  <a:pt x="366253" y="1567361"/>
                </a:lnTo>
                <a:lnTo>
                  <a:pt x="369946" y="1559066"/>
                </a:lnTo>
                <a:close/>
                <a:moveTo>
                  <a:pt x="1203145" y="1553282"/>
                </a:moveTo>
                <a:lnTo>
                  <a:pt x="1194089" y="1554207"/>
                </a:lnTo>
                <a:lnTo>
                  <a:pt x="1203678" y="1567362"/>
                </a:lnTo>
                <a:lnTo>
                  <a:pt x="1207372" y="1559065"/>
                </a:lnTo>
                <a:close/>
                <a:moveTo>
                  <a:pt x="824125" y="1548851"/>
                </a:moveTo>
                <a:lnTo>
                  <a:pt x="815193" y="1549561"/>
                </a:lnTo>
                <a:lnTo>
                  <a:pt x="812002" y="1556726"/>
                </a:lnTo>
                <a:lnTo>
                  <a:pt x="817312" y="1564155"/>
                </a:lnTo>
                <a:close/>
                <a:moveTo>
                  <a:pt x="405412" y="1548851"/>
                </a:moveTo>
                <a:lnTo>
                  <a:pt x="396479" y="1549560"/>
                </a:lnTo>
                <a:lnTo>
                  <a:pt x="393289" y="1556727"/>
                </a:lnTo>
                <a:lnTo>
                  <a:pt x="398598" y="1564155"/>
                </a:lnTo>
                <a:close/>
                <a:moveTo>
                  <a:pt x="1242838" y="1548850"/>
                </a:moveTo>
                <a:lnTo>
                  <a:pt x="1233905" y="1549560"/>
                </a:lnTo>
                <a:lnTo>
                  <a:pt x="1230715" y="1556726"/>
                </a:lnTo>
                <a:lnTo>
                  <a:pt x="1236024" y="1564156"/>
                </a:lnTo>
                <a:close/>
                <a:moveTo>
                  <a:pt x="1221261" y="1540166"/>
                </a:moveTo>
                <a:lnTo>
                  <a:pt x="1217986" y="1540521"/>
                </a:lnTo>
                <a:lnTo>
                  <a:pt x="1213109" y="1541005"/>
                </a:lnTo>
                <a:lnTo>
                  <a:pt x="1209778" y="1548488"/>
                </a:lnTo>
                <a:lnTo>
                  <a:pt x="1212199" y="1551815"/>
                </a:lnTo>
                <a:lnTo>
                  <a:pt x="1214608" y="1555108"/>
                </a:lnTo>
                <a:lnTo>
                  <a:pt x="1218712" y="1554714"/>
                </a:lnTo>
                <a:lnTo>
                  <a:pt x="1222781" y="1554278"/>
                </a:lnTo>
                <a:lnTo>
                  <a:pt x="1226113" y="1546795"/>
                </a:lnTo>
                <a:close/>
                <a:moveTo>
                  <a:pt x="802548" y="1540165"/>
                </a:moveTo>
                <a:lnTo>
                  <a:pt x="799273" y="1540522"/>
                </a:lnTo>
                <a:lnTo>
                  <a:pt x="794397" y="1541005"/>
                </a:lnTo>
                <a:lnTo>
                  <a:pt x="791066" y="1548488"/>
                </a:lnTo>
                <a:lnTo>
                  <a:pt x="793486" y="1551815"/>
                </a:lnTo>
                <a:lnTo>
                  <a:pt x="795895" y="1555108"/>
                </a:lnTo>
                <a:lnTo>
                  <a:pt x="799999" y="1554714"/>
                </a:lnTo>
                <a:lnTo>
                  <a:pt x="804068" y="1554278"/>
                </a:lnTo>
                <a:lnTo>
                  <a:pt x="807400" y="1546795"/>
                </a:lnTo>
                <a:close/>
                <a:moveTo>
                  <a:pt x="383835" y="1540165"/>
                </a:moveTo>
                <a:lnTo>
                  <a:pt x="380560" y="1540522"/>
                </a:lnTo>
                <a:lnTo>
                  <a:pt x="375683" y="1541005"/>
                </a:lnTo>
                <a:lnTo>
                  <a:pt x="372352" y="1548488"/>
                </a:lnTo>
                <a:lnTo>
                  <a:pt x="374773" y="1551815"/>
                </a:lnTo>
                <a:lnTo>
                  <a:pt x="377181" y="1555108"/>
                </a:lnTo>
                <a:lnTo>
                  <a:pt x="381286" y="1554714"/>
                </a:lnTo>
                <a:lnTo>
                  <a:pt x="385356" y="1554278"/>
                </a:lnTo>
                <a:lnTo>
                  <a:pt x="388687" y="1546795"/>
                </a:lnTo>
                <a:close/>
                <a:moveTo>
                  <a:pt x="1200240" y="1530292"/>
                </a:moveTo>
                <a:lnTo>
                  <a:pt x="1193707" y="1544963"/>
                </a:lnTo>
                <a:lnTo>
                  <a:pt x="1202796" y="1544026"/>
                </a:lnTo>
                <a:lnTo>
                  <a:pt x="1205755" y="1537379"/>
                </a:lnTo>
                <a:close/>
                <a:moveTo>
                  <a:pt x="781527" y="1530291"/>
                </a:moveTo>
                <a:lnTo>
                  <a:pt x="774994" y="1544963"/>
                </a:lnTo>
                <a:lnTo>
                  <a:pt x="784083" y="1544025"/>
                </a:lnTo>
                <a:lnTo>
                  <a:pt x="787042" y="1537379"/>
                </a:lnTo>
                <a:close/>
                <a:moveTo>
                  <a:pt x="362813" y="1530291"/>
                </a:moveTo>
                <a:lnTo>
                  <a:pt x="356282" y="1544963"/>
                </a:lnTo>
                <a:lnTo>
                  <a:pt x="365370" y="1544025"/>
                </a:lnTo>
                <a:lnTo>
                  <a:pt x="368329" y="1537379"/>
                </a:lnTo>
                <a:close/>
                <a:moveTo>
                  <a:pt x="1231683" y="1527224"/>
                </a:moveTo>
                <a:lnTo>
                  <a:pt x="1227988" y="1535522"/>
                </a:lnTo>
                <a:lnTo>
                  <a:pt x="1231604" y="1540490"/>
                </a:lnTo>
                <a:lnTo>
                  <a:pt x="1240822" y="1539746"/>
                </a:lnTo>
                <a:close/>
                <a:moveTo>
                  <a:pt x="812970" y="1527224"/>
                </a:moveTo>
                <a:lnTo>
                  <a:pt x="809276" y="1535522"/>
                </a:lnTo>
                <a:lnTo>
                  <a:pt x="812890" y="1540490"/>
                </a:lnTo>
                <a:lnTo>
                  <a:pt x="822109" y="1539746"/>
                </a:lnTo>
                <a:close/>
                <a:moveTo>
                  <a:pt x="394257" y="1527224"/>
                </a:moveTo>
                <a:lnTo>
                  <a:pt x="390562" y="1535522"/>
                </a:lnTo>
                <a:lnTo>
                  <a:pt x="394177" y="1540489"/>
                </a:lnTo>
                <a:lnTo>
                  <a:pt x="403396" y="1539746"/>
                </a:lnTo>
                <a:close/>
                <a:moveTo>
                  <a:pt x="385651" y="1523854"/>
                </a:moveTo>
                <a:lnTo>
                  <a:pt x="370715" y="1525385"/>
                </a:lnTo>
                <a:lnTo>
                  <a:pt x="376342" y="1532711"/>
                </a:lnTo>
                <a:lnTo>
                  <a:pt x="380566" y="1532290"/>
                </a:lnTo>
                <a:lnTo>
                  <a:pt x="381957" y="1532150"/>
                </a:lnTo>
                <a:close/>
                <a:moveTo>
                  <a:pt x="1223077" y="1523853"/>
                </a:moveTo>
                <a:lnTo>
                  <a:pt x="1208141" y="1525385"/>
                </a:lnTo>
                <a:lnTo>
                  <a:pt x="1213767" y="1532712"/>
                </a:lnTo>
                <a:lnTo>
                  <a:pt x="1217993" y="1532290"/>
                </a:lnTo>
                <a:lnTo>
                  <a:pt x="1219383" y="1532150"/>
                </a:lnTo>
                <a:close/>
                <a:moveTo>
                  <a:pt x="804363" y="1523853"/>
                </a:moveTo>
                <a:lnTo>
                  <a:pt x="789429" y="1525385"/>
                </a:lnTo>
                <a:lnTo>
                  <a:pt x="795054" y="1532711"/>
                </a:lnTo>
                <a:lnTo>
                  <a:pt x="799280" y="1532290"/>
                </a:lnTo>
                <a:lnTo>
                  <a:pt x="800670" y="1532150"/>
                </a:lnTo>
                <a:close/>
                <a:moveTo>
                  <a:pt x="828741" y="1480422"/>
                </a:moveTo>
                <a:lnTo>
                  <a:pt x="831098" y="1486510"/>
                </a:lnTo>
                <a:lnTo>
                  <a:pt x="828340" y="1492704"/>
                </a:lnTo>
                <a:lnTo>
                  <a:pt x="834787" y="1491918"/>
                </a:lnTo>
                <a:lnTo>
                  <a:pt x="831052" y="1500304"/>
                </a:lnTo>
                <a:lnTo>
                  <a:pt x="824524" y="1501272"/>
                </a:lnTo>
                <a:lnTo>
                  <a:pt x="823145" y="1504369"/>
                </a:lnTo>
                <a:lnTo>
                  <a:pt x="834341" y="1502961"/>
                </a:lnTo>
                <a:lnTo>
                  <a:pt x="830607" y="1511348"/>
                </a:lnTo>
                <a:lnTo>
                  <a:pt x="819331" y="1512937"/>
                </a:lnTo>
                <a:lnTo>
                  <a:pt x="816885" y="1518431"/>
                </a:lnTo>
                <a:lnTo>
                  <a:pt x="821832" y="1525212"/>
                </a:lnTo>
                <a:lnTo>
                  <a:pt x="833768" y="1522508"/>
                </a:lnTo>
                <a:lnTo>
                  <a:pt x="826969" y="1532239"/>
                </a:lnTo>
                <a:lnTo>
                  <a:pt x="831904" y="1538987"/>
                </a:lnTo>
                <a:lnTo>
                  <a:pt x="837999" y="1538504"/>
                </a:lnTo>
                <a:lnTo>
                  <a:pt x="842994" y="1528322"/>
                </a:lnTo>
                <a:lnTo>
                  <a:pt x="852180" y="1527346"/>
                </a:lnTo>
                <a:lnTo>
                  <a:pt x="847374" y="1537532"/>
                </a:lnTo>
                <a:lnTo>
                  <a:pt x="850740" y="1537215"/>
                </a:lnTo>
                <a:lnTo>
                  <a:pt x="853656" y="1531334"/>
                </a:lnTo>
                <a:lnTo>
                  <a:pt x="862865" y="1530370"/>
                </a:lnTo>
                <a:lnTo>
                  <a:pt x="860093" y="1536232"/>
                </a:lnTo>
                <a:lnTo>
                  <a:pt x="866876" y="1535542"/>
                </a:lnTo>
                <a:lnTo>
                  <a:pt x="871969" y="1539624"/>
                </a:lnTo>
                <a:lnTo>
                  <a:pt x="867864" y="1544703"/>
                </a:lnTo>
                <a:lnTo>
                  <a:pt x="861091" y="1545372"/>
                </a:lnTo>
                <a:lnTo>
                  <a:pt x="865013" y="1550558"/>
                </a:lnTo>
                <a:lnTo>
                  <a:pt x="855847" y="1551489"/>
                </a:lnTo>
                <a:lnTo>
                  <a:pt x="851706" y="1546367"/>
                </a:lnTo>
                <a:lnTo>
                  <a:pt x="848339" y="1546684"/>
                </a:lnTo>
                <a:lnTo>
                  <a:pt x="855204" y="1555673"/>
                </a:lnTo>
                <a:lnTo>
                  <a:pt x="846028" y="1556624"/>
                </a:lnTo>
                <a:lnTo>
                  <a:pt x="838954" y="1547679"/>
                </a:lnTo>
                <a:lnTo>
                  <a:pt x="833631" y="1548071"/>
                </a:lnTo>
                <a:lnTo>
                  <a:pt x="829947" y="1556346"/>
                </a:lnTo>
                <a:lnTo>
                  <a:pt x="837980" y="1564961"/>
                </a:lnTo>
                <a:lnTo>
                  <a:pt x="826545" y="1563987"/>
                </a:lnTo>
                <a:lnTo>
                  <a:pt x="822962" y="1572035"/>
                </a:lnTo>
                <a:lnTo>
                  <a:pt x="826141" y="1576458"/>
                </a:lnTo>
                <a:lnTo>
                  <a:pt x="837512" y="1575750"/>
                </a:lnTo>
                <a:lnTo>
                  <a:pt x="842944" y="1583207"/>
                </a:lnTo>
                <a:lnTo>
                  <a:pt x="831682" y="1584098"/>
                </a:lnTo>
                <a:lnTo>
                  <a:pt x="833699" y="1586811"/>
                </a:lnTo>
                <a:lnTo>
                  <a:pt x="840276" y="1586462"/>
                </a:lnTo>
                <a:lnTo>
                  <a:pt x="845718" y="1593896"/>
                </a:lnTo>
                <a:lnTo>
                  <a:pt x="839249" y="1594429"/>
                </a:lnTo>
                <a:lnTo>
                  <a:pt x="843252" y="1599923"/>
                </a:lnTo>
                <a:lnTo>
                  <a:pt x="842256" y="1606359"/>
                </a:lnTo>
                <a:lnTo>
                  <a:pt x="835805" y="1605329"/>
                </a:lnTo>
                <a:lnTo>
                  <a:pt x="831779" y="1599826"/>
                </a:lnTo>
                <a:lnTo>
                  <a:pt x="829278" y="1605809"/>
                </a:lnTo>
                <a:lnTo>
                  <a:pt x="823823" y="1598342"/>
                </a:lnTo>
                <a:lnTo>
                  <a:pt x="826218" y="1592230"/>
                </a:lnTo>
                <a:lnTo>
                  <a:pt x="824235" y="1589505"/>
                </a:lnTo>
                <a:lnTo>
                  <a:pt x="819890" y="1599869"/>
                </a:lnTo>
                <a:lnTo>
                  <a:pt x="814458" y="1592412"/>
                </a:lnTo>
                <a:lnTo>
                  <a:pt x="818674" y="1581909"/>
                </a:lnTo>
                <a:lnTo>
                  <a:pt x="815622" y="1577625"/>
                </a:lnTo>
                <a:lnTo>
                  <a:pt x="806645" y="1578558"/>
                </a:lnTo>
                <a:lnTo>
                  <a:pt x="803223" y="1589712"/>
                </a:lnTo>
                <a:lnTo>
                  <a:pt x="798327" y="1579405"/>
                </a:lnTo>
                <a:lnTo>
                  <a:pt x="789327" y="1580329"/>
                </a:lnTo>
                <a:lnTo>
                  <a:pt x="787193" y="1585122"/>
                </a:lnTo>
                <a:lnTo>
                  <a:pt x="793566" y="1594542"/>
                </a:lnTo>
                <a:lnTo>
                  <a:pt x="789812" y="1602974"/>
                </a:lnTo>
                <a:lnTo>
                  <a:pt x="783378" y="1593689"/>
                </a:lnTo>
                <a:lnTo>
                  <a:pt x="782009" y="1596764"/>
                </a:lnTo>
                <a:lnTo>
                  <a:pt x="785658" y="1602262"/>
                </a:lnTo>
                <a:lnTo>
                  <a:pt x="781904" y="1610695"/>
                </a:lnTo>
                <a:lnTo>
                  <a:pt x="778184" y="1605355"/>
                </a:lnTo>
                <a:lnTo>
                  <a:pt x="775426" y="1611549"/>
                </a:lnTo>
                <a:lnTo>
                  <a:pt x="769336" y="1613848"/>
                </a:lnTo>
                <a:lnTo>
                  <a:pt x="766969" y="1607783"/>
                </a:lnTo>
                <a:lnTo>
                  <a:pt x="769726" y="1601588"/>
                </a:lnTo>
                <a:lnTo>
                  <a:pt x="763292" y="1602408"/>
                </a:lnTo>
                <a:lnTo>
                  <a:pt x="767046" y="1593975"/>
                </a:lnTo>
                <a:lnTo>
                  <a:pt x="773551" y="1592998"/>
                </a:lnTo>
                <a:lnTo>
                  <a:pt x="774920" y="1589924"/>
                </a:lnTo>
                <a:lnTo>
                  <a:pt x="763715" y="1591355"/>
                </a:lnTo>
                <a:lnTo>
                  <a:pt x="767470" y="1582922"/>
                </a:lnTo>
                <a:lnTo>
                  <a:pt x="778735" y="1581355"/>
                </a:lnTo>
                <a:lnTo>
                  <a:pt x="781059" y="1576133"/>
                </a:lnTo>
                <a:lnTo>
                  <a:pt x="776067" y="1569333"/>
                </a:lnTo>
                <a:lnTo>
                  <a:pt x="764220" y="1572022"/>
                </a:lnTo>
                <a:lnTo>
                  <a:pt x="770954" y="1562315"/>
                </a:lnTo>
                <a:lnTo>
                  <a:pt x="765770" y="1555213"/>
                </a:lnTo>
                <a:lnTo>
                  <a:pt x="760100" y="1555777"/>
                </a:lnTo>
                <a:lnTo>
                  <a:pt x="755073" y="1565972"/>
                </a:lnTo>
                <a:lnTo>
                  <a:pt x="745896" y="1566924"/>
                </a:lnTo>
                <a:lnTo>
                  <a:pt x="750702" y="1556738"/>
                </a:lnTo>
                <a:lnTo>
                  <a:pt x="747339" y="1557111"/>
                </a:lnTo>
                <a:lnTo>
                  <a:pt x="744400" y="1562980"/>
                </a:lnTo>
                <a:lnTo>
                  <a:pt x="735233" y="1563911"/>
                </a:lnTo>
                <a:lnTo>
                  <a:pt x="737996" y="1558070"/>
                </a:lnTo>
                <a:lnTo>
                  <a:pt x="731222" y="1558739"/>
                </a:lnTo>
                <a:lnTo>
                  <a:pt x="726130" y="1554657"/>
                </a:lnTo>
                <a:lnTo>
                  <a:pt x="730257" y="1549586"/>
                </a:lnTo>
                <a:lnTo>
                  <a:pt x="736986" y="1548898"/>
                </a:lnTo>
                <a:lnTo>
                  <a:pt x="733075" y="1543744"/>
                </a:lnTo>
                <a:lnTo>
                  <a:pt x="742252" y="1542791"/>
                </a:lnTo>
                <a:lnTo>
                  <a:pt x="746361" y="1547926"/>
                </a:lnTo>
                <a:lnTo>
                  <a:pt x="749736" y="1547586"/>
                </a:lnTo>
                <a:lnTo>
                  <a:pt x="742862" y="1538621"/>
                </a:lnTo>
                <a:lnTo>
                  <a:pt x="752072" y="1537656"/>
                </a:lnTo>
                <a:lnTo>
                  <a:pt x="759112" y="1546614"/>
                </a:lnTo>
                <a:lnTo>
                  <a:pt x="765398" y="1545946"/>
                </a:lnTo>
                <a:lnTo>
                  <a:pt x="768589" y="1538779"/>
                </a:lnTo>
                <a:lnTo>
                  <a:pt x="759963" y="1529548"/>
                </a:lnTo>
                <a:lnTo>
                  <a:pt x="772242" y="1530572"/>
                </a:lnTo>
                <a:lnTo>
                  <a:pt x="775735" y="1522728"/>
                </a:lnTo>
                <a:lnTo>
                  <a:pt x="771924" y="1517836"/>
                </a:lnTo>
                <a:lnTo>
                  <a:pt x="760589" y="1518586"/>
                </a:lnTo>
                <a:lnTo>
                  <a:pt x="755111" y="1511108"/>
                </a:lnTo>
                <a:lnTo>
                  <a:pt x="766384" y="1510195"/>
                </a:lnTo>
                <a:lnTo>
                  <a:pt x="764368" y="1507482"/>
                </a:lnTo>
                <a:lnTo>
                  <a:pt x="757813" y="1507841"/>
                </a:lnTo>
                <a:lnTo>
                  <a:pt x="752380" y="1500385"/>
                </a:lnTo>
                <a:lnTo>
                  <a:pt x="758827" y="1499841"/>
                </a:lnTo>
                <a:lnTo>
                  <a:pt x="754846" y="1494358"/>
                </a:lnTo>
                <a:lnTo>
                  <a:pt x="755842" y="1487921"/>
                </a:lnTo>
                <a:lnTo>
                  <a:pt x="762306" y="1488984"/>
                </a:lnTo>
                <a:lnTo>
                  <a:pt x="766320" y="1494454"/>
                </a:lnTo>
                <a:lnTo>
                  <a:pt x="768811" y="1488494"/>
                </a:lnTo>
                <a:lnTo>
                  <a:pt x="774234" y="1495973"/>
                </a:lnTo>
                <a:lnTo>
                  <a:pt x="771847" y="1502063"/>
                </a:lnTo>
                <a:lnTo>
                  <a:pt x="773877" y="1504808"/>
                </a:lnTo>
                <a:lnTo>
                  <a:pt x="778185" y="1494401"/>
                </a:lnTo>
                <a:lnTo>
                  <a:pt x="783607" y="1501881"/>
                </a:lnTo>
                <a:lnTo>
                  <a:pt x="779405" y="1512416"/>
                </a:lnTo>
                <a:lnTo>
                  <a:pt x="783428" y="1517621"/>
                </a:lnTo>
                <a:lnTo>
                  <a:pt x="791049" y="1516816"/>
                </a:lnTo>
                <a:lnTo>
                  <a:pt x="794775" y="1504794"/>
                </a:lnTo>
                <a:lnTo>
                  <a:pt x="800039" y="1515915"/>
                </a:lnTo>
                <a:lnTo>
                  <a:pt x="808279" y="1515060"/>
                </a:lnTo>
                <a:lnTo>
                  <a:pt x="810896" y="1509182"/>
                </a:lnTo>
                <a:lnTo>
                  <a:pt x="804509" y="1499729"/>
                </a:lnTo>
                <a:lnTo>
                  <a:pt x="808244" y="1491342"/>
                </a:lnTo>
                <a:lnTo>
                  <a:pt x="814711" y="1500613"/>
                </a:lnTo>
                <a:lnTo>
                  <a:pt x="816090" y="1497517"/>
                </a:lnTo>
                <a:lnTo>
                  <a:pt x="812441" y="1492018"/>
                </a:lnTo>
                <a:lnTo>
                  <a:pt x="816175" y="1483631"/>
                </a:lnTo>
                <a:lnTo>
                  <a:pt x="819904" y="1488949"/>
                </a:lnTo>
                <a:lnTo>
                  <a:pt x="822662" y="1482754"/>
                </a:lnTo>
                <a:close/>
                <a:moveTo>
                  <a:pt x="1247454" y="1480422"/>
                </a:moveTo>
                <a:lnTo>
                  <a:pt x="1249810" y="1486509"/>
                </a:lnTo>
                <a:lnTo>
                  <a:pt x="1247052" y="1492704"/>
                </a:lnTo>
                <a:lnTo>
                  <a:pt x="1253499" y="1491917"/>
                </a:lnTo>
                <a:lnTo>
                  <a:pt x="1249765" y="1500304"/>
                </a:lnTo>
                <a:lnTo>
                  <a:pt x="1243238" y="1501272"/>
                </a:lnTo>
                <a:lnTo>
                  <a:pt x="1241859" y="1504370"/>
                </a:lnTo>
                <a:lnTo>
                  <a:pt x="1253053" y="1502961"/>
                </a:lnTo>
                <a:lnTo>
                  <a:pt x="1249319" y="1511348"/>
                </a:lnTo>
                <a:lnTo>
                  <a:pt x="1238044" y="1512937"/>
                </a:lnTo>
                <a:lnTo>
                  <a:pt x="1235599" y="1518431"/>
                </a:lnTo>
                <a:lnTo>
                  <a:pt x="1240546" y="1525212"/>
                </a:lnTo>
                <a:lnTo>
                  <a:pt x="1252481" y="1522507"/>
                </a:lnTo>
                <a:lnTo>
                  <a:pt x="1245682" y="1532239"/>
                </a:lnTo>
                <a:lnTo>
                  <a:pt x="1250617" y="1538987"/>
                </a:lnTo>
                <a:lnTo>
                  <a:pt x="1256712" y="1538504"/>
                </a:lnTo>
                <a:lnTo>
                  <a:pt x="1261706" y="1528321"/>
                </a:lnTo>
                <a:lnTo>
                  <a:pt x="1270894" y="1527347"/>
                </a:lnTo>
                <a:lnTo>
                  <a:pt x="1266087" y="1537532"/>
                </a:lnTo>
                <a:lnTo>
                  <a:pt x="1269453" y="1537215"/>
                </a:lnTo>
                <a:lnTo>
                  <a:pt x="1272369" y="1531335"/>
                </a:lnTo>
                <a:lnTo>
                  <a:pt x="1281578" y="1530370"/>
                </a:lnTo>
                <a:lnTo>
                  <a:pt x="1278806" y="1536232"/>
                </a:lnTo>
                <a:lnTo>
                  <a:pt x="1285590" y="1535542"/>
                </a:lnTo>
                <a:lnTo>
                  <a:pt x="1290681" y="1539624"/>
                </a:lnTo>
                <a:lnTo>
                  <a:pt x="1286578" y="1544704"/>
                </a:lnTo>
                <a:lnTo>
                  <a:pt x="1279804" y="1545372"/>
                </a:lnTo>
                <a:lnTo>
                  <a:pt x="1283727" y="1550558"/>
                </a:lnTo>
                <a:lnTo>
                  <a:pt x="1274560" y="1551489"/>
                </a:lnTo>
                <a:lnTo>
                  <a:pt x="1270418" y="1546367"/>
                </a:lnTo>
                <a:lnTo>
                  <a:pt x="1267053" y="1546684"/>
                </a:lnTo>
                <a:lnTo>
                  <a:pt x="1273916" y="1555672"/>
                </a:lnTo>
                <a:lnTo>
                  <a:pt x="1264740" y="1556625"/>
                </a:lnTo>
                <a:lnTo>
                  <a:pt x="1257667" y="1547679"/>
                </a:lnTo>
                <a:lnTo>
                  <a:pt x="1252344" y="1548072"/>
                </a:lnTo>
                <a:lnTo>
                  <a:pt x="1248660" y="1556347"/>
                </a:lnTo>
                <a:lnTo>
                  <a:pt x="1256693" y="1564961"/>
                </a:lnTo>
                <a:lnTo>
                  <a:pt x="1245258" y="1563987"/>
                </a:lnTo>
                <a:lnTo>
                  <a:pt x="1241675" y="1572035"/>
                </a:lnTo>
                <a:lnTo>
                  <a:pt x="1244854" y="1576458"/>
                </a:lnTo>
                <a:lnTo>
                  <a:pt x="1256225" y="1575750"/>
                </a:lnTo>
                <a:lnTo>
                  <a:pt x="1261657" y="1583207"/>
                </a:lnTo>
                <a:lnTo>
                  <a:pt x="1250395" y="1584099"/>
                </a:lnTo>
                <a:lnTo>
                  <a:pt x="1252412" y="1586811"/>
                </a:lnTo>
                <a:lnTo>
                  <a:pt x="1258989" y="1586461"/>
                </a:lnTo>
                <a:lnTo>
                  <a:pt x="1264432" y="1593897"/>
                </a:lnTo>
                <a:lnTo>
                  <a:pt x="1257962" y="1594429"/>
                </a:lnTo>
                <a:lnTo>
                  <a:pt x="1261965" y="1599923"/>
                </a:lnTo>
                <a:lnTo>
                  <a:pt x="1260969" y="1606359"/>
                </a:lnTo>
                <a:lnTo>
                  <a:pt x="1254518" y="1605329"/>
                </a:lnTo>
                <a:lnTo>
                  <a:pt x="1250492" y="1599825"/>
                </a:lnTo>
                <a:lnTo>
                  <a:pt x="1247991" y="1605809"/>
                </a:lnTo>
                <a:lnTo>
                  <a:pt x="1242536" y="1598342"/>
                </a:lnTo>
                <a:lnTo>
                  <a:pt x="1244932" y="1592231"/>
                </a:lnTo>
                <a:lnTo>
                  <a:pt x="1242947" y="1589504"/>
                </a:lnTo>
                <a:lnTo>
                  <a:pt x="1238604" y="1599869"/>
                </a:lnTo>
                <a:lnTo>
                  <a:pt x="1233172" y="1592412"/>
                </a:lnTo>
                <a:lnTo>
                  <a:pt x="1237387" y="1581910"/>
                </a:lnTo>
                <a:lnTo>
                  <a:pt x="1234335" y="1577626"/>
                </a:lnTo>
                <a:lnTo>
                  <a:pt x="1225357" y="1578559"/>
                </a:lnTo>
                <a:lnTo>
                  <a:pt x="1221936" y="1589713"/>
                </a:lnTo>
                <a:lnTo>
                  <a:pt x="1217041" y="1579406"/>
                </a:lnTo>
                <a:lnTo>
                  <a:pt x="1208039" y="1580329"/>
                </a:lnTo>
                <a:lnTo>
                  <a:pt x="1205905" y="1585121"/>
                </a:lnTo>
                <a:lnTo>
                  <a:pt x="1212280" y="1594542"/>
                </a:lnTo>
                <a:lnTo>
                  <a:pt x="1208526" y="1602974"/>
                </a:lnTo>
                <a:lnTo>
                  <a:pt x="1202091" y="1593689"/>
                </a:lnTo>
                <a:lnTo>
                  <a:pt x="1200722" y="1596764"/>
                </a:lnTo>
                <a:lnTo>
                  <a:pt x="1204371" y="1602262"/>
                </a:lnTo>
                <a:lnTo>
                  <a:pt x="1200617" y="1610695"/>
                </a:lnTo>
                <a:lnTo>
                  <a:pt x="1196897" y="1605354"/>
                </a:lnTo>
                <a:lnTo>
                  <a:pt x="1194139" y="1611549"/>
                </a:lnTo>
                <a:lnTo>
                  <a:pt x="1188049" y="1613849"/>
                </a:lnTo>
                <a:lnTo>
                  <a:pt x="1185682" y="1607783"/>
                </a:lnTo>
                <a:lnTo>
                  <a:pt x="1188440" y="1601588"/>
                </a:lnTo>
                <a:lnTo>
                  <a:pt x="1182005" y="1602408"/>
                </a:lnTo>
                <a:lnTo>
                  <a:pt x="1185760" y="1593975"/>
                </a:lnTo>
                <a:lnTo>
                  <a:pt x="1192265" y="1592998"/>
                </a:lnTo>
                <a:lnTo>
                  <a:pt x="1193633" y="1589924"/>
                </a:lnTo>
                <a:lnTo>
                  <a:pt x="1182428" y="1591355"/>
                </a:lnTo>
                <a:lnTo>
                  <a:pt x="1186182" y="1582922"/>
                </a:lnTo>
                <a:lnTo>
                  <a:pt x="1197448" y="1581355"/>
                </a:lnTo>
                <a:lnTo>
                  <a:pt x="1199773" y="1576133"/>
                </a:lnTo>
                <a:lnTo>
                  <a:pt x="1194780" y="1569333"/>
                </a:lnTo>
                <a:lnTo>
                  <a:pt x="1182933" y="1572022"/>
                </a:lnTo>
                <a:lnTo>
                  <a:pt x="1189667" y="1562315"/>
                </a:lnTo>
                <a:lnTo>
                  <a:pt x="1184483" y="1555213"/>
                </a:lnTo>
                <a:lnTo>
                  <a:pt x="1178812" y="1555776"/>
                </a:lnTo>
                <a:lnTo>
                  <a:pt x="1173785" y="1565972"/>
                </a:lnTo>
                <a:lnTo>
                  <a:pt x="1164609" y="1566924"/>
                </a:lnTo>
                <a:lnTo>
                  <a:pt x="1169414" y="1556739"/>
                </a:lnTo>
                <a:lnTo>
                  <a:pt x="1166051" y="1557110"/>
                </a:lnTo>
                <a:lnTo>
                  <a:pt x="1163113" y="1562981"/>
                </a:lnTo>
                <a:lnTo>
                  <a:pt x="1153946" y="1563911"/>
                </a:lnTo>
                <a:lnTo>
                  <a:pt x="1156709" y="1558070"/>
                </a:lnTo>
                <a:lnTo>
                  <a:pt x="1149936" y="1558739"/>
                </a:lnTo>
                <a:lnTo>
                  <a:pt x="1144843" y="1554657"/>
                </a:lnTo>
                <a:lnTo>
                  <a:pt x="1148969" y="1549587"/>
                </a:lnTo>
                <a:lnTo>
                  <a:pt x="1155699" y="1548898"/>
                </a:lnTo>
                <a:lnTo>
                  <a:pt x="1151788" y="1543744"/>
                </a:lnTo>
                <a:lnTo>
                  <a:pt x="1160964" y="1542792"/>
                </a:lnTo>
                <a:lnTo>
                  <a:pt x="1165074" y="1547926"/>
                </a:lnTo>
                <a:lnTo>
                  <a:pt x="1168450" y="1547587"/>
                </a:lnTo>
                <a:lnTo>
                  <a:pt x="1161575" y="1538621"/>
                </a:lnTo>
                <a:lnTo>
                  <a:pt x="1170784" y="1537656"/>
                </a:lnTo>
                <a:lnTo>
                  <a:pt x="1177825" y="1546614"/>
                </a:lnTo>
                <a:lnTo>
                  <a:pt x="1184111" y="1545946"/>
                </a:lnTo>
                <a:lnTo>
                  <a:pt x="1187301" y="1538780"/>
                </a:lnTo>
                <a:lnTo>
                  <a:pt x="1178676" y="1529548"/>
                </a:lnTo>
                <a:lnTo>
                  <a:pt x="1190956" y="1530573"/>
                </a:lnTo>
                <a:lnTo>
                  <a:pt x="1194448" y="1522728"/>
                </a:lnTo>
                <a:lnTo>
                  <a:pt x="1190638" y="1517836"/>
                </a:lnTo>
                <a:lnTo>
                  <a:pt x="1179302" y="1518585"/>
                </a:lnTo>
                <a:lnTo>
                  <a:pt x="1173825" y="1511109"/>
                </a:lnTo>
                <a:lnTo>
                  <a:pt x="1185097" y="1510195"/>
                </a:lnTo>
                <a:lnTo>
                  <a:pt x="1183081" y="1507482"/>
                </a:lnTo>
                <a:lnTo>
                  <a:pt x="1176525" y="1507841"/>
                </a:lnTo>
                <a:lnTo>
                  <a:pt x="1171093" y="1500384"/>
                </a:lnTo>
                <a:lnTo>
                  <a:pt x="1177540" y="1499841"/>
                </a:lnTo>
                <a:lnTo>
                  <a:pt x="1173559" y="1494358"/>
                </a:lnTo>
                <a:lnTo>
                  <a:pt x="1174555" y="1487921"/>
                </a:lnTo>
                <a:lnTo>
                  <a:pt x="1181019" y="1488984"/>
                </a:lnTo>
                <a:lnTo>
                  <a:pt x="1185033" y="1494455"/>
                </a:lnTo>
                <a:lnTo>
                  <a:pt x="1187524" y="1488495"/>
                </a:lnTo>
                <a:lnTo>
                  <a:pt x="1192947" y="1495974"/>
                </a:lnTo>
                <a:lnTo>
                  <a:pt x="1190561" y="1502063"/>
                </a:lnTo>
                <a:lnTo>
                  <a:pt x="1192590" y="1504808"/>
                </a:lnTo>
                <a:lnTo>
                  <a:pt x="1196898" y="1494402"/>
                </a:lnTo>
                <a:lnTo>
                  <a:pt x="1202321" y="1501881"/>
                </a:lnTo>
                <a:lnTo>
                  <a:pt x="1198118" y="1512416"/>
                </a:lnTo>
                <a:lnTo>
                  <a:pt x="1202141" y="1517621"/>
                </a:lnTo>
                <a:lnTo>
                  <a:pt x="1209762" y="1516815"/>
                </a:lnTo>
                <a:lnTo>
                  <a:pt x="1213488" y="1504795"/>
                </a:lnTo>
                <a:lnTo>
                  <a:pt x="1218753" y="1515916"/>
                </a:lnTo>
                <a:lnTo>
                  <a:pt x="1226992" y="1515059"/>
                </a:lnTo>
                <a:lnTo>
                  <a:pt x="1229609" y="1509182"/>
                </a:lnTo>
                <a:lnTo>
                  <a:pt x="1223222" y="1499729"/>
                </a:lnTo>
                <a:lnTo>
                  <a:pt x="1226956" y="1491342"/>
                </a:lnTo>
                <a:lnTo>
                  <a:pt x="1233423" y="1500614"/>
                </a:lnTo>
                <a:lnTo>
                  <a:pt x="1234802" y="1497517"/>
                </a:lnTo>
                <a:lnTo>
                  <a:pt x="1231153" y="1492018"/>
                </a:lnTo>
                <a:lnTo>
                  <a:pt x="1234888" y="1483631"/>
                </a:lnTo>
                <a:lnTo>
                  <a:pt x="1238618" y="1488949"/>
                </a:lnTo>
                <a:lnTo>
                  <a:pt x="1241375" y="1482754"/>
                </a:lnTo>
                <a:close/>
                <a:moveTo>
                  <a:pt x="410028" y="1480422"/>
                </a:moveTo>
                <a:lnTo>
                  <a:pt x="412384" y="1486510"/>
                </a:lnTo>
                <a:lnTo>
                  <a:pt x="409626" y="1492704"/>
                </a:lnTo>
                <a:lnTo>
                  <a:pt x="416073" y="1491918"/>
                </a:lnTo>
                <a:lnTo>
                  <a:pt x="412339" y="1500305"/>
                </a:lnTo>
                <a:lnTo>
                  <a:pt x="405812" y="1501273"/>
                </a:lnTo>
                <a:lnTo>
                  <a:pt x="404433" y="1504369"/>
                </a:lnTo>
                <a:lnTo>
                  <a:pt x="415628" y="1502960"/>
                </a:lnTo>
                <a:lnTo>
                  <a:pt x="411894" y="1511348"/>
                </a:lnTo>
                <a:lnTo>
                  <a:pt x="400618" y="1512937"/>
                </a:lnTo>
                <a:lnTo>
                  <a:pt x="398172" y="1518430"/>
                </a:lnTo>
                <a:lnTo>
                  <a:pt x="403120" y="1525212"/>
                </a:lnTo>
                <a:lnTo>
                  <a:pt x="415055" y="1522507"/>
                </a:lnTo>
                <a:lnTo>
                  <a:pt x="408256" y="1532239"/>
                </a:lnTo>
                <a:lnTo>
                  <a:pt x="413191" y="1538987"/>
                </a:lnTo>
                <a:lnTo>
                  <a:pt x="419286" y="1538505"/>
                </a:lnTo>
                <a:lnTo>
                  <a:pt x="424280" y="1528321"/>
                </a:lnTo>
                <a:lnTo>
                  <a:pt x="433467" y="1527346"/>
                </a:lnTo>
                <a:lnTo>
                  <a:pt x="428661" y="1537532"/>
                </a:lnTo>
                <a:lnTo>
                  <a:pt x="432027" y="1537215"/>
                </a:lnTo>
                <a:lnTo>
                  <a:pt x="434943" y="1531334"/>
                </a:lnTo>
                <a:lnTo>
                  <a:pt x="444152" y="1530370"/>
                </a:lnTo>
                <a:lnTo>
                  <a:pt x="441379" y="1536232"/>
                </a:lnTo>
                <a:lnTo>
                  <a:pt x="448163" y="1535542"/>
                </a:lnTo>
                <a:lnTo>
                  <a:pt x="453255" y="1539624"/>
                </a:lnTo>
                <a:lnTo>
                  <a:pt x="449152" y="1544704"/>
                </a:lnTo>
                <a:lnTo>
                  <a:pt x="442377" y="1545372"/>
                </a:lnTo>
                <a:lnTo>
                  <a:pt x="446301" y="1550559"/>
                </a:lnTo>
                <a:lnTo>
                  <a:pt x="437134" y="1551489"/>
                </a:lnTo>
                <a:lnTo>
                  <a:pt x="432992" y="1546367"/>
                </a:lnTo>
                <a:lnTo>
                  <a:pt x="429627" y="1546684"/>
                </a:lnTo>
                <a:lnTo>
                  <a:pt x="436491" y="1555672"/>
                </a:lnTo>
                <a:lnTo>
                  <a:pt x="427314" y="1556624"/>
                </a:lnTo>
                <a:lnTo>
                  <a:pt x="420242" y="1547679"/>
                </a:lnTo>
                <a:lnTo>
                  <a:pt x="414918" y="1548071"/>
                </a:lnTo>
                <a:lnTo>
                  <a:pt x="411235" y="1556346"/>
                </a:lnTo>
                <a:lnTo>
                  <a:pt x="419267" y="1564960"/>
                </a:lnTo>
                <a:lnTo>
                  <a:pt x="407832" y="1563988"/>
                </a:lnTo>
                <a:lnTo>
                  <a:pt x="404248" y="1572035"/>
                </a:lnTo>
                <a:lnTo>
                  <a:pt x="407428" y="1576458"/>
                </a:lnTo>
                <a:lnTo>
                  <a:pt x="418799" y="1575750"/>
                </a:lnTo>
                <a:lnTo>
                  <a:pt x="424231" y="1583207"/>
                </a:lnTo>
                <a:lnTo>
                  <a:pt x="412968" y="1584098"/>
                </a:lnTo>
                <a:lnTo>
                  <a:pt x="414986" y="1586811"/>
                </a:lnTo>
                <a:lnTo>
                  <a:pt x="421563" y="1586461"/>
                </a:lnTo>
                <a:lnTo>
                  <a:pt x="427006" y="1593896"/>
                </a:lnTo>
                <a:lnTo>
                  <a:pt x="420536" y="1594429"/>
                </a:lnTo>
                <a:lnTo>
                  <a:pt x="424539" y="1599923"/>
                </a:lnTo>
                <a:lnTo>
                  <a:pt x="423543" y="1606360"/>
                </a:lnTo>
                <a:lnTo>
                  <a:pt x="417092" y="1605329"/>
                </a:lnTo>
                <a:lnTo>
                  <a:pt x="413066" y="1599826"/>
                </a:lnTo>
                <a:lnTo>
                  <a:pt x="410565" y="1605809"/>
                </a:lnTo>
                <a:lnTo>
                  <a:pt x="405109" y="1598341"/>
                </a:lnTo>
                <a:lnTo>
                  <a:pt x="407505" y="1592230"/>
                </a:lnTo>
                <a:lnTo>
                  <a:pt x="405521" y="1589505"/>
                </a:lnTo>
                <a:lnTo>
                  <a:pt x="401178" y="1599869"/>
                </a:lnTo>
                <a:lnTo>
                  <a:pt x="395746" y="1592412"/>
                </a:lnTo>
                <a:lnTo>
                  <a:pt x="399962" y="1581909"/>
                </a:lnTo>
                <a:lnTo>
                  <a:pt x="396909" y="1577626"/>
                </a:lnTo>
                <a:lnTo>
                  <a:pt x="387931" y="1578558"/>
                </a:lnTo>
                <a:lnTo>
                  <a:pt x="384509" y="1589712"/>
                </a:lnTo>
                <a:lnTo>
                  <a:pt x="379615" y="1579406"/>
                </a:lnTo>
                <a:lnTo>
                  <a:pt x="370613" y="1580329"/>
                </a:lnTo>
                <a:lnTo>
                  <a:pt x="368479" y="1585122"/>
                </a:lnTo>
                <a:lnTo>
                  <a:pt x="374853" y="1594541"/>
                </a:lnTo>
                <a:lnTo>
                  <a:pt x="371100" y="1602974"/>
                </a:lnTo>
                <a:lnTo>
                  <a:pt x="364665" y="1593689"/>
                </a:lnTo>
                <a:lnTo>
                  <a:pt x="363296" y="1596764"/>
                </a:lnTo>
                <a:lnTo>
                  <a:pt x="366945" y="1602262"/>
                </a:lnTo>
                <a:lnTo>
                  <a:pt x="363191" y="1610695"/>
                </a:lnTo>
                <a:lnTo>
                  <a:pt x="359471" y="1605355"/>
                </a:lnTo>
                <a:lnTo>
                  <a:pt x="356713" y="1611549"/>
                </a:lnTo>
                <a:lnTo>
                  <a:pt x="350622" y="1613848"/>
                </a:lnTo>
                <a:lnTo>
                  <a:pt x="348256" y="1607783"/>
                </a:lnTo>
                <a:lnTo>
                  <a:pt x="351014" y="1601589"/>
                </a:lnTo>
                <a:lnTo>
                  <a:pt x="344579" y="1602408"/>
                </a:lnTo>
                <a:lnTo>
                  <a:pt x="348334" y="1593976"/>
                </a:lnTo>
                <a:lnTo>
                  <a:pt x="354839" y="1592998"/>
                </a:lnTo>
                <a:lnTo>
                  <a:pt x="356207" y="1589924"/>
                </a:lnTo>
                <a:lnTo>
                  <a:pt x="345002" y="1591354"/>
                </a:lnTo>
                <a:lnTo>
                  <a:pt x="348756" y="1582922"/>
                </a:lnTo>
                <a:lnTo>
                  <a:pt x="360022" y="1581356"/>
                </a:lnTo>
                <a:lnTo>
                  <a:pt x="362347" y="1576134"/>
                </a:lnTo>
                <a:lnTo>
                  <a:pt x="357354" y="1569333"/>
                </a:lnTo>
                <a:lnTo>
                  <a:pt x="345507" y="1572021"/>
                </a:lnTo>
                <a:lnTo>
                  <a:pt x="352241" y="1562315"/>
                </a:lnTo>
                <a:lnTo>
                  <a:pt x="347057" y="1555213"/>
                </a:lnTo>
                <a:lnTo>
                  <a:pt x="341386" y="1555777"/>
                </a:lnTo>
                <a:lnTo>
                  <a:pt x="336359" y="1565972"/>
                </a:lnTo>
                <a:lnTo>
                  <a:pt x="327183" y="1566924"/>
                </a:lnTo>
                <a:lnTo>
                  <a:pt x="331989" y="1556739"/>
                </a:lnTo>
                <a:lnTo>
                  <a:pt x="328625" y="1557111"/>
                </a:lnTo>
                <a:lnTo>
                  <a:pt x="325687" y="1562981"/>
                </a:lnTo>
                <a:lnTo>
                  <a:pt x="316520" y="1563911"/>
                </a:lnTo>
                <a:lnTo>
                  <a:pt x="319283" y="1558071"/>
                </a:lnTo>
                <a:lnTo>
                  <a:pt x="312509" y="1558739"/>
                </a:lnTo>
                <a:lnTo>
                  <a:pt x="307417" y="1554657"/>
                </a:lnTo>
                <a:lnTo>
                  <a:pt x="311544" y="1549586"/>
                </a:lnTo>
                <a:lnTo>
                  <a:pt x="318273" y="1548898"/>
                </a:lnTo>
                <a:lnTo>
                  <a:pt x="314362" y="1543744"/>
                </a:lnTo>
                <a:lnTo>
                  <a:pt x="323539" y="1542791"/>
                </a:lnTo>
                <a:lnTo>
                  <a:pt x="327648" y="1547926"/>
                </a:lnTo>
                <a:lnTo>
                  <a:pt x="331024" y="1547587"/>
                </a:lnTo>
                <a:lnTo>
                  <a:pt x="324149" y="1538621"/>
                </a:lnTo>
                <a:lnTo>
                  <a:pt x="333358" y="1537656"/>
                </a:lnTo>
                <a:lnTo>
                  <a:pt x="340398" y="1546614"/>
                </a:lnTo>
                <a:lnTo>
                  <a:pt x="346684" y="1545946"/>
                </a:lnTo>
                <a:lnTo>
                  <a:pt x="349876" y="1538779"/>
                </a:lnTo>
                <a:lnTo>
                  <a:pt x="341250" y="1529548"/>
                </a:lnTo>
                <a:lnTo>
                  <a:pt x="353529" y="1530572"/>
                </a:lnTo>
                <a:lnTo>
                  <a:pt x="357022" y="1522728"/>
                </a:lnTo>
                <a:lnTo>
                  <a:pt x="353212" y="1517835"/>
                </a:lnTo>
                <a:lnTo>
                  <a:pt x="341876" y="1518585"/>
                </a:lnTo>
                <a:lnTo>
                  <a:pt x="336398" y="1511108"/>
                </a:lnTo>
                <a:lnTo>
                  <a:pt x="347671" y="1510195"/>
                </a:lnTo>
                <a:lnTo>
                  <a:pt x="345654" y="1507481"/>
                </a:lnTo>
                <a:lnTo>
                  <a:pt x="339100" y="1507841"/>
                </a:lnTo>
                <a:lnTo>
                  <a:pt x="333667" y="1500384"/>
                </a:lnTo>
                <a:lnTo>
                  <a:pt x="340114" y="1499841"/>
                </a:lnTo>
                <a:lnTo>
                  <a:pt x="336133" y="1494358"/>
                </a:lnTo>
                <a:lnTo>
                  <a:pt x="337129" y="1487922"/>
                </a:lnTo>
                <a:lnTo>
                  <a:pt x="343593" y="1488984"/>
                </a:lnTo>
                <a:lnTo>
                  <a:pt x="347607" y="1494455"/>
                </a:lnTo>
                <a:lnTo>
                  <a:pt x="350097" y="1488494"/>
                </a:lnTo>
                <a:lnTo>
                  <a:pt x="355520" y="1495973"/>
                </a:lnTo>
                <a:lnTo>
                  <a:pt x="353134" y="1502063"/>
                </a:lnTo>
                <a:lnTo>
                  <a:pt x="355164" y="1504809"/>
                </a:lnTo>
                <a:lnTo>
                  <a:pt x="359471" y="1494401"/>
                </a:lnTo>
                <a:lnTo>
                  <a:pt x="364895" y="1501882"/>
                </a:lnTo>
                <a:lnTo>
                  <a:pt x="360691" y="1512416"/>
                </a:lnTo>
                <a:lnTo>
                  <a:pt x="364715" y="1517621"/>
                </a:lnTo>
                <a:lnTo>
                  <a:pt x="372336" y="1516815"/>
                </a:lnTo>
                <a:lnTo>
                  <a:pt x="376062" y="1504794"/>
                </a:lnTo>
                <a:lnTo>
                  <a:pt x="381327" y="1515916"/>
                </a:lnTo>
                <a:lnTo>
                  <a:pt x="389566" y="1515060"/>
                </a:lnTo>
                <a:lnTo>
                  <a:pt x="392183" y="1509182"/>
                </a:lnTo>
                <a:lnTo>
                  <a:pt x="385796" y="1499729"/>
                </a:lnTo>
                <a:lnTo>
                  <a:pt x="389530" y="1491342"/>
                </a:lnTo>
                <a:lnTo>
                  <a:pt x="395998" y="1500614"/>
                </a:lnTo>
                <a:lnTo>
                  <a:pt x="397376" y="1497517"/>
                </a:lnTo>
                <a:lnTo>
                  <a:pt x="393728" y="1492018"/>
                </a:lnTo>
                <a:lnTo>
                  <a:pt x="397462" y="1483631"/>
                </a:lnTo>
                <a:lnTo>
                  <a:pt x="401191" y="1488948"/>
                </a:lnTo>
                <a:lnTo>
                  <a:pt x="403949" y="1482754"/>
                </a:lnTo>
                <a:close/>
                <a:moveTo>
                  <a:pt x="516570" y="1408139"/>
                </a:moveTo>
                <a:lnTo>
                  <a:pt x="508771" y="1408920"/>
                </a:lnTo>
                <a:lnTo>
                  <a:pt x="505087" y="1417194"/>
                </a:lnTo>
                <a:lnTo>
                  <a:pt x="521832" y="1415493"/>
                </a:lnTo>
                <a:close/>
                <a:moveTo>
                  <a:pt x="1353996" y="1408139"/>
                </a:moveTo>
                <a:lnTo>
                  <a:pt x="1346197" y="1408920"/>
                </a:lnTo>
                <a:lnTo>
                  <a:pt x="1342513" y="1417194"/>
                </a:lnTo>
                <a:lnTo>
                  <a:pt x="1359258" y="1415493"/>
                </a:lnTo>
                <a:close/>
                <a:moveTo>
                  <a:pt x="935283" y="1408139"/>
                </a:moveTo>
                <a:lnTo>
                  <a:pt x="927484" y="1408919"/>
                </a:lnTo>
                <a:lnTo>
                  <a:pt x="923800" y="1417194"/>
                </a:lnTo>
                <a:lnTo>
                  <a:pt x="940545" y="1415493"/>
                </a:lnTo>
                <a:close/>
                <a:moveTo>
                  <a:pt x="1109139" y="1407564"/>
                </a:moveTo>
                <a:lnTo>
                  <a:pt x="1123884" y="1417888"/>
                </a:lnTo>
                <a:lnTo>
                  <a:pt x="1041289" y="1535846"/>
                </a:lnTo>
                <a:lnTo>
                  <a:pt x="1026544" y="1525522"/>
                </a:lnTo>
                <a:close/>
                <a:moveTo>
                  <a:pt x="690426" y="1407564"/>
                </a:moveTo>
                <a:lnTo>
                  <a:pt x="705171" y="1417888"/>
                </a:lnTo>
                <a:lnTo>
                  <a:pt x="622576" y="1535846"/>
                </a:lnTo>
                <a:lnTo>
                  <a:pt x="607832" y="1525522"/>
                </a:lnTo>
                <a:close/>
                <a:moveTo>
                  <a:pt x="271713" y="1407564"/>
                </a:moveTo>
                <a:lnTo>
                  <a:pt x="286459" y="1417888"/>
                </a:lnTo>
                <a:lnTo>
                  <a:pt x="203863" y="1535846"/>
                </a:lnTo>
                <a:lnTo>
                  <a:pt x="189118" y="1525522"/>
                </a:lnTo>
                <a:close/>
                <a:moveTo>
                  <a:pt x="1333694" y="1398965"/>
                </a:moveTo>
                <a:lnTo>
                  <a:pt x="1324638" y="1399890"/>
                </a:lnTo>
                <a:lnTo>
                  <a:pt x="1334227" y="1413044"/>
                </a:lnTo>
                <a:lnTo>
                  <a:pt x="1337921" y="1404747"/>
                </a:lnTo>
                <a:close/>
                <a:moveTo>
                  <a:pt x="914980" y="1398965"/>
                </a:moveTo>
                <a:lnTo>
                  <a:pt x="905924" y="1399889"/>
                </a:lnTo>
                <a:lnTo>
                  <a:pt x="915513" y="1413043"/>
                </a:lnTo>
                <a:lnTo>
                  <a:pt x="919207" y="1404747"/>
                </a:lnTo>
                <a:close/>
                <a:moveTo>
                  <a:pt x="496267" y="1398964"/>
                </a:moveTo>
                <a:lnTo>
                  <a:pt x="487212" y="1399890"/>
                </a:lnTo>
                <a:lnTo>
                  <a:pt x="496800" y="1413043"/>
                </a:lnTo>
                <a:lnTo>
                  <a:pt x="500495" y="1404747"/>
                </a:lnTo>
                <a:close/>
                <a:moveTo>
                  <a:pt x="535960" y="1394533"/>
                </a:moveTo>
                <a:lnTo>
                  <a:pt x="527028" y="1395242"/>
                </a:lnTo>
                <a:lnTo>
                  <a:pt x="523836" y="1402408"/>
                </a:lnTo>
                <a:lnTo>
                  <a:pt x="529146" y="1409838"/>
                </a:lnTo>
                <a:close/>
                <a:moveTo>
                  <a:pt x="1373386" y="1394533"/>
                </a:moveTo>
                <a:lnTo>
                  <a:pt x="1364453" y="1395243"/>
                </a:lnTo>
                <a:lnTo>
                  <a:pt x="1361262" y="1402408"/>
                </a:lnTo>
                <a:lnTo>
                  <a:pt x="1366572" y="1409837"/>
                </a:lnTo>
                <a:close/>
                <a:moveTo>
                  <a:pt x="954673" y="1394533"/>
                </a:moveTo>
                <a:lnTo>
                  <a:pt x="945740" y="1395242"/>
                </a:lnTo>
                <a:lnTo>
                  <a:pt x="942550" y="1402409"/>
                </a:lnTo>
                <a:lnTo>
                  <a:pt x="947859" y="1409837"/>
                </a:lnTo>
                <a:close/>
                <a:moveTo>
                  <a:pt x="933096" y="1385847"/>
                </a:moveTo>
                <a:lnTo>
                  <a:pt x="929821" y="1386204"/>
                </a:lnTo>
                <a:lnTo>
                  <a:pt x="924944" y="1386687"/>
                </a:lnTo>
                <a:lnTo>
                  <a:pt x="921613" y="1394170"/>
                </a:lnTo>
                <a:lnTo>
                  <a:pt x="924034" y="1397497"/>
                </a:lnTo>
                <a:lnTo>
                  <a:pt x="926442" y="1400790"/>
                </a:lnTo>
                <a:lnTo>
                  <a:pt x="930547" y="1400396"/>
                </a:lnTo>
                <a:lnTo>
                  <a:pt x="934617" y="1399960"/>
                </a:lnTo>
                <a:lnTo>
                  <a:pt x="937948" y="1392477"/>
                </a:lnTo>
                <a:close/>
                <a:moveTo>
                  <a:pt x="514383" y="1385847"/>
                </a:moveTo>
                <a:lnTo>
                  <a:pt x="511108" y="1386204"/>
                </a:lnTo>
                <a:lnTo>
                  <a:pt x="506232" y="1386688"/>
                </a:lnTo>
                <a:lnTo>
                  <a:pt x="502900" y="1394170"/>
                </a:lnTo>
                <a:lnTo>
                  <a:pt x="505321" y="1397497"/>
                </a:lnTo>
                <a:lnTo>
                  <a:pt x="507730" y="1400790"/>
                </a:lnTo>
                <a:lnTo>
                  <a:pt x="511834" y="1400396"/>
                </a:lnTo>
                <a:lnTo>
                  <a:pt x="515903" y="1399959"/>
                </a:lnTo>
                <a:lnTo>
                  <a:pt x="519235" y="1392477"/>
                </a:lnTo>
                <a:close/>
                <a:moveTo>
                  <a:pt x="1351809" y="1385847"/>
                </a:moveTo>
                <a:lnTo>
                  <a:pt x="1348534" y="1386204"/>
                </a:lnTo>
                <a:lnTo>
                  <a:pt x="1343658" y="1386687"/>
                </a:lnTo>
                <a:lnTo>
                  <a:pt x="1340326" y="1394170"/>
                </a:lnTo>
                <a:lnTo>
                  <a:pt x="1342747" y="1397497"/>
                </a:lnTo>
                <a:lnTo>
                  <a:pt x="1345156" y="1400790"/>
                </a:lnTo>
                <a:lnTo>
                  <a:pt x="1349260" y="1400396"/>
                </a:lnTo>
                <a:lnTo>
                  <a:pt x="1353329" y="1399960"/>
                </a:lnTo>
                <a:lnTo>
                  <a:pt x="1356661" y="1392477"/>
                </a:lnTo>
                <a:close/>
                <a:moveTo>
                  <a:pt x="493362" y="1375973"/>
                </a:moveTo>
                <a:lnTo>
                  <a:pt x="486829" y="1390645"/>
                </a:lnTo>
                <a:lnTo>
                  <a:pt x="495918" y="1389707"/>
                </a:lnTo>
                <a:lnTo>
                  <a:pt x="498877" y="1383060"/>
                </a:lnTo>
                <a:close/>
                <a:moveTo>
                  <a:pt x="1330788" y="1375973"/>
                </a:moveTo>
                <a:lnTo>
                  <a:pt x="1324255" y="1390644"/>
                </a:lnTo>
                <a:lnTo>
                  <a:pt x="1333344" y="1389707"/>
                </a:lnTo>
                <a:lnTo>
                  <a:pt x="1336303" y="1383061"/>
                </a:lnTo>
                <a:close/>
                <a:moveTo>
                  <a:pt x="912074" y="1375973"/>
                </a:moveTo>
                <a:lnTo>
                  <a:pt x="905543" y="1390645"/>
                </a:lnTo>
                <a:lnTo>
                  <a:pt x="914631" y="1389707"/>
                </a:lnTo>
                <a:lnTo>
                  <a:pt x="917591" y="1383061"/>
                </a:lnTo>
                <a:close/>
                <a:moveTo>
                  <a:pt x="524805" y="1372907"/>
                </a:moveTo>
                <a:lnTo>
                  <a:pt x="521111" y="1381203"/>
                </a:lnTo>
                <a:lnTo>
                  <a:pt x="524725" y="1386172"/>
                </a:lnTo>
                <a:lnTo>
                  <a:pt x="533944" y="1385428"/>
                </a:lnTo>
                <a:close/>
                <a:moveTo>
                  <a:pt x="1362231" y="1372906"/>
                </a:moveTo>
                <a:lnTo>
                  <a:pt x="1358537" y="1381204"/>
                </a:lnTo>
                <a:lnTo>
                  <a:pt x="1362151" y="1386172"/>
                </a:lnTo>
                <a:lnTo>
                  <a:pt x="1371370" y="1385428"/>
                </a:lnTo>
                <a:close/>
                <a:moveTo>
                  <a:pt x="943518" y="1372906"/>
                </a:moveTo>
                <a:lnTo>
                  <a:pt x="939823" y="1381204"/>
                </a:lnTo>
                <a:lnTo>
                  <a:pt x="943439" y="1386172"/>
                </a:lnTo>
                <a:lnTo>
                  <a:pt x="952657" y="1385428"/>
                </a:lnTo>
                <a:close/>
                <a:moveTo>
                  <a:pt x="1353625" y="1369536"/>
                </a:moveTo>
                <a:lnTo>
                  <a:pt x="1338690" y="1371067"/>
                </a:lnTo>
                <a:lnTo>
                  <a:pt x="1344316" y="1378393"/>
                </a:lnTo>
                <a:lnTo>
                  <a:pt x="1348541" y="1377972"/>
                </a:lnTo>
                <a:lnTo>
                  <a:pt x="1349930" y="1377832"/>
                </a:lnTo>
                <a:close/>
                <a:moveTo>
                  <a:pt x="934912" y="1369536"/>
                </a:moveTo>
                <a:lnTo>
                  <a:pt x="919976" y="1371067"/>
                </a:lnTo>
                <a:lnTo>
                  <a:pt x="925603" y="1378393"/>
                </a:lnTo>
                <a:lnTo>
                  <a:pt x="929827" y="1377972"/>
                </a:lnTo>
                <a:lnTo>
                  <a:pt x="931218" y="1377832"/>
                </a:lnTo>
                <a:close/>
                <a:moveTo>
                  <a:pt x="516198" y="1369535"/>
                </a:moveTo>
                <a:lnTo>
                  <a:pt x="501263" y="1371067"/>
                </a:lnTo>
                <a:lnTo>
                  <a:pt x="506889" y="1378393"/>
                </a:lnTo>
                <a:lnTo>
                  <a:pt x="511115" y="1377972"/>
                </a:lnTo>
                <a:lnTo>
                  <a:pt x="512504" y="1377832"/>
                </a:lnTo>
                <a:close/>
                <a:moveTo>
                  <a:pt x="1378002" y="1326104"/>
                </a:moveTo>
                <a:lnTo>
                  <a:pt x="1380358" y="1332192"/>
                </a:lnTo>
                <a:lnTo>
                  <a:pt x="1377601" y="1338386"/>
                </a:lnTo>
                <a:lnTo>
                  <a:pt x="1384048" y="1337600"/>
                </a:lnTo>
                <a:lnTo>
                  <a:pt x="1380314" y="1345987"/>
                </a:lnTo>
                <a:lnTo>
                  <a:pt x="1373786" y="1346955"/>
                </a:lnTo>
                <a:lnTo>
                  <a:pt x="1372407" y="1350051"/>
                </a:lnTo>
                <a:lnTo>
                  <a:pt x="1383602" y="1348642"/>
                </a:lnTo>
                <a:lnTo>
                  <a:pt x="1379868" y="1357030"/>
                </a:lnTo>
                <a:lnTo>
                  <a:pt x="1368592" y="1358619"/>
                </a:lnTo>
                <a:lnTo>
                  <a:pt x="1366146" y="1364113"/>
                </a:lnTo>
                <a:lnTo>
                  <a:pt x="1371094" y="1370894"/>
                </a:lnTo>
                <a:lnTo>
                  <a:pt x="1383029" y="1368190"/>
                </a:lnTo>
                <a:lnTo>
                  <a:pt x="1376230" y="1377921"/>
                </a:lnTo>
                <a:lnTo>
                  <a:pt x="1381165" y="1384669"/>
                </a:lnTo>
                <a:lnTo>
                  <a:pt x="1387260" y="1384186"/>
                </a:lnTo>
                <a:lnTo>
                  <a:pt x="1392254" y="1374004"/>
                </a:lnTo>
                <a:lnTo>
                  <a:pt x="1401441" y="1373028"/>
                </a:lnTo>
                <a:lnTo>
                  <a:pt x="1396635" y="1383214"/>
                </a:lnTo>
                <a:lnTo>
                  <a:pt x="1400001" y="1382897"/>
                </a:lnTo>
                <a:lnTo>
                  <a:pt x="1402918" y="1377017"/>
                </a:lnTo>
                <a:lnTo>
                  <a:pt x="1412126" y="1376052"/>
                </a:lnTo>
                <a:lnTo>
                  <a:pt x="1409354" y="1381914"/>
                </a:lnTo>
                <a:lnTo>
                  <a:pt x="1416137" y="1381224"/>
                </a:lnTo>
                <a:lnTo>
                  <a:pt x="1421230" y="1385306"/>
                </a:lnTo>
                <a:lnTo>
                  <a:pt x="1417125" y="1390385"/>
                </a:lnTo>
                <a:lnTo>
                  <a:pt x="1410351" y="1391054"/>
                </a:lnTo>
                <a:lnTo>
                  <a:pt x="1414275" y="1396241"/>
                </a:lnTo>
                <a:lnTo>
                  <a:pt x="1405108" y="1397171"/>
                </a:lnTo>
                <a:lnTo>
                  <a:pt x="1400967" y="1392049"/>
                </a:lnTo>
                <a:lnTo>
                  <a:pt x="1397601" y="1392366"/>
                </a:lnTo>
                <a:lnTo>
                  <a:pt x="1404465" y="1401355"/>
                </a:lnTo>
                <a:lnTo>
                  <a:pt x="1395288" y="1402306"/>
                </a:lnTo>
                <a:lnTo>
                  <a:pt x="1388215" y="1393361"/>
                </a:lnTo>
                <a:lnTo>
                  <a:pt x="1382892" y="1393753"/>
                </a:lnTo>
                <a:lnTo>
                  <a:pt x="1379208" y="1402028"/>
                </a:lnTo>
                <a:lnTo>
                  <a:pt x="1387241" y="1410643"/>
                </a:lnTo>
                <a:lnTo>
                  <a:pt x="1375806" y="1409669"/>
                </a:lnTo>
                <a:lnTo>
                  <a:pt x="1372223" y="1417717"/>
                </a:lnTo>
                <a:lnTo>
                  <a:pt x="1375402" y="1422140"/>
                </a:lnTo>
                <a:lnTo>
                  <a:pt x="1386773" y="1421432"/>
                </a:lnTo>
                <a:lnTo>
                  <a:pt x="1392205" y="1428889"/>
                </a:lnTo>
                <a:lnTo>
                  <a:pt x="1380942" y="1429780"/>
                </a:lnTo>
                <a:lnTo>
                  <a:pt x="1382959" y="1432493"/>
                </a:lnTo>
                <a:lnTo>
                  <a:pt x="1389537" y="1432144"/>
                </a:lnTo>
                <a:lnTo>
                  <a:pt x="1394980" y="1439578"/>
                </a:lnTo>
                <a:lnTo>
                  <a:pt x="1388510" y="1440112"/>
                </a:lnTo>
                <a:lnTo>
                  <a:pt x="1392513" y="1445605"/>
                </a:lnTo>
                <a:lnTo>
                  <a:pt x="1391517" y="1452042"/>
                </a:lnTo>
                <a:lnTo>
                  <a:pt x="1385066" y="1451011"/>
                </a:lnTo>
                <a:lnTo>
                  <a:pt x="1381040" y="1445508"/>
                </a:lnTo>
                <a:lnTo>
                  <a:pt x="1378539" y="1451491"/>
                </a:lnTo>
                <a:lnTo>
                  <a:pt x="1373084" y="1444024"/>
                </a:lnTo>
                <a:lnTo>
                  <a:pt x="1375479" y="1437912"/>
                </a:lnTo>
                <a:lnTo>
                  <a:pt x="1373496" y="1435187"/>
                </a:lnTo>
                <a:lnTo>
                  <a:pt x="1369152" y="1445551"/>
                </a:lnTo>
                <a:lnTo>
                  <a:pt x="1363719" y="1438094"/>
                </a:lnTo>
                <a:lnTo>
                  <a:pt x="1367934" y="1427591"/>
                </a:lnTo>
                <a:lnTo>
                  <a:pt x="1364884" y="1423307"/>
                </a:lnTo>
                <a:lnTo>
                  <a:pt x="1355906" y="1424240"/>
                </a:lnTo>
                <a:lnTo>
                  <a:pt x="1352484" y="1435394"/>
                </a:lnTo>
                <a:lnTo>
                  <a:pt x="1347588" y="1425087"/>
                </a:lnTo>
                <a:lnTo>
                  <a:pt x="1338588" y="1426011"/>
                </a:lnTo>
                <a:lnTo>
                  <a:pt x="1336454" y="1430803"/>
                </a:lnTo>
                <a:lnTo>
                  <a:pt x="1342828" y="1440223"/>
                </a:lnTo>
                <a:lnTo>
                  <a:pt x="1339073" y="1448656"/>
                </a:lnTo>
                <a:lnTo>
                  <a:pt x="1332639" y="1439371"/>
                </a:lnTo>
                <a:lnTo>
                  <a:pt x="1331270" y="1442446"/>
                </a:lnTo>
                <a:lnTo>
                  <a:pt x="1334919" y="1447944"/>
                </a:lnTo>
                <a:lnTo>
                  <a:pt x="1331165" y="1456377"/>
                </a:lnTo>
                <a:lnTo>
                  <a:pt x="1327445" y="1451037"/>
                </a:lnTo>
                <a:lnTo>
                  <a:pt x="1324688" y="1457231"/>
                </a:lnTo>
                <a:lnTo>
                  <a:pt x="1318596" y="1459530"/>
                </a:lnTo>
                <a:lnTo>
                  <a:pt x="1316229" y="1453465"/>
                </a:lnTo>
                <a:lnTo>
                  <a:pt x="1318988" y="1447271"/>
                </a:lnTo>
                <a:lnTo>
                  <a:pt x="1312552" y="1448090"/>
                </a:lnTo>
                <a:lnTo>
                  <a:pt x="1316307" y="1439657"/>
                </a:lnTo>
                <a:lnTo>
                  <a:pt x="1322812" y="1438680"/>
                </a:lnTo>
                <a:lnTo>
                  <a:pt x="1324181" y="1435606"/>
                </a:lnTo>
                <a:lnTo>
                  <a:pt x="1312976" y="1437037"/>
                </a:lnTo>
                <a:lnTo>
                  <a:pt x="1316730" y="1428604"/>
                </a:lnTo>
                <a:lnTo>
                  <a:pt x="1327996" y="1427038"/>
                </a:lnTo>
                <a:lnTo>
                  <a:pt x="1330321" y="1421816"/>
                </a:lnTo>
                <a:lnTo>
                  <a:pt x="1325328" y="1415015"/>
                </a:lnTo>
                <a:lnTo>
                  <a:pt x="1313481" y="1417703"/>
                </a:lnTo>
                <a:lnTo>
                  <a:pt x="1320214" y="1407997"/>
                </a:lnTo>
                <a:lnTo>
                  <a:pt x="1315030" y="1400895"/>
                </a:lnTo>
                <a:lnTo>
                  <a:pt x="1309361" y="1401458"/>
                </a:lnTo>
                <a:lnTo>
                  <a:pt x="1304334" y="1411653"/>
                </a:lnTo>
                <a:lnTo>
                  <a:pt x="1295157" y="1412606"/>
                </a:lnTo>
                <a:lnTo>
                  <a:pt x="1299963" y="1402420"/>
                </a:lnTo>
                <a:lnTo>
                  <a:pt x="1296600" y="1402793"/>
                </a:lnTo>
                <a:lnTo>
                  <a:pt x="1293661" y="1408663"/>
                </a:lnTo>
                <a:lnTo>
                  <a:pt x="1284494" y="1409593"/>
                </a:lnTo>
                <a:lnTo>
                  <a:pt x="1287257" y="1403753"/>
                </a:lnTo>
                <a:lnTo>
                  <a:pt x="1280483" y="1404421"/>
                </a:lnTo>
                <a:lnTo>
                  <a:pt x="1275391" y="1400339"/>
                </a:lnTo>
                <a:lnTo>
                  <a:pt x="1279518" y="1395268"/>
                </a:lnTo>
                <a:lnTo>
                  <a:pt x="1286247" y="1394580"/>
                </a:lnTo>
                <a:lnTo>
                  <a:pt x="1282336" y="1389426"/>
                </a:lnTo>
                <a:lnTo>
                  <a:pt x="1291513" y="1388473"/>
                </a:lnTo>
                <a:lnTo>
                  <a:pt x="1295622" y="1393608"/>
                </a:lnTo>
                <a:lnTo>
                  <a:pt x="1298997" y="1393268"/>
                </a:lnTo>
                <a:lnTo>
                  <a:pt x="1292123" y="1384303"/>
                </a:lnTo>
                <a:lnTo>
                  <a:pt x="1301332" y="1383338"/>
                </a:lnTo>
                <a:lnTo>
                  <a:pt x="1308372" y="1392296"/>
                </a:lnTo>
                <a:lnTo>
                  <a:pt x="1314659" y="1391628"/>
                </a:lnTo>
                <a:lnTo>
                  <a:pt x="1317849" y="1384461"/>
                </a:lnTo>
                <a:lnTo>
                  <a:pt x="1309224" y="1375230"/>
                </a:lnTo>
                <a:lnTo>
                  <a:pt x="1321503" y="1376254"/>
                </a:lnTo>
                <a:lnTo>
                  <a:pt x="1324996" y="1368410"/>
                </a:lnTo>
                <a:lnTo>
                  <a:pt x="1321186" y="1363517"/>
                </a:lnTo>
                <a:lnTo>
                  <a:pt x="1309850" y="1364268"/>
                </a:lnTo>
                <a:lnTo>
                  <a:pt x="1304372" y="1356790"/>
                </a:lnTo>
                <a:lnTo>
                  <a:pt x="1315645" y="1355876"/>
                </a:lnTo>
                <a:lnTo>
                  <a:pt x="1313628" y="1353164"/>
                </a:lnTo>
                <a:lnTo>
                  <a:pt x="1307074" y="1353523"/>
                </a:lnTo>
                <a:lnTo>
                  <a:pt x="1301641" y="1346067"/>
                </a:lnTo>
                <a:lnTo>
                  <a:pt x="1308088" y="1345523"/>
                </a:lnTo>
                <a:lnTo>
                  <a:pt x="1304107" y="1340040"/>
                </a:lnTo>
                <a:lnTo>
                  <a:pt x="1305104" y="1333604"/>
                </a:lnTo>
                <a:lnTo>
                  <a:pt x="1311567" y="1334666"/>
                </a:lnTo>
                <a:lnTo>
                  <a:pt x="1315581" y="1340136"/>
                </a:lnTo>
                <a:lnTo>
                  <a:pt x="1318072" y="1334176"/>
                </a:lnTo>
                <a:lnTo>
                  <a:pt x="1323495" y="1341655"/>
                </a:lnTo>
                <a:lnTo>
                  <a:pt x="1321108" y="1347745"/>
                </a:lnTo>
                <a:lnTo>
                  <a:pt x="1323137" y="1350490"/>
                </a:lnTo>
                <a:lnTo>
                  <a:pt x="1327446" y="1340083"/>
                </a:lnTo>
                <a:lnTo>
                  <a:pt x="1332868" y="1347563"/>
                </a:lnTo>
                <a:lnTo>
                  <a:pt x="1328666" y="1358098"/>
                </a:lnTo>
                <a:lnTo>
                  <a:pt x="1332689" y="1363302"/>
                </a:lnTo>
                <a:lnTo>
                  <a:pt x="1340310" y="1362498"/>
                </a:lnTo>
                <a:lnTo>
                  <a:pt x="1344036" y="1350476"/>
                </a:lnTo>
                <a:lnTo>
                  <a:pt x="1349301" y="1361597"/>
                </a:lnTo>
                <a:lnTo>
                  <a:pt x="1357540" y="1360742"/>
                </a:lnTo>
                <a:lnTo>
                  <a:pt x="1360157" y="1354864"/>
                </a:lnTo>
                <a:lnTo>
                  <a:pt x="1353770" y="1345411"/>
                </a:lnTo>
                <a:lnTo>
                  <a:pt x="1357505" y="1337024"/>
                </a:lnTo>
                <a:lnTo>
                  <a:pt x="1363971" y="1346295"/>
                </a:lnTo>
                <a:lnTo>
                  <a:pt x="1365351" y="1343199"/>
                </a:lnTo>
                <a:lnTo>
                  <a:pt x="1361702" y="1337700"/>
                </a:lnTo>
                <a:lnTo>
                  <a:pt x="1365436" y="1329313"/>
                </a:lnTo>
                <a:lnTo>
                  <a:pt x="1369165" y="1334631"/>
                </a:lnTo>
                <a:lnTo>
                  <a:pt x="1371923" y="1328436"/>
                </a:lnTo>
                <a:close/>
                <a:moveTo>
                  <a:pt x="540576" y="1326104"/>
                </a:moveTo>
                <a:lnTo>
                  <a:pt x="542932" y="1332192"/>
                </a:lnTo>
                <a:lnTo>
                  <a:pt x="540175" y="1338386"/>
                </a:lnTo>
                <a:lnTo>
                  <a:pt x="546622" y="1337600"/>
                </a:lnTo>
                <a:lnTo>
                  <a:pt x="542887" y="1345987"/>
                </a:lnTo>
                <a:lnTo>
                  <a:pt x="536360" y="1346954"/>
                </a:lnTo>
                <a:lnTo>
                  <a:pt x="534981" y="1350051"/>
                </a:lnTo>
                <a:lnTo>
                  <a:pt x="546176" y="1348643"/>
                </a:lnTo>
                <a:lnTo>
                  <a:pt x="542442" y="1357031"/>
                </a:lnTo>
                <a:lnTo>
                  <a:pt x="531166" y="1358620"/>
                </a:lnTo>
                <a:lnTo>
                  <a:pt x="528720" y="1364113"/>
                </a:lnTo>
                <a:lnTo>
                  <a:pt x="533667" y="1370894"/>
                </a:lnTo>
                <a:lnTo>
                  <a:pt x="545603" y="1368190"/>
                </a:lnTo>
                <a:lnTo>
                  <a:pt x="538804" y="1377921"/>
                </a:lnTo>
                <a:lnTo>
                  <a:pt x="543739" y="1384669"/>
                </a:lnTo>
                <a:lnTo>
                  <a:pt x="549834" y="1384186"/>
                </a:lnTo>
                <a:lnTo>
                  <a:pt x="554829" y="1374003"/>
                </a:lnTo>
                <a:lnTo>
                  <a:pt x="564015" y="1373029"/>
                </a:lnTo>
                <a:lnTo>
                  <a:pt x="559210" y="1383213"/>
                </a:lnTo>
                <a:lnTo>
                  <a:pt x="562575" y="1382898"/>
                </a:lnTo>
                <a:lnTo>
                  <a:pt x="565491" y="1377016"/>
                </a:lnTo>
                <a:lnTo>
                  <a:pt x="574701" y="1376051"/>
                </a:lnTo>
                <a:lnTo>
                  <a:pt x="571928" y="1381914"/>
                </a:lnTo>
                <a:lnTo>
                  <a:pt x="578712" y="1381223"/>
                </a:lnTo>
                <a:lnTo>
                  <a:pt x="583804" y="1385306"/>
                </a:lnTo>
                <a:lnTo>
                  <a:pt x="579699" y="1390386"/>
                </a:lnTo>
                <a:lnTo>
                  <a:pt x="572925" y="1391054"/>
                </a:lnTo>
                <a:lnTo>
                  <a:pt x="576848" y="1396240"/>
                </a:lnTo>
                <a:lnTo>
                  <a:pt x="567682" y="1397171"/>
                </a:lnTo>
                <a:lnTo>
                  <a:pt x="563541" y="1392049"/>
                </a:lnTo>
                <a:lnTo>
                  <a:pt x="560174" y="1392366"/>
                </a:lnTo>
                <a:lnTo>
                  <a:pt x="567039" y="1401354"/>
                </a:lnTo>
                <a:lnTo>
                  <a:pt x="557862" y="1402307"/>
                </a:lnTo>
                <a:lnTo>
                  <a:pt x="550789" y="1393361"/>
                </a:lnTo>
                <a:lnTo>
                  <a:pt x="545466" y="1393754"/>
                </a:lnTo>
                <a:lnTo>
                  <a:pt x="541782" y="1402028"/>
                </a:lnTo>
                <a:lnTo>
                  <a:pt x="549816" y="1410643"/>
                </a:lnTo>
                <a:lnTo>
                  <a:pt x="538380" y="1409669"/>
                </a:lnTo>
                <a:lnTo>
                  <a:pt x="534797" y="1417718"/>
                </a:lnTo>
                <a:lnTo>
                  <a:pt x="537976" y="1422140"/>
                </a:lnTo>
                <a:lnTo>
                  <a:pt x="549347" y="1421432"/>
                </a:lnTo>
                <a:lnTo>
                  <a:pt x="554779" y="1428890"/>
                </a:lnTo>
                <a:lnTo>
                  <a:pt x="543516" y="1429781"/>
                </a:lnTo>
                <a:lnTo>
                  <a:pt x="545533" y="1432493"/>
                </a:lnTo>
                <a:lnTo>
                  <a:pt x="552111" y="1432144"/>
                </a:lnTo>
                <a:lnTo>
                  <a:pt x="557554" y="1439578"/>
                </a:lnTo>
                <a:lnTo>
                  <a:pt x="551084" y="1440111"/>
                </a:lnTo>
                <a:lnTo>
                  <a:pt x="555087" y="1445605"/>
                </a:lnTo>
                <a:lnTo>
                  <a:pt x="554091" y="1452041"/>
                </a:lnTo>
                <a:lnTo>
                  <a:pt x="547640" y="1451011"/>
                </a:lnTo>
                <a:lnTo>
                  <a:pt x="543613" y="1445507"/>
                </a:lnTo>
                <a:lnTo>
                  <a:pt x="541112" y="1451491"/>
                </a:lnTo>
                <a:lnTo>
                  <a:pt x="535658" y="1444024"/>
                </a:lnTo>
                <a:lnTo>
                  <a:pt x="538054" y="1437912"/>
                </a:lnTo>
                <a:lnTo>
                  <a:pt x="536070" y="1435187"/>
                </a:lnTo>
                <a:lnTo>
                  <a:pt x="531726" y="1445551"/>
                </a:lnTo>
                <a:lnTo>
                  <a:pt x="526293" y="1438094"/>
                </a:lnTo>
                <a:lnTo>
                  <a:pt x="530509" y="1427591"/>
                </a:lnTo>
                <a:lnTo>
                  <a:pt x="527457" y="1423307"/>
                </a:lnTo>
                <a:lnTo>
                  <a:pt x="518480" y="1424240"/>
                </a:lnTo>
                <a:lnTo>
                  <a:pt x="515058" y="1435395"/>
                </a:lnTo>
                <a:lnTo>
                  <a:pt x="510162" y="1425088"/>
                </a:lnTo>
                <a:lnTo>
                  <a:pt x="501162" y="1426011"/>
                </a:lnTo>
                <a:lnTo>
                  <a:pt x="499028" y="1430803"/>
                </a:lnTo>
                <a:lnTo>
                  <a:pt x="505402" y="1440224"/>
                </a:lnTo>
                <a:lnTo>
                  <a:pt x="501647" y="1448656"/>
                </a:lnTo>
                <a:lnTo>
                  <a:pt x="495213" y="1439371"/>
                </a:lnTo>
                <a:lnTo>
                  <a:pt x="493844" y="1442445"/>
                </a:lnTo>
                <a:lnTo>
                  <a:pt x="497493" y="1447944"/>
                </a:lnTo>
                <a:lnTo>
                  <a:pt x="493739" y="1456376"/>
                </a:lnTo>
                <a:lnTo>
                  <a:pt x="490019" y="1451037"/>
                </a:lnTo>
                <a:lnTo>
                  <a:pt x="487261" y="1457230"/>
                </a:lnTo>
                <a:lnTo>
                  <a:pt x="481170" y="1459531"/>
                </a:lnTo>
                <a:lnTo>
                  <a:pt x="478803" y="1453465"/>
                </a:lnTo>
                <a:lnTo>
                  <a:pt x="481561" y="1447271"/>
                </a:lnTo>
                <a:lnTo>
                  <a:pt x="475126" y="1448090"/>
                </a:lnTo>
                <a:lnTo>
                  <a:pt x="478881" y="1439658"/>
                </a:lnTo>
                <a:lnTo>
                  <a:pt x="485386" y="1438680"/>
                </a:lnTo>
                <a:lnTo>
                  <a:pt x="486755" y="1435606"/>
                </a:lnTo>
                <a:lnTo>
                  <a:pt x="475550" y="1437037"/>
                </a:lnTo>
                <a:lnTo>
                  <a:pt x="479304" y="1428604"/>
                </a:lnTo>
                <a:lnTo>
                  <a:pt x="490570" y="1427037"/>
                </a:lnTo>
                <a:lnTo>
                  <a:pt x="492895" y="1421815"/>
                </a:lnTo>
                <a:lnTo>
                  <a:pt x="487902" y="1415015"/>
                </a:lnTo>
                <a:lnTo>
                  <a:pt x="476055" y="1417703"/>
                </a:lnTo>
                <a:lnTo>
                  <a:pt x="482789" y="1407997"/>
                </a:lnTo>
                <a:lnTo>
                  <a:pt x="477605" y="1400894"/>
                </a:lnTo>
                <a:lnTo>
                  <a:pt x="471934" y="1401458"/>
                </a:lnTo>
                <a:lnTo>
                  <a:pt x="466907" y="1411653"/>
                </a:lnTo>
                <a:lnTo>
                  <a:pt x="457731" y="1412606"/>
                </a:lnTo>
                <a:lnTo>
                  <a:pt x="462537" y="1402420"/>
                </a:lnTo>
                <a:lnTo>
                  <a:pt x="459174" y="1402793"/>
                </a:lnTo>
                <a:lnTo>
                  <a:pt x="456234" y="1408663"/>
                </a:lnTo>
                <a:lnTo>
                  <a:pt x="447069" y="1409592"/>
                </a:lnTo>
                <a:lnTo>
                  <a:pt x="449831" y="1403753"/>
                </a:lnTo>
                <a:lnTo>
                  <a:pt x="443058" y="1404421"/>
                </a:lnTo>
                <a:lnTo>
                  <a:pt x="437965" y="1400338"/>
                </a:lnTo>
                <a:lnTo>
                  <a:pt x="442092" y="1395269"/>
                </a:lnTo>
                <a:lnTo>
                  <a:pt x="448820" y="1394580"/>
                </a:lnTo>
                <a:lnTo>
                  <a:pt x="444910" y="1389426"/>
                </a:lnTo>
                <a:lnTo>
                  <a:pt x="454087" y="1388474"/>
                </a:lnTo>
                <a:lnTo>
                  <a:pt x="458195" y="1393608"/>
                </a:lnTo>
                <a:lnTo>
                  <a:pt x="461571" y="1393269"/>
                </a:lnTo>
                <a:lnTo>
                  <a:pt x="454697" y="1384302"/>
                </a:lnTo>
                <a:lnTo>
                  <a:pt x="463906" y="1383338"/>
                </a:lnTo>
                <a:lnTo>
                  <a:pt x="470946" y="1392296"/>
                </a:lnTo>
                <a:lnTo>
                  <a:pt x="477233" y="1391628"/>
                </a:lnTo>
                <a:lnTo>
                  <a:pt x="480423" y="1384461"/>
                </a:lnTo>
                <a:lnTo>
                  <a:pt x="471797" y="1375230"/>
                </a:lnTo>
                <a:lnTo>
                  <a:pt x="484077" y="1376255"/>
                </a:lnTo>
                <a:lnTo>
                  <a:pt x="487569" y="1368410"/>
                </a:lnTo>
                <a:lnTo>
                  <a:pt x="483760" y="1363517"/>
                </a:lnTo>
                <a:lnTo>
                  <a:pt x="472425" y="1364267"/>
                </a:lnTo>
                <a:lnTo>
                  <a:pt x="466947" y="1356790"/>
                </a:lnTo>
                <a:lnTo>
                  <a:pt x="478219" y="1355876"/>
                </a:lnTo>
                <a:lnTo>
                  <a:pt x="476202" y="1353164"/>
                </a:lnTo>
                <a:lnTo>
                  <a:pt x="469648" y="1353523"/>
                </a:lnTo>
                <a:lnTo>
                  <a:pt x="464214" y="1346066"/>
                </a:lnTo>
                <a:lnTo>
                  <a:pt x="470662" y="1345523"/>
                </a:lnTo>
                <a:lnTo>
                  <a:pt x="466681" y="1340039"/>
                </a:lnTo>
                <a:lnTo>
                  <a:pt x="467678" y="1333603"/>
                </a:lnTo>
                <a:lnTo>
                  <a:pt x="474141" y="1334665"/>
                </a:lnTo>
                <a:lnTo>
                  <a:pt x="478155" y="1340137"/>
                </a:lnTo>
                <a:lnTo>
                  <a:pt x="480646" y="1334176"/>
                </a:lnTo>
                <a:lnTo>
                  <a:pt x="486069" y="1341656"/>
                </a:lnTo>
                <a:lnTo>
                  <a:pt x="483683" y="1347744"/>
                </a:lnTo>
                <a:lnTo>
                  <a:pt x="485712" y="1350490"/>
                </a:lnTo>
                <a:lnTo>
                  <a:pt x="490020" y="1340083"/>
                </a:lnTo>
                <a:lnTo>
                  <a:pt x="495442" y="1347564"/>
                </a:lnTo>
                <a:lnTo>
                  <a:pt x="491240" y="1358098"/>
                </a:lnTo>
                <a:lnTo>
                  <a:pt x="495263" y="1363302"/>
                </a:lnTo>
                <a:lnTo>
                  <a:pt x="502885" y="1362497"/>
                </a:lnTo>
                <a:lnTo>
                  <a:pt x="506610" y="1350476"/>
                </a:lnTo>
                <a:lnTo>
                  <a:pt x="511875" y="1361597"/>
                </a:lnTo>
                <a:lnTo>
                  <a:pt x="520114" y="1360742"/>
                </a:lnTo>
                <a:lnTo>
                  <a:pt x="522731" y="1354864"/>
                </a:lnTo>
                <a:lnTo>
                  <a:pt x="516344" y="1345410"/>
                </a:lnTo>
                <a:lnTo>
                  <a:pt x="520079" y="1337024"/>
                </a:lnTo>
                <a:lnTo>
                  <a:pt x="526545" y="1346295"/>
                </a:lnTo>
                <a:lnTo>
                  <a:pt x="527924" y="1343198"/>
                </a:lnTo>
                <a:lnTo>
                  <a:pt x="524276" y="1337700"/>
                </a:lnTo>
                <a:lnTo>
                  <a:pt x="528010" y="1329313"/>
                </a:lnTo>
                <a:lnTo>
                  <a:pt x="531739" y="1334631"/>
                </a:lnTo>
                <a:lnTo>
                  <a:pt x="534497" y="1328436"/>
                </a:lnTo>
                <a:close/>
                <a:moveTo>
                  <a:pt x="959289" y="1326104"/>
                </a:moveTo>
                <a:lnTo>
                  <a:pt x="961645" y="1332192"/>
                </a:lnTo>
                <a:lnTo>
                  <a:pt x="958887" y="1338386"/>
                </a:lnTo>
                <a:lnTo>
                  <a:pt x="965334" y="1337600"/>
                </a:lnTo>
                <a:lnTo>
                  <a:pt x="961600" y="1345987"/>
                </a:lnTo>
                <a:lnTo>
                  <a:pt x="955073" y="1346955"/>
                </a:lnTo>
                <a:lnTo>
                  <a:pt x="953694" y="1350051"/>
                </a:lnTo>
                <a:lnTo>
                  <a:pt x="964889" y="1348642"/>
                </a:lnTo>
                <a:lnTo>
                  <a:pt x="961154" y="1357030"/>
                </a:lnTo>
                <a:lnTo>
                  <a:pt x="949879" y="1358619"/>
                </a:lnTo>
                <a:lnTo>
                  <a:pt x="947433" y="1364113"/>
                </a:lnTo>
                <a:lnTo>
                  <a:pt x="952381" y="1370894"/>
                </a:lnTo>
                <a:lnTo>
                  <a:pt x="964315" y="1368189"/>
                </a:lnTo>
                <a:lnTo>
                  <a:pt x="957517" y="1377921"/>
                </a:lnTo>
                <a:lnTo>
                  <a:pt x="962452" y="1384669"/>
                </a:lnTo>
                <a:lnTo>
                  <a:pt x="968547" y="1384187"/>
                </a:lnTo>
                <a:lnTo>
                  <a:pt x="973541" y="1374003"/>
                </a:lnTo>
                <a:lnTo>
                  <a:pt x="982728" y="1373028"/>
                </a:lnTo>
                <a:lnTo>
                  <a:pt x="977922" y="1383214"/>
                </a:lnTo>
                <a:lnTo>
                  <a:pt x="981288" y="1382897"/>
                </a:lnTo>
                <a:lnTo>
                  <a:pt x="984204" y="1377016"/>
                </a:lnTo>
                <a:lnTo>
                  <a:pt x="993413" y="1376052"/>
                </a:lnTo>
                <a:lnTo>
                  <a:pt x="990641" y="1381914"/>
                </a:lnTo>
                <a:lnTo>
                  <a:pt x="997424" y="1381224"/>
                </a:lnTo>
                <a:lnTo>
                  <a:pt x="1002517" y="1385305"/>
                </a:lnTo>
                <a:lnTo>
                  <a:pt x="998412" y="1390386"/>
                </a:lnTo>
                <a:lnTo>
                  <a:pt x="991639" y="1391055"/>
                </a:lnTo>
                <a:lnTo>
                  <a:pt x="995562" y="1396241"/>
                </a:lnTo>
                <a:lnTo>
                  <a:pt x="986395" y="1397171"/>
                </a:lnTo>
                <a:lnTo>
                  <a:pt x="982253" y="1392049"/>
                </a:lnTo>
                <a:lnTo>
                  <a:pt x="978888" y="1392366"/>
                </a:lnTo>
                <a:lnTo>
                  <a:pt x="985751" y="1401354"/>
                </a:lnTo>
                <a:lnTo>
                  <a:pt x="976576" y="1402307"/>
                </a:lnTo>
                <a:lnTo>
                  <a:pt x="969503" y="1393361"/>
                </a:lnTo>
                <a:lnTo>
                  <a:pt x="964179" y="1393753"/>
                </a:lnTo>
                <a:lnTo>
                  <a:pt x="960496" y="1402028"/>
                </a:lnTo>
                <a:lnTo>
                  <a:pt x="968528" y="1410642"/>
                </a:lnTo>
                <a:lnTo>
                  <a:pt x="957093" y="1409670"/>
                </a:lnTo>
                <a:lnTo>
                  <a:pt x="953510" y="1417718"/>
                </a:lnTo>
                <a:lnTo>
                  <a:pt x="956689" y="1422140"/>
                </a:lnTo>
                <a:lnTo>
                  <a:pt x="968060" y="1421432"/>
                </a:lnTo>
                <a:lnTo>
                  <a:pt x="973492" y="1428889"/>
                </a:lnTo>
                <a:lnTo>
                  <a:pt x="962230" y="1429781"/>
                </a:lnTo>
                <a:lnTo>
                  <a:pt x="964247" y="1432493"/>
                </a:lnTo>
                <a:lnTo>
                  <a:pt x="970824" y="1432143"/>
                </a:lnTo>
                <a:lnTo>
                  <a:pt x="976267" y="1439578"/>
                </a:lnTo>
                <a:lnTo>
                  <a:pt x="969797" y="1440111"/>
                </a:lnTo>
                <a:lnTo>
                  <a:pt x="973800" y="1445605"/>
                </a:lnTo>
                <a:lnTo>
                  <a:pt x="972804" y="1452042"/>
                </a:lnTo>
                <a:lnTo>
                  <a:pt x="966353" y="1451011"/>
                </a:lnTo>
                <a:lnTo>
                  <a:pt x="962327" y="1445508"/>
                </a:lnTo>
                <a:lnTo>
                  <a:pt x="959826" y="1451491"/>
                </a:lnTo>
                <a:lnTo>
                  <a:pt x="954370" y="1444023"/>
                </a:lnTo>
                <a:lnTo>
                  <a:pt x="956767" y="1437912"/>
                </a:lnTo>
                <a:lnTo>
                  <a:pt x="954782" y="1435187"/>
                </a:lnTo>
                <a:lnTo>
                  <a:pt x="950439" y="1445551"/>
                </a:lnTo>
                <a:lnTo>
                  <a:pt x="945007" y="1438094"/>
                </a:lnTo>
                <a:lnTo>
                  <a:pt x="949223" y="1427591"/>
                </a:lnTo>
                <a:lnTo>
                  <a:pt x="946171" y="1423307"/>
                </a:lnTo>
                <a:lnTo>
                  <a:pt x="937192" y="1424240"/>
                </a:lnTo>
                <a:lnTo>
                  <a:pt x="933770" y="1435394"/>
                </a:lnTo>
                <a:lnTo>
                  <a:pt x="928876" y="1425088"/>
                </a:lnTo>
                <a:lnTo>
                  <a:pt x="919874" y="1426011"/>
                </a:lnTo>
                <a:lnTo>
                  <a:pt x="917741" y="1430803"/>
                </a:lnTo>
                <a:lnTo>
                  <a:pt x="924115" y="1440224"/>
                </a:lnTo>
                <a:lnTo>
                  <a:pt x="920360" y="1448656"/>
                </a:lnTo>
                <a:lnTo>
                  <a:pt x="913926" y="1439371"/>
                </a:lnTo>
                <a:lnTo>
                  <a:pt x="912557" y="1442446"/>
                </a:lnTo>
                <a:lnTo>
                  <a:pt x="916206" y="1447945"/>
                </a:lnTo>
                <a:lnTo>
                  <a:pt x="912452" y="1456377"/>
                </a:lnTo>
                <a:lnTo>
                  <a:pt x="908732" y="1451037"/>
                </a:lnTo>
                <a:lnTo>
                  <a:pt x="905975" y="1457230"/>
                </a:lnTo>
                <a:lnTo>
                  <a:pt x="899883" y="1459530"/>
                </a:lnTo>
                <a:lnTo>
                  <a:pt x="897517" y="1453465"/>
                </a:lnTo>
                <a:lnTo>
                  <a:pt x="900275" y="1447271"/>
                </a:lnTo>
                <a:lnTo>
                  <a:pt x="893840" y="1448090"/>
                </a:lnTo>
                <a:lnTo>
                  <a:pt x="897595" y="1439658"/>
                </a:lnTo>
                <a:lnTo>
                  <a:pt x="904100" y="1438680"/>
                </a:lnTo>
                <a:lnTo>
                  <a:pt x="905468" y="1435606"/>
                </a:lnTo>
                <a:lnTo>
                  <a:pt x="894263" y="1437037"/>
                </a:lnTo>
                <a:lnTo>
                  <a:pt x="898017" y="1428604"/>
                </a:lnTo>
                <a:lnTo>
                  <a:pt x="909283" y="1427038"/>
                </a:lnTo>
                <a:lnTo>
                  <a:pt x="911608" y="1421816"/>
                </a:lnTo>
                <a:lnTo>
                  <a:pt x="906615" y="1415015"/>
                </a:lnTo>
                <a:lnTo>
                  <a:pt x="894769" y="1417704"/>
                </a:lnTo>
                <a:lnTo>
                  <a:pt x="901502" y="1407997"/>
                </a:lnTo>
                <a:lnTo>
                  <a:pt x="896318" y="1400895"/>
                </a:lnTo>
                <a:lnTo>
                  <a:pt x="890648" y="1401458"/>
                </a:lnTo>
                <a:lnTo>
                  <a:pt x="885621" y="1411653"/>
                </a:lnTo>
                <a:lnTo>
                  <a:pt x="876444" y="1412606"/>
                </a:lnTo>
                <a:lnTo>
                  <a:pt x="881250" y="1402421"/>
                </a:lnTo>
                <a:lnTo>
                  <a:pt x="877886" y="1402793"/>
                </a:lnTo>
                <a:lnTo>
                  <a:pt x="874948" y="1408663"/>
                </a:lnTo>
                <a:lnTo>
                  <a:pt x="865782" y="1409593"/>
                </a:lnTo>
                <a:lnTo>
                  <a:pt x="868544" y="1403753"/>
                </a:lnTo>
                <a:lnTo>
                  <a:pt x="861770" y="1404420"/>
                </a:lnTo>
                <a:lnTo>
                  <a:pt x="856678" y="1400339"/>
                </a:lnTo>
                <a:lnTo>
                  <a:pt x="860805" y="1395268"/>
                </a:lnTo>
                <a:lnTo>
                  <a:pt x="867533" y="1394580"/>
                </a:lnTo>
                <a:lnTo>
                  <a:pt x="863623" y="1389426"/>
                </a:lnTo>
                <a:lnTo>
                  <a:pt x="872800" y="1388473"/>
                </a:lnTo>
                <a:lnTo>
                  <a:pt x="876909" y="1393608"/>
                </a:lnTo>
                <a:lnTo>
                  <a:pt x="880285" y="1393269"/>
                </a:lnTo>
                <a:lnTo>
                  <a:pt x="873410" y="1384302"/>
                </a:lnTo>
                <a:lnTo>
                  <a:pt x="882619" y="1383338"/>
                </a:lnTo>
                <a:lnTo>
                  <a:pt x="889660" y="1392296"/>
                </a:lnTo>
                <a:lnTo>
                  <a:pt x="895946" y="1391628"/>
                </a:lnTo>
                <a:lnTo>
                  <a:pt x="899137" y="1384461"/>
                </a:lnTo>
                <a:lnTo>
                  <a:pt x="890511" y="1375230"/>
                </a:lnTo>
                <a:lnTo>
                  <a:pt x="902790" y="1376254"/>
                </a:lnTo>
                <a:lnTo>
                  <a:pt x="906283" y="1368410"/>
                </a:lnTo>
                <a:lnTo>
                  <a:pt x="902472" y="1363517"/>
                </a:lnTo>
                <a:lnTo>
                  <a:pt x="891137" y="1364267"/>
                </a:lnTo>
                <a:lnTo>
                  <a:pt x="885660" y="1356790"/>
                </a:lnTo>
                <a:lnTo>
                  <a:pt x="896933" y="1355877"/>
                </a:lnTo>
                <a:lnTo>
                  <a:pt x="894916" y="1353164"/>
                </a:lnTo>
                <a:lnTo>
                  <a:pt x="888360" y="1353523"/>
                </a:lnTo>
                <a:lnTo>
                  <a:pt x="882928" y="1346066"/>
                </a:lnTo>
                <a:lnTo>
                  <a:pt x="889375" y="1345523"/>
                </a:lnTo>
                <a:lnTo>
                  <a:pt x="885395" y="1340040"/>
                </a:lnTo>
                <a:lnTo>
                  <a:pt x="886390" y="1333604"/>
                </a:lnTo>
                <a:lnTo>
                  <a:pt x="892855" y="1334665"/>
                </a:lnTo>
                <a:lnTo>
                  <a:pt x="896868" y="1340137"/>
                </a:lnTo>
                <a:lnTo>
                  <a:pt x="899360" y="1334176"/>
                </a:lnTo>
                <a:lnTo>
                  <a:pt x="904781" y="1341655"/>
                </a:lnTo>
                <a:lnTo>
                  <a:pt x="902396" y="1347745"/>
                </a:lnTo>
                <a:lnTo>
                  <a:pt x="904425" y="1350491"/>
                </a:lnTo>
                <a:lnTo>
                  <a:pt x="908733" y="1340084"/>
                </a:lnTo>
                <a:lnTo>
                  <a:pt x="914156" y="1347564"/>
                </a:lnTo>
                <a:lnTo>
                  <a:pt x="909952" y="1358098"/>
                </a:lnTo>
                <a:lnTo>
                  <a:pt x="913977" y="1363303"/>
                </a:lnTo>
                <a:lnTo>
                  <a:pt x="921597" y="1362497"/>
                </a:lnTo>
                <a:lnTo>
                  <a:pt x="925323" y="1350476"/>
                </a:lnTo>
                <a:lnTo>
                  <a:pt x="930588" y="1361597"/>
                </a:lnTo>
                <a:lnTo>
                  <a:pt x="938827" y="1360742"/>
                </a:lnTo>
                <a:lnTo>
                  <a:pt x="941443" y="1354864"/>
                </a:lnTo>
                <a:lnTo>
                  <a:pt x="935057" y="1345411"/>
                </a:lnTo>
                <a:lnTo>
                  <a:pt x="938792" y="1337023"/>
                </a:lnTo>
                <a:lnTo>
                  <a:pt x="945259" y="1346296"/>
                </a:lnTo>
                <a:lnTo>
                  <a:pt x="946638" y="1343198"/>
                </a:lnTo>
                <a:lnTo>
                  <a:pt x="942989" y="1337700"/>
                </a:lnTo>
                <a:lnTo>
                  <a:pt x="946723" y="1329313"/>
                </a:lnTo>
                <a:lnTo>
                  <a:pt x="950453" y="1334631"/>
                </a:lnTo>
                <a:lnTo>
                  <a:pt x="953210" y="1328437"/>
                </a:lnTo>
                <a:close/>
                <a:moveTo>
                  <a:pt x="810750" y="1241172"/>
                </a:moveTo>
                <a:lnTo>
                  <a:pt x="825494" y="1251495"/>
                </a:lnTo>
                <a:lnTo>
                  <a:pt x="742899" y="1369454"/>
                </a:lnTo>
                <a:lnTo>
                  <a:pt x="728155" y="1359130"/>
                </a:lnTo>
                <a:close/>
                <a:moveTo>
                  <a:pt x="392036" y="1241172"/>
                </a:moveTo>
                <a:lnTo>
                  <a:pt x="406781" y="1251496"/>
                </a:lnTo>
                <a:lnTo>
                  <a:pt x="324186" y="1369454"/>
                </a:lnTo>
                <a:lnTo>
                  <a:pt x="309441" y="1359130"/>
                </a:lnTo>
                <a:close/>
                <a:moveTo>
                  <a:pt x="1229462" y="1241171"/>
                </a:moveTo>
                <a:lnTo>
                  <a:pt x="1244207" y="1251496"/>
                </a:lnTo>
                <a:lnTo>
                  <a:pt x="1161612" y="1369454"/>
                </a:lnTo>
                <a:lnTo>
                  <a:pt x="1146868" y="1359130"/>
                </a:lnTo>
                <a:close/>
                <a:moveTo>
                  <a:pt x="1058675" y="1230136"/>
                </a:moveTo>
                <a:lnTo>
                  <a:pt x="1050876" y="1230917"/>
                </a:lnTo>
                <a:lnTo>
                  <a:pt x="1047192" y="1239190"/>
                </a:lnTo>
                <a:lnTo>
                  <a:pt x="1063937" y="1237490"/>
                </a:lnTo>
                <a:close/>
                <a:moveTo>
                  <a:pt x="639962" y="1230136"/>
                </a:moveTo>
                <a:lnTo>
                  <a:pt x="632163" y="1230917"/>
                </a:lnTo>
                <a:lnTo>
                  <a:pt x="628479" y="1239190"/>
                </a:lnTo>
                <a:lnTo>
                  <a:pt x="645223" y="1237490"/>
                </a:lnTo>
                <a:close/>
                <a:moveTo>
                  <a:pt x="1477388" y="1230136"/>
                </a:moveTo>
                <a:lnTo>
                  <a:pt x="1469588" y="1230916"/>
                </a:lnTo>
                <a:lnTo>
                  <a:pt x="1465906" y="1239190"/>
                </a:lnTo>
                <a:lnTo>
                  <a:pt x="1482650" y="1237490"/>
                </a:lnTo>
                <a:close/>
                <a:moveTo>
                  <a:pt x="1038373" y="1220962"/>
                </a:moveTo>
                <a:lnTo>
                  <a:pt x="1029316" y="1221887"/>
                </a:lnTo>
                <a:lnTo>
                  <a:pt x="1038906" y="1235041"/>
                </a:lnTo>
                <a:lnTo>
                  <a:pt x="1042600" y="1226744"/>
                </a:lnTo>
                <a:close/>
                <a:moveTo>
                  <a:pt x="619659" y="1220962"/>
                </a:moveTo>
                <a:lnTo>
                  <a:pt x="610603" y="1221887"/>
                </a:lnTo>
                <a:lnTo>
                  <a:pt x="620192" y="1235041"/>
                </a:lnTo>
                <a:lnTo>
                  <a:pt x="623886" y="1226744"/>
                </a:lnTo>
                <a:close/>
                <a:moveTo>
                  <a:pt x="1457085" y="1220962"/>
                </a:moveTo>
                <a:lnTo>
                  <a:pt x="1448029" y="1221886"/>
                </a:lnTo>
                <a:lnTo>
                  <a:pt x="1457618" y="1235040"/>
                </a:lnTo>
                <a:lnTo>
                  <a:pt x="1461312" y="1226744"/>
                </a:lnTo>
                <a:close/>
                <a:moveTo>
                  <a:pt x="1078065" y="1216530"/>
                </a:moveTo>
                <a:lnTo>
                  <a:pt x="1069133" y="1217239"/>
                </a:lnTo>
                <a:lnTo>
                  <a:pt x="1065942" y="1224405"/>
                </a:lnTo>
                <a:lnTo>
                  <a:pt x="1071251" y="1231835"/>
                </a:lnTo>
                <a:close/>
                <a:moveTo>
                  <a:pt x="1496778" y="1216530"/>
                </a:moveTo>
                <a:lnTo>
                  <a:pt x="1487846" y="1217239"/>
                </a:lnTo>
                <a:lnTo>
                  <a:pt x="1484655" y="1224405"/>
                </a:lnTo>
                <a:lnTo>
                  <a:pt x="1489964" y="1231834"/>
                </a:lnTo>
                <a:close/>
                <a:moveTo>
                  <a:pt x="659352" y="1216529"/>
                </a:moveTo>
                <a:lnTo>
                  <a:pt x="650420" y="1217239"/>
                </a:lnTo>
                <a:lnTo>
                  <a:pt x="647229" y="1224405"/>
                </a:lnTo>
                <a:lnTo>
                  <a:pt x="652538" y="1231835"/>
                </a:lnTo>
                <a:close/>
                <a:moveTo>
                  <a:pt x="1475201" y="1207844"/>
                </a:moveTo>
                <a:lnTo>
                  <a:pt x="1471925" y="1208201"/>
                </a:lnTo>
                <a:lnTo>
                  <a:pt x="1467049" y="1208684"/>
                </a:lnTo>
                <a:lnTo>
                  <a:pt x="1463718" y="1216167"/>
                </a:lnTo>
                <a:lnTo>
                  <a:pt x="1466140" y="1219493"/>
                </a:lnTo>
                <a:lnTo>
                  <a:pt x="1468548" y="1222787"/>
                </a:lnTo>
                <a:lnTo>
                  <a:pt x="1472652" y="1222393"/>
                </a:lnTo>
                <a:lnTo>
                  <a:pt x="1476722" y="1221957"/>
                </a:lnTo>
                <a:lnTo>
                  <a:pt x="1480053" y="1214474"/>
                </a:lnTo>
                <a:close/>
                <a:moveTo>
                  <a:pt x="1056488" y="1207844"/>
                </a:moveTo>
                <a:lnTo>
                  <a:pt x="1053213" y="1208200"/>
                </a:lnTo>
                <a:lnTo>
                  <a:pt x="1048337" y="1208684"/>
                </a:lnTo>
                <a:lnTo>
                  <a:pt x="1045005" y="1216167"/>
                </a:lnTo>
                <a:lnTo>
                  <a:pt x="1047426" y="1219493"/>
                </a:lnTo>
                <a:lnTo>
                  <a:pt x="1049835" y="1222787"/>
                </a:lnTo>
                <a:lnTo>
                  <a:pt x="1053939" y="1222393"/>
                </a:lnTo>
                <a:lnTo>
                  <a:pt x="1058008" y="1221956"/>
                </a:lnTo>
                <a:lnTo>
                  <a:pt x="1061340" y="1214473"/>
                </a:lnTo>
                <a:close/>
                <a:moveTo>
                  <a:pt x="637774" y="1207844"/>
                </a:moveTo>
                <a:lnTo>
                  <a:pt x="634500" y="1208200"/>
                </a:lnTo>
                <a:lnTo>
                  <a:pt x="629624" y="1208684"/>
                </a:lnTo>
                <a:lnTo>
                  <a:pt x="626292" y="1216167"/>
                </a:lnTo>
                <a:lnTo>
                  <a:pt x="628713" y="1219493"/>
                </a:lnTo>
                <a:lnTo>
                  <a:pt x="631121" y="1222787"/>
                </a:lnTo>
                <a:lnTo>
                  <a:pt x="635226" y="1222394"/>
                </a:lnTo>
                <a:lnTo>
                  <a:pt x="639296" y="1221957"/>
                </a:lnTo>
                <a:lnTo>
                  <a:pt x="642628" y="1214473"/>
                </a:lnTo>
                <a:close/>
                <a:moveTo>
                  <a:pt x="1454180" y="1197970"/>
                </a:moveTo>
                <a:lnTo>
                  <a:pt x="1447648" y="1212642"/>
                </a:lnTo>
                <a:lnTo>
                  <a:pt x="1456736" y="1211704"/>
                </a:lnTo>
                <a:lnTo>
                  <a:pt x="1459695" y="1205057"/>
                </a:lnTo>
                <a:close/>
                <a:moveTo>
                  <a:pt x="1035467" y="1197970"/>
                </a:moveTo>
                <a:lnTo>
                  <a:pt x="1028934" y="1212641"/>
                </a:lnTo>
                <a:lnTo>
                  <a:pt x="1038023" y="1211704"/>
                </a:lnTo>
                <a:lnTo>
                  <a:pt x="1040982" y="1205057"/>
                </a:lnTo>
                <a:close/>
                <a:moveTo>
                  <a:pt x="616753" y="1197970"/>
                </a:moveTo>
                <a:lnTo>
                  <a:pt x="610221" y="1212641"/>
                </a:lnTo>
                <a:lnTo>
                  <a:pt x="619310" y="1211704"/>
                </a:lnTo>
                <a:lnTo>
                  <a:pt x="622269" y="1205058"/>
                </a:lnTo>
                <a:close/>
                <a:moveTo>
                  <a:pt x="1066910" y="1194904"/>
                </a:moveTo>
                <a:lnTo>
                  <a:pt x="1063216" y="1203200"/>
                </a:lnTo>
                <a:lnTo>
                  <a:pt x="1066830" y="1208169"/>
                </a:lnTo>
                <a:lnTo>
                  <a:pt x="1076049" y="1207424"/>
                </a:lnTo>
                <a:close/>
                <a:moveTo>
                  <a:pt x="648197" y="1194904"/>
                </a:moveTo>
                <a:lnTo>
                  <a:pt x="644503" y="1203200"/>
                </a:lnTo>
                <a:lnTo>
                  <a:pt x="648117" y="1208169"/>
                </a:lnTo>
                <a:lnTo>
                  <a:pt x="657336" y="1207424"/>
                </a:lnTo>
                <a:close/>
                <a:moveTo>
                  <a:pt x="1485623" y="1194903"/>
                </a:moveTo>
                <a:lnTo>
                  <a:pt x="1481929" y="1203200"/>
                </a:lnTo>
                <a:lnTo>
                  <a:pt x="1485543" y="1208169"/>
                </a:lnTo>
                <a:lnTo>
                  <a:pt x="1494763" y="1207424"/>
                </a:lnTo>
                <a:close/>
                <a:moveTo>
                  <a:pt x="639591" y="1191533"/>
                </a:moveTo>
                <a:lnTo>
                  <a:pt x="624656" y="1193063"/>
                </a:lnTo>
                <a:lnTo>
                  <a:pt x="630282" y="1200390"/>
                </a:lnTo>
                <a:lnTo>
                  <a:pt x="634506" y="1199969"/>
                </a:lnTo>
                <a:lnTo>
                  <a:pt x="635897" y="1199830"/>
                </a:lnTo>
                <a:close/>
                <a:moveTo>
                  <a:pt x="1477017" y="1191532"/>
                </a:moveTo>
                <a:lnTo>
                  <a:pt x="1462081" y="1193064"/>
                </a:lnTo>
                <a:lnTo>
                  <a:pt x="1467708" y="1200390"/>
                </a:lnTo>
                <a:lnTo>
                  <a:pt x="1471933" y="1199969"/>
                </a:lnTo>
                <a:lnTo>
                  <a:pt x="1473323" y="1199829"/>
                </a:lnTo>
                <a:close/>
                <a:moveTo>
                  <a:pt x="1058303" y="1191532"/>
                </a:moveTo>
                <a:lnTo>
                  <a:pt x="1043369" y="1193063"/>
                </a:lnTo>
                <a:lnTo>
                  <a:pt x="1048994" y="1200390"/>
                </a:lnTo>
                <a:lnTo>
                  <a:pt x="1053220" y="1199969"/>
                </a:lnTo>
                <a:lnTo>
                  <a:pt x="1054609" y="1199829"/>
                </a:lnTo>
                <a:close/>
                <a:moveTo>
                  <a:pt x="1082681" y="1148101"/>
                </a:moveTo>
                <a:lnTo>
                  <a:pt x="1085037" y="1154189"/>
                </a:lnTo>
                <a:lnTo>
                  <a:pt x="1082280" y="1160383"/>
                </a:lnTo>
                <a:lnTo>
                  <a:pt x="1088727" y="1159597"/>
                </a:lnTo>
                <a:lnTo>
                  <a:pt x="1084992" y="1167984"/>
                </a:lnTo>
                <a:lnTo>
                  <a:pt x="1078465" y="1168951"/>
                </a:lnTo>
                <a:lnTo>
                  <a:pt x="1077086" y="1172048"/>
                </a:lnTo>
                <a:lnTo>
                  <a:pt x="1088281" y="1170640"/>
                </a:lnTo>
                <a:lnTo>
                  <a:pt x="1084547" y="1179028"/>
                </a:lnTo>
                <a:lnTo>
                  <a:pt x="1073271" y="1180617"/>
                </a:lnTo>
                <a:lnTo>
                  <a:pt x="1070825" y="1186109"/>
                </a:lnTo>
                <a:lnTo>
                  <a:pt x="1075773" y="1192890"/>
                </a:lnTo>
                <a:lnTo>
                  <a:pt x="1087708" y="1190187"/>
                </a:lnTo>
                <a:lnTo>
                  <a:pt x="1080909" y="1199918"/>
                </a:lnTo>
                <a:lnTo>
                  <a:pt x="1085844" y="1206666"/>
                </a:lnTo>
                <a:lnTo>
                  <a:pt x="1091939" y="1206183"/>
                </a:lnTo>
                <a:lnTo>
                  <a:pt x="1096934" y="1196000"/>
                </a:lnTo>
                <a:lnTo>
                  <a:pt x="1106121" y="1195025"/>
                </a:lnTo>
                <a:lnTo>
                  <a:pt x="1101314" y="1205210"/>
                </a:lnTo>
                <a:lnTo>
                  <a:pt x="1104680" y="1204895"/>
                </a:lnTo>
                <a:lnTo>
                  <a:pt x="1107596" y="1199013"/>
                </a:lnTo>
                <a:lnTo>
                  <a:pt x="1116806" y="1198048"/>
                </a:lnTo>
                <a:lnTo>
                  <a:pt x="1114033" y="1203911"/>
                </a:lnTo>
                <a:lnTo>
                  <a:pt x="1120817" y="1203220"/>
                </a:lnTo>
                <a:lnTo>
                  <a:pt x="1125909" y="1207303"/>
                </a:lnTo>
                <a:lnTo>
                  <a:pt x="1121804" y="1212383"/>
                </a:lnTo>
                <a:lnTo>
                  <a:pt x="1115030" y="1213051"/>
                </a:lnTo>
                <a:lnTo>
                  <a:pt x="1118953" y="1218237"/>
                </a:lnTo>
                <a:lnTo>
                  <a:pt x="1109787" y="1219167"/>
                </a:lnTo>
                <a:lnTo>
                  <a:pt x="1105645" y="1214046"/>
                </a:lnTo>
                <a:lnTo>
                  <a:pt x="1102280" y="1214362"/>
                </a:lnTo>
                <a:lnTo>
                  <a:pt x="1109144" y="1223351"/>
                </a:lnTo>
                <a:lnTo>
                  <a:pt x="1099967" y="1224303"/>
                </a:lnTo>
                <a:lnTo>
                  <a:pt x="1092894" y="1215358"/>
                </a:lnTo>
                <a:lnTo>
                  <a:pt x="1087571" y="1215751"/>
                </a:lnTo>
                <a:lnTo>
                  <a:pt x="1083887" y="1224025"/>
                </a:lnTo>
                <a:lnTo>
                  <a:pt x="1091921" y="1232640"/>
                </a:lnTo>
                <a:lnTo>
                  <a:pt x="1080485" y="1231666"/>
                </a:lnTo>
                <a:lnTo>
                  <a:pt x="1076902" y="1239714"/>
                </a:lnTo>
                <a:lnTo>
                  <a:pt x="1080081" y="1244136"/>
                </a:lnTo>
                <a:lnTo>
                  <a:pt x="1091452" y="1243429"/>
                </a:lnTo>
                <a:lnTo>
                  <a:pt x="1096885" y="1250886"/>
                </a:lnTo>
                <a:lnTo>
                  <a:pt x="1085622" y="1251777"/>
                </a:lnTo>
                <a:lnTo>
                  <a:pt x="1087638" y="1254490"/>
                </a:lnTo>
                <a:lnTo>
                  <a:pt x="1094216" y="1254141"/>
                </a:lnTo>
                <a:lnTo>
                  <a:pt x="1099658" y="1261575"/>
                </a:lnTo>
                <a:lnTo>
                  <a:pt x="1093189" y="1262107"/>
                </a:lnTo>
                <a:lnTo>
                  <a:pt x="1097193" y="1267601"/>
                </a:lnTo>
                <a:lnTo>
                  <a:pt x="1096196" y="1274038"/>
                </a:lnTo>
                <a:lnTo>
                  <a:pt x="1089745" y="1273008"/>
                </a:lnTo>
                <a:lnTo>
                  <a:pt x="1085719" y="1267505"/>
                </a:lnTo>
                <a:lnTo>
                  <a:pt x="1083218" y="1273488"/>
                </a:lnTo>
                <a:lnTo>
                  <a:pt x="1077763" y="1266021"/>
                </a:lnTo>
                <a:lnTo>
                  <a:pt x="1080159" y="1259909"/>
                </a:lnTo>
                <a:lnTo>
                  <a:pt x="1078175" y="1257184"/>
                </a:lnTo>
                <a:lnTo>
                  <a:pt x="1073831" y="1267548"/>
                </a:lnTo>
                <a:lnTo>
                  <a:pt x="1068398" y="1260091"/>
                </a:lnTo>
                <a:lnTo>
                  <a:pt x="1072614" y="1249588"/>
                </a:lnTo>
                <a:lnTo>
                  <a:pt x="1069562" y="1245304"/>
                </a:lnTo>
                <a:lnTo>
                  <a:pt x="1060584" y="1246237"/>
                </a:lnTo>
                <a:lnTo>
                  <a:pt x="1057163" y="1257391"/>
                </a:lnTo>
                <a:lnTo>
                  <a:pt x="1052267" y="1247085"/>
                </a:lnTo>
                <a:lnTo>
                  <a:pt x="1043267" y="1248007"/>
                </a:lnTo>
                <a:lnTo>
                  <a:pt x="1041133" y="1252800"/>
                </a:lnTo>
                <a:lnTo>
                  <a:pt x="1047507" y="1262220"/>
                </a:lnTo>
                <a:lnTo>
                  <a:pt x="1043753" y="1270652"/>
                </a:lnTo>
                <a:lnTo>
                  <a:pt x="1037318" y="1261368"/>
                </a:lnTo>
                <a:lnTo>
                  <a:pt x="1035949" y="1264442"/>
                </a:lnTo>
                <a:lnTo>
                  <a:pt x="1039598" y="1269941"/>
                </a:lnTo>
                <a:lnTo>
                  <a:pt x="1035844" y="1278373"/>
                </a:lnTo>
                <a:lnTo>
                  <a:pt x="1032125" y="1273033"/>
                </a:lnTo>
                <a:lnTo>
                  <a:pt x="1029366" y="1279227"/>
                </a:lnTo>
                <a:lnTo>
                  <a:pt x="1023276" y="1281527"/>
                </a:lnTo>
                <a:lnTo>
                  <a:pt x="1020908" y="1275462"/>
                </a:lnTo>
                <a:lnTo>
                  <a:pt x="1023666" y="1269268"/>
                </a:lnTo>
                <a:lnTo>
                  <a:pt x="1017232" y="1270086"/>
                </a:lnTo>
                <a:lnTo>
                  <a:pt x="1020986" y="1261655"/>
                </a:lnTo>
                <a:lnTo>
                  <a:pt x="1027491" y="1260677"/>
                </a:lnTo>
                <a:lnTo>
                  <a:pt x="1028860" y="1257602"/>
                </a:lnTo>
                <a:lnTo>
                  <a:pt x="1017655" y="1259034"/>
                </a:lnTo>
                <a:lnTo>
                  <a:pt x="1021409" y="1250601"/>
                </a:lnTo>
                <a:lnTo>
                  <a:pt x="1032674" y="1249034"/>
                </a:lnTo>
                <a:lnTo>
                  <a:pt x="1035000" y="1243812"/>
                </a:lnTo>
                <a:lnTo>
                  <a:pt x="1030007" y="1237011"/>
                </a:lnTo>
                <a:lnTo>
                  <a:pt x="1018160" y="1239700"/>
                </a:lnTo>
                <a:lnTo>
                  <a:pt x="1024893" y="1229994"/>
                </a:lnTo>
                <a:lnTo>
                  <a:pt x="1019710" y="1222891"/>
                </a:lnTo>
                <a:lnTo>
                  <a:pt x="1014040" y="1223455"/>
                </a:lnTo>
                <a:lnTo>
                  <a:pt x="1009013" y="1233651"/>
                </a:lnTo>
                <a:lnTo>
                  <a:pt x="999836" y="1234603"/>
                </a:lnTo>
                <a:lnTo>
                  <a:pt x="1004641" y="1224417"/>
                </a:lnTo>
                <a:lnTo>
                  <a:pt x="1001279" y="1224790"/>
                </a:lnTo>
                <a:lnTo>
                  <a:pt x="998339" y="1230660"/>
                </a:lnTo>
                <a:lnTo>
                  <a:pt x="989173" y="1231589"/>
                </a:lnTo>
                <a:lnTo>
                  <a:pt x="991936" y="1225750"/>
                </a:lnTo>
                <a:lnTo>
                  <a:pt x="985163" y="1226417"/>
                </a:lnTo>
                <a:lnTo>
                  <a:pt x="980070" y="1222335"/>
                </a:lnTo>
                <a:lnTo>
                  <a:pt x="984197" y="1217266"/>
                </a:lnTo>
                <a:lnTo>
                  <a:pt x="990926" y="1216578"/>
                </a:lnTo>
                <a:lnTo>
                  <a:pt x="987015" y="1211423"/>
                </a:lnTo>
                <a:lnTo>
                  <a:pt x="996192" y="1210471"/>
                </a:lnTo>
                <a:lnTo>
                  <a:pt x="1000301" y="1215605"/>
                </a:lnTo>
                <a:lnTo>
                  <a:pt x="1003676" y="1215266"/>
                </a:lnTo>
                <a:lnTo>
                  <a:pt x="996802" y="1206299"/>
                </a:lnTo>
                <a:lnTo>
                  <a:pt x="1006012" y="1205334"/>
                </a:lnTo>
                <a:lnTo>
                  <a:pt x="1013051" y="1214293"/>
                </a:lnTo>
                <a:lnTo>
                  <a:pt x="1019338" y="1213624"/>
                </a:lnTo>
                <a:lnTo>
                  <a:pt x="1022528" y="1206458"/>
                </a:lnTo>
                <a:lnTo>
                  <a:pt x="1013903" y="1197227"/>
                </a:lnTo>
                <a:lnTo>
                  <a:pt x="1026182" y="1198252"/>
                </a:lnTo>
                <a:lnTo>
                  <a:pt x="1029675" y="1190407"/>
                </a:lnTo>
                <a:lnTo>
                  <a:pt x="1025865" y="1185514"/>
                </a:lnTo>
                <a:lnTo>
                  <a:pt x="1014530" y="1186264"/>
                </a:lnTo>
                <a:lnTo>
                  <a:pt x="1009052" y="1178787"/>
                </a:lnTo>
                <a:lnTo>
                  <a:pt x="1020324" y="1177873"/>
                </a:lnTo>
                <a:lnTo>
                  <a:pt x="1018307" y="1175161"/>
                </a:lnTo>
                <a:lnTo>
                  <a:pt x="1011753" y="1175520"/>
                </a:lnTo>
                <a:lnTo>
                  <a:pt x="1006321" y="1168063"/>
                </a:lnTo>
                <a:lnTo>
                  <a:pt x="1012767" y="1167520"/>
                </a:lnTo>
                <a:lnTo>
                  <a:pt x="1008786" y="1162036"/>
                </a:lnTo>
                <a:lnTo>
                  <a:pt x="1009782" y="1155600"/>
                </a:lnTo>
                <a:lnTo>
                  <a:pt x="1016247" y="1156663"/>
                </a:lnTo>
                <a:lnTo>
                  <a:pt x="1020259" y="1162134"/>
                </a:lnTo>
                <a:lnTo>
                  <a:pt x="1022751" y="1156173"/>
                </a:lnTo>
                <a:lnTo>
                  <a:pt x="1028173" y="1163653"/>
                </a:lnTo>
                <a:lnTo>
                  <a:pt x="1025788" y="1169741"/>
                </a:lnTo>
                <a:lnTo>
                  <a:pt x="1027817" y="1172487"/>
                </a:lnTo>
                <a:lnTo>
                  <a:pt x="1032125" y="1162080"/>
                </a:lnTo>
                <a:lnTo>
                  <a:pt x="1037548" y="1169560"/>
                </a:lnTo>
                <a:lnTo>
                  <a:pt x="1033344" y="1180095"/>
                </a:lnTo>
                <a:lnTo>
                  <a:pt x="1037368" y="1185299"/>
                </a:lnTo>
                <a:lnTo>
                  <a:pt x="1044989" y="1184494"/>
                </a:lnTo>
                <a:lnTo>
                  <a:pt x="1048715" y="1172473"/>
                </a:lnTo>
                <a:lnTo>
                  <a:pt x="1053980" y="1183594"/>
                </a:lnTo>
                <a:lnTo>
                  <a:pt x="1062219" y="1182739"/>
                </a:lnTo>
                <a:lnTo>
                  <a:pt x="1064836" y="1176861"/>
                </a:lnTo>
                <a:lnTo>
                  <a:pt x="1058449" y="1167407"/>
                </a:lnTo>
                <a:lnTo>
                  <a:pt x="1062184" y="1159021"/>
                </a:lnTo>
                <a:lnTo>
                  <a:pt x="1068650" y="1168292"/>
                </a:lnTo>
                <a:lnTo>
                  <a:pt x="1070030" y="1165196"/>
                </a:lnTo>
                <a:lnTo>
                  <a:pt x="1066381" y="1159697"/>
                </a:lnTo>
                <a:lnTo>
                  <a:pt x="1070115" y="1151310"/>
                </a:lnTo>
                <a:lnTo>
                  <a:pt x="1073845" y="1156627"/>
                </a:lnTo>
                <a:lnTo>
                  <a:pt x="1076602" y="1150433"/>
                </a:lnTo>
                <a:close/>
                <a:moveTo>
                  <a:pt x="663967" y="1148101"/>
                </a:moveTo>
                <a:lnTo>
                  <a:pt x="666324" y="1154189"/>
                </a:lnTo>
                <a:lnTo>
                  <a:pt x="663566" y="1160383"/>
                </a:lnTo>
                <a:lnTo>
                  <a:pt x="670014" y="1159596"/>
                </a:lnTo>
                <a:lnTo>
                  <a:pt x="666279" y="1167984"/>
                </a:lnTo>
                <a:lnTo>
                  <a:pt x="659752" y="1168951"/>
                </a:lnTo>
                <a:lnTo>
                  <a:pt x="658373" y="1172048"/>
                </a:lnTo>
                <a:lnTo>
                  <a:pt x="669568" y="1170639"/>
                </a:lnTo>
                <a:lnTo>
                  <a:pt x="665833" y="1179027"/>
                </a:lnTo>
                <a:lnTo>
                  <a:pt x="654558" y="1180616"/>
                </a:lnTo>
                <a:lnTo>
                  <a:pt x="652112" y="1186109"/>
                </a:lnTo>
                <a:lnTo>
                  <a:pt x="657060" y="1192890"/>
                </a:lnTo>
                <a:lnTo>
                  <a:pt x="668995" y="1190186"/>
                </a:lnTo>
                <a:lnTo>
                  <a:pt x="662196" y="1199918"/>
                </a:lnTo>
                <a:lnTo>
                  <a:pt x="667132" y="1206665"/>
                </a:lnTo>
                <a:lnTo>
                  <a:pt x="673227" y="1206183"/>
                </a:lnTo>
                <a:lnTo>
                  <a:pt x="678220" y="1196000"/>
                </a:lnTo>
                <a:lnTo>
                  <a:pt x="687407" y="1195025"/>
                </a:lnTo>
                <a:lnTo>
                  <a:pt x="682602" y="1205211"/>
                </a:lnTo>
                <a:lnTo>
                  <a:pt x="685967" y="1204894"/>
                </a:lnTo>
                <a:lnTo>
                  <a:pt x="688883" y="1199014"/>
                </a:lnTo>
                <a:lnTo>
                  <a:pt x="698092" y="1198048"/>
                </a:lnTo>
                <a:lnTo>
                  <a:pt x="695319" y="1203911"/>
                </a:lnTo>
                <a:lnTo>
                  <a:pt x="702103" y="1203220"/>
                </a:lnTo>
                <a:lnTo>
                  <a:pt x="707196" y="1207302"/>
                </a:lnTo>
                <a:lnTo>
                  <a:pt x="703091" y="1212383"/>
                </a:lnTo>
                <a:lnTo>
                  <a:pt x="696317" y="1213051"/>
                </a:lnTo>
                <a:lnTo>
                  <a:pt x="700241" y="1218238"/>
                </a:lnTo>
                <a:lnTo>
                  <a:pt x="691074" y="1219167"/>
                </a:lnTo>
                <a:lnTo>
                  <a:pt x="686932" y="1214046"/>
                </a:lnTo>
                <a:lnTo>
                  <a:pt x="683567" y="1214362"/>
                </a:lnTo>
                <a:lnTo>
                  <a:pt x="690431" y="1223351"/>
                </a:lnTo>
                <a:lnTo>
                  <a:pt x="681254" y="1224303"/>
                </a:lnTo>
                <a:lnTo>
                  <a:pt x="674182" y="1215358"/>
                </a:lnTo>
                <a:lnTo>
                  <a:pt x="668858" y="1215750"/>
                </a:lnTo>
                <a:lnTo>
                  <a:pt x="665174" y="1224025"/>
                </a:lnTo>
                <a:lnTo>
                  <a:pt x="673207" y="1232640"/>
                </a:lnTo>
                <a:lnTo>
                  <a:pt x="661772" y="1231667"/>
                </a:lnTo>
                <a:lnTo>
                  <a:pt x="658189" y="1239714"/>
                </a:lnTo>
                <a:lnTo>
                  <a:pt x="661369" y="1244137"/>
                </a:lnTo>
                <a:lnTo>
                  <a:pt x="672739" y="1243429"/>
                </a:lnTo>
                <a:lnTo>
                  <a:pt x="678171" y="1250886"/>
                </a:lnTo>
                <a:lnTo>
                  <a:pt x="666908" y="1251777"/>
                </a:lnTo>
                <a:lnTo>
                  <a:pt x="668926" y="1254490"/>
                </a:lnTo>
                <a:lnTo>
                  <a:pt x="675503" y="1254141"/>
                </a:lnTo>
                <a:lnTo>
                  <a:pt x="680946" y="1261575"/>
                </a:lnTo>
                <a:lnTo>
                  <a:pt x="674476" y="1262108"/>
                </a:lnTo>
                <a:lnTo>
                  <a:pt x="678479" y="1267601"/>
                </a:lnTo>
                <a:lnTo>
                  <a:pt x="677483" y="1274038"/>
                </a:lnTo>
                <a:lnTo>
                  <a:pt x="671032" y="1273009"/>
                </a:lnTo>
                <a:lnTo>
                  <a:pt x="667006" y="1267505"/>
                </a:lnTo>
                <a:lnTo>
                  <a:pt x="664504" y="1273488"/>
                </a:lnTo>
                <a:lnTo>
                  <a:pt x="659049" y="1266021"/>
                </a:lnTo>
                <a:lnTo>
                  <a:pt x="661445" y="1259909"/>
                </a:lnTo>
                <a:lnTo>
                  <a:pt x="659461" y="1257184"/>
                </a:lnTo>
                <a:lnTo>
                  <a:pt x="655118" y="1267548"/>
                </a:lnTo>
                <a:lnTo>
                  <a:pt x="649686" y="1260091"/>
                </a:lnTo>
                <a:lnTo>
                  <a:pt x="653901" y="1249588"/>
                </a:lnTo>
                <a:lnTo>
                  <a:pt x="650850" y="1245304"/>
                </a:lnTo>
                <a:lnTo>
                  <a:pt x="641871" y="1246237"/>
                </a:lnTo>
                <a:lnTo>
                  <a:pt x="638450" y="1257391"/>
                </a:lnTo>
                <a:lnTo>
                  <a:pt x="633554" y="1247085"/>
                </a:lnTo>
                <a:lnTo>
                  <a:pt x="624554" y="1248007"/>
                </a:lnTo>
                <a:lnTo>
                  <a:pt x="622420" y="1252800"/>
                </a:lnTo>
                <a:lnTo>
                  <a:pt x="628793" y="1262220"/>
                </a:lnTo>
                <a:lnTo>
                  <a:pt x="625040" y="1270652"/>
                </a:lnTo>
                <a:lnTo>
                  <a:pt x="618605" y="1261369"/>
                </a:lnTo>
                <a:lnTo>
                  <a:pt x="617237" y="1264443"/>
                </a:lnTo>
                <a:lnTo>
                  <a:pt x="620885" y="1269940"/>
                </a:lnTo>
                <a:lnTo>
                  <a:pt x="617131" y="1278373"/>
                </a:lnTo>
                <a:lnTo>
                  <a:pt x="613411" y="1273033"/>
                </a:lnTo>
                <a:lnTo>
                  <a:pt x="610654" y="1279228"/>
                </a:lnTo>
                <a:lnTo>
                  <a:pt x="604562" y="1281527"/>
                </a:lnTo>
                <a:lnTo>
                  <a:pt x="602196" y="1275462"/>
                </a:lnTo>
                <a:lnTo>
                  <a:pt x="604953" y="1269268"/>
                </a:lnTo>
                <a:lnTo>
                  <a:pt x="598519" y="1270087"/>
                </a:lnTo>
                <a:lnTo>
                  <a:pt x="602273" y="1261655"/>
                </a:lnTo>
                <a:lnTo>
                  <a:pt x="608779" y="1260677"/>
                </a:lnTo>
                <a:lnTo>
                  <a:pt x="610147" y="1257602"/>
                </a:lnTo>
                <a:lnTo>
                  <a:pt x="598941" y="1259034"/>
                </a:lnTo>
                <a:lnTo>
                  <a:pt x="602696" y="1250601"/>
                </a:lnTo>
                <a:lnTo>
                  <a:pt x="613962" y="1249035"/>
                </a:lnTo>
                <a:lnTo>
                  <a:pt x="616287" y="1243812"/>
                </a:lnTo>
                <a:lnTo>
                  <a:pt x="611294" y="1237011"/>
                </a:lnTo>
                <a:lnTo>
                  <a:pt x="599447" y="1239700"/>
                </a:lnTo>
                <a:lnTo>
                  <a:pt x="606181" y="1229994"/>
                </a:lnTo>
                <a:lnTo>
                  <a:pt x="600996" y="1222891"/>
                </a:lnTo>
                <a:lnTo>
                  <a:pt x="595327" y="1223455"/>
                </a:lnTo>
                <a:lnTo>
                  <a:pt x="590300" y="1233651"/>
                </a:lnTo>
                <a:lnTo>
                  <a:pt x="581123" y="1234603"/>
                </a:lnTo>
                <a:lnTo>
                  <a:pt x="585929" y="1224418"/>
                </a:lnTo>
                <a:lnTo>
                  <a:pt x="582565" y="1224790"/>
                </a:lnTo>
                <a:lnTo>
                  <a:pt x="579627" y="1230660"/>
                </a:lnTo>
                <a:lnTo>
                  <a:pt x="570460" y="1231589"/>
                </a:lnTo>
                <a:lnTo>
                  <a:pt x="573223" y="1225750"/>
                </a:lnTo>
                <a:lnTo>
                  <a:pt x="566449" y="1226417"/>
                </a:lnTo>
                <a:lnTo>
                  <a:pt x="561357" y="1222335"/>
                </a:lnTo>
                <a:lnTo>
                  <a:pt x="565484" y="1217266"/>
                </a:lnTo>
                <a:lnTo>
                  <a:pt x="572212" y="1216577"/>
                </a:lnTo>
                <a:lnTo>
                  <a:pt x="568301" y="1211423"/>
                </a:lnTo>
                <a:lnTo>
                  <a:pt x="577478" y="1210471"/>
                </a:lnTo>
                <a:lnTo>
                  <a:pt x="581588" y="1215605"/>
                </a:lnTo>
                <a:lnTo>
                  <a:pt x="584963" y="1215266"/>
                </a:lnTo>
                <a:lnTo>
                  <a:pt x="578089" y="1206300"/>
                </a:lnTo>
                <a:lnTo>
                  <a:pt x="587298" y="1205334"/>
                </a:lnTo>
                <a:lnTo>
                  <a:pt x="594338" y="1214293"/>
                </a:lnTo>
                <a:lnTo>
                  <a:pt x="600625" y="1213624"/>
                </a:lnTo>
                <a:lnTo>
                  <a:pt x="603816" y="1206458"/>
                </a:lnTo>
                <a:lnTo>
                  <a:pt x="595190" y="1197227"/>
                </a:lnTo>
                <a:lnTo>
                  <a:pt x="607469" y="1198251"/>
                </a:lnTo>
                <a:lnTo>
                  <a:pt x="610962" y="1190407"/>
                </a:lnTo>
                <a:lnTo>
                  <a:pt x="607151" y="1185514"/>
                </a:lnTo>
                <a:lnTo>
                  <a:pt x="595816" y="1186264"/>
                </a:lnTo>
                <a:lnTo>
                  <a:pt x="590338" y="1178787"/>
                </a:lnTo>
                <a:lnTo>
                  <a:pt x="601611" y="1177873"/>
                </a:lnTo>
                <a:lnTo>
                  <a:pt x="599594" y="1175161"/>
                </a:lnTo>
                <a:lnTo>
                  <a:pt x="593039" y="1175520"/>
                </a:lnTo>
                <a:lnTo>
                  <a:pt x="587607" y="1168063"/>
                </a:lnTo>
                <a:lnTo>
                  <a:pt x="594054" y="1167521"/>
                </a:lnTo>
                <a:lnTo>
                  <a:pt x="590073" y="1162036"/>
                </a:lnTo>
                <a:lnTo>
                  <a:pt x="591070" y="1155600"/>
                </a:lnTo>
                <a:lnTo>
                  <a:pt x="597533" y="1156663"/>
                </a:lnTo>
                <a:lnTo>
                  <a:pt x="601547" y="1162134"/>
                </a:lnTo>
                <a:lnTo>
                  <a:pt x="604038" y="1156173"/>
                </a:lnTo>
                <a:lnTo>
                  <a:pt x="609460" y="1163652"/>
                </a:lnTo>
                <a:lnTo>
                  <a:pt x="607074" y="1169741"/>
                </a:lnTo>
                <a:lnTo>
                  <a:pt x="609104" y="1172487"/>
                </a:lnTo>
                <a:lnTo>
                  <a:pt x="613412" y="1162080"/>
                </a:lnTo>
                <a:lnTo>
                  <a:pt x="618835" y="1169560"/>
                </a:lnTo>
                <a:lnTo>
                  <a:pt x="614631" y="1180095"/>
                </a:lnTo>
                <a:lnTo>
                  <a:pt x="618655" y="1185299"/>
                </a:lnTo>
                <a:lnTo>
                  <a:pt x="626276" y="1184494"/>
                </a:lnTo>
                <a:lnTo>
                  <a:pt x="630002" y="1172473"/>
                </a:lnTo>
                <a:lnTo>
                  <a:pt x="635267" y="1183594"/>
                </a:lnTo>
                <a:lnTo>
                  <a:pt x="643506" y="1182739"/>
                </a:lnTo>
                <a:lnTo>
                  <a:pt x="646122" y="1176861"/>
                </a:lnTo>
                <a:lnTo>
                  <a:pt x="639737" y="1167408"/>
                </a:lnTo>
                <a:lnTo>
                  <a:pt x="643471" y="1159020"/>
                </a:lnTo>
                <a:lnTo>
                  <a:pt x="649938" y="1168293"/>
                </a:lnTo>
                <a:lnTo>
                  <a:pt x="651317" y="1165196"/>
                </a:lnTo>
                <a:lnTo>
                  <a:pt x="647667" y="1159697"/>
                </a:lnTo>
                <a:lnTo>
                  <a:pt x="651401" y="1151310"/>
                </a:lnTo>
                <a:lnTo>
                  <a:pt x="655131" y="1156627"/>
                </a:lnTo>
                <a:lnTo>
                  <a:pt x="657888" y="1150433"/>
                </a:lnTo>
                <a:close/>
                <a:moveTo>
                  <a:pt x="1501393" y="1148101"/>
                </a:moveTo>
                <a:lnTo>
                  <a:pt x="1503751" y="1154189"/>
                </a:lnTo>
                <a:lnTo>
                  <a:pt x="1500992" y="1160383"/>
                </a:lnTo>
                <a:lnTo>
                  <a:pt x="1507439" y="1159597"/>
                </a:lnTo>
                <a:lnTo>
                  <a:pt x="1503705" y="1167984"/>
                </a:lnTo>
                <a:lnTo>
                  <a:pt x="1497178" y="1168951"/>
                </a:lnTo>
                <a:lnTo>
                  <a:pt x="1495799" y="1172048"/>
                </a:lnTo>
                <a:lnTo>
                  <a:pt x="1506994" y="1170639"/>
                </a:lnTo>
                <a:lnTo>
                  <a:pt x="1503259" y="1179027"/>
                </a:lnTo>
                <a:lnTo>
                  <a:pt x="1491984" y="1180616"/>
                </a:lnTo>
                <a:lnTo>
                  <a:pt x="1489538" y="1186110"/>
                </a:lnTo>
                <a:lnTo>
                  <a:pt x="1494486" y="1192890"/>
                </a:lnTo>
                <a:lnTo>
                  <a:pt x="1506420" y="1190186"/>
                </a:lnTo>
                <a:lnTo>
                  <a:pt x="1499622" y="1199918"/>
                </a:lnTo>
                <a:lnTo>
                  <a:pt x="1504557" y="1206666"/>
                </a:lnTo>
                <a:lnTo>
                  <a:pt x="1510653" y="1206183"/>
                </a:lnTo>
                <a:lnTo>
                  <a:pt x="1515646" y="1196000"/>
                </a:lnTo>
                <a:lnTo>
                  <a:pt x="1524834" y="1195025"/>
                </a:lnTo>
                <a:lnTo>
                  <a:pt x="1520028" y="1205210"/>
                </a:lnTo>
                <a:lnTo>
                  <a:pt x="1523393" y="1204894"/>
                </a:lnTo>
                <a:lnTo>
                  <a:pt x="1526309" y="1199013"/>
                </a:lnTo>
                <a:lnTo>
                  <a:pt x="1535518" y="1198048"/>
                </a:lnTo>
                <a:lnTo>
                  <a:pt x="1532746" y="1203911"/>
                </a:lnTo>
                <a:lnTo>
                  <a:pt x="1539530" y="1203220"/>
                </a:lnTo>
                <a:lnTo>
                  <a:pt x="1544622" y="1207302"/>
                </a:lnTo>
                <a:lnTo>
                  <a:pt x="1540517" y="1212383"/>
                </a:lnTo>
                <a:lnTo>
                  <a:pt x="1533744" y="1213052"/>
                </a:lnTo>
                <a:lnTo>
                  <a:pt x="1537667" y="1218237"/>
                </a:lnTo>
                <a:lnTo>
                  <a:pt x="1528500" y="1219168"/>
                </a:lnTo>
                <a:lnTo>
                  <a:pt x="1524358" y="1214046"/>
                </a:lnTo>
                <a:lnTo>
                  <a:pt x="1520993" y="1214363"/>
                </a:lnTo>
                <a:lnTo>
                  <a:pt x="1527857" y="1223351"/>
                </a:lnTo>
                <a:lnTo>
                  <a:pt x="1518681" y="1224304"/>
                </a:lnTo>
                <a:lnTo>
                  <a:pt x="1511608" y="1215358"/>
                </a:lnTo>
                <a:lnTo>
                  <a:pt x="1506285" y="1215751"/>
                </a:lnTo>
                <a:lnTo>
                  <a:pt x="1502600" y="1224025"/>
                </a:lnTo>
                <a:lnTo>
                  <a:pt x="1510633" y="1232639"/>
                </a:lnTo>
                <a:lnTo>
                  <a:pt x="1499198" y="1231666"/>
                </a:lnTo>
                <a:lnTo>
                  <a:pt x="1495615" y="1239714"/>
                </a:lnTo>
                <a:lnTo>
                  <a:pt x="1498795" y="1244136"/>
                </a:lnTo>
                <a:lnTo>
                  <a:pt x="1510165" y="1243429"/>
                </a:lnTo>
                <a:lnTo>
                  <a:pt x="1515597" y="1250886"/>
                </a:lnTo>
                <a:lnTo>
                  <a:pt x="1504335" y="1251777"/>
                </a:lnTo>
                <a:lnTo>
                  <a:pt x="1506352" y="1254490"/>
                </a:lnTo>
                <a:lnTo>
                  <a:pt x="1512929" y="1254140"/>
                </a:lnTo>
                <a:lnTo>
                  <a:pt x="1518372" y="1261575"/>
                </a:lnTo>
                <a:lnTo>
                  <a:pt x="1511902" y="1262108"/>
                </a:lnTo>
                <a:lnTo>
                  <a:pt x="1515905" y="1267601"/>
                </a:lnTo>
                <a:lnTo>
                  <a:pt x="1514909" y="1274038"/>
                </a:lnTo>
                <a:lnTo>
                  <a:pt x="1508458" y="1273008"/>
                </a:lnTo>
                <a:lnTo>
                  <a:pt x="1504432" y="1267505"/>
                </a:lnTo>
                <a:lnTo>
                  <a:pt x="1501930" y="1273488"/>
                </a:lnTo>
                <a:lnTo>
                  <a:pt x="1496476" y="1266021"/>
                </a:lnTo>
                <a:lnTo>
                  <a:pt x="1498872" y="1259909"/>
                </a:lnTo>
                <a:lnTo>
                  <a:pt x="1496887" y="1257184"/>
                </a:lnTo>
                <a:lnTo>
                  <a:pt x="1492544" y="1267548"/>
                </a:lnTo>
                <a:lnTo>
                  <a:pt x="1487111" y="1260091"/>
                </a:lnTo>
                <a:lnTo>
                  <a:pt x="1491327" y="1249588"/>
                </a:lnTo>
                <a:lnTo>
                  <a:pt x="1488276" y="1245304"/>
                </a:lnTo>
                <a:lnTo>
                  <a:pt x="1479298" y="1246237"/>
                </a:lnTo>
                <a:lnTo>
                  <a:pt x="1475877" y="1257391"/>
                </a:lnTo>
                <a:lnTo>
                  <a:pt x="1470980" y="1247085"/>
                </a:lnTo>
                <a:lnTo>
                  <a:pt x="1461980" y="1248007"/>
                </a:lnTo>
                <a:lnTo>
                  <a:pt x="1459846" y="1252800"/>
                </a:lnTo>
                <a:lnTo>
                  <a:pt x="1466220" y="1262221"/>
                </a:lnTo>
                <a:lnTo>
                  <a:pt x="1462465" y="1270653"/>
                </a:lnTo>
                <a:lnTo>
                  <a:pt x="1456031" y="1261368"/>
                </a:lnTo>
                <a:lnTo>
                  <a:pt x="1454663" y="1264442"/>
                </a:lnTo>
                <a:lnTo>
                  <a:pt x="1458311" y="1269942"/>
                </a:lnTo>
                <a:lnTo>
                  <a:pt x="1454557" y="1278373"/>
                </a:lnTo>
                <a:lnTo>
                  <a:pt x="1450837" y="1273034"/>
                </a:lnTo>
                <a:lnTo>
                  <a:pt x="1448080" y="1279227"/>
                </a:lnTo>
                <a:lnTo>
                  <a:pt x="1441989" y="1281527"/>
                </a:lnTo>
                <a:lnTo>
                  <a:pt x="1439622" y="1275462"/>
                </a:lnTo>
                <a:lnTo>
                  <a:pt x="1442379" y="1269268"/>
                </a:lnTo>
                <a:lnTo>
                  <a:pt x="1435945" y="1270086"/>
                </a:lnTo>
                <a:lnTo>
                  <a:pt x="1439699" y="1261655"/>
                </a:lnTo>
                <a:lnTo>
                  <a:pt x="1446205" y="1260677"/>
                </a:lnTo>
                <a:lnTo>
                  <a:pt x="1447574" y="1257602"/>
                </a:lnTo>
                <a:lnTo>
                  <a:pt x="1436368" y="1259034"/>
                </a:lnTo>
                <a:lnTo>
                  <a:pt x="1440122" y="1250601"/>
                </a:lnTo>
                <a:lnTo>
                  <a:pt x="1451388" y="1249035"/>
                </a:lnTo>
                <a:lnTo>
                  <a:pt x="1453713" y="1243812"/>
                </a:lnTo>
                <a:lnTo>
                  <a:pt x="1448721" y="1237011"/>
                </a:lnTo>
                <a:lnTo>
                  <a:pt x="1436874" y="1239701"/>
                </a:lnTo>
                <a:lnTo>
                  <a:pt x="1443607" y="1229994"/>
                </a:lnTo>
                <a:lnTo>
                  <a:pt x="1438423" y="1222891"/>
                </a:lnTo>
                <a:lnTo>
                  <a:pt x="1432753" y="1223455"/>
                </a:lnTo>
                <a:lnTo>
                  <a:pt x="1427726" y="1233650"/>
                </a:lnTo>
                <a:lnTo>
                  <a:pt x="1418549" y="1234603"/>
                </a:lnTo>
                <a:lnTo>
                  <a:pt x="1423355" y="1224418"/>
                </a:lnTo>
                <a:lnTo>
                  <a:pt x="1419991" y="1224790"/>
                </a:lnTo>
                <a:lnTo>
                  <a:pt x="1417053" y="1230660"/>
                </a:lnTo>
                <a:lnTo>
                  <a:pt x="1407887" y="1231590"/>
                </a:lnTo>
                <a:lnTo>
                  <a:pt x="1410649" y="1225750"/>
                </a:lnTo>
                <a:lnTo>
                  <a:pt x="1403876" y="1226418"/>
                </a:lnTo>
                <a:lnTo>
                  <a:pt x="1398783" y="1222335"/>
                </a:lnTo>
                <a:lnTo>
                  <a:pt x="1402910" y="1217265"/>
                </a:lnTo>
                <a:lnTo>
                  <a:pt x="1409638" y="1216577"/>
                </a:lnTo>
                <a:lnTo>
                  <a:pt x="1405728" y="1211423"/>
                </a:lnTo>
                <a:lnTo>
                  <a:pt x="1414904" y="1210470"/>
                </a:lnTo>
                <a:lnTo>
                  <a:pt x="1419014" y="1215605"/>
                </a:lnTo>
                <a:lnTo>
                  <a:pt x="1422389" y="1215266"/>
                </a:lnTo>
                <a:lnTo>
                  <a:pt x="1415515" y="1206299"/>
                </a:lnTo>
                <a:lnTo>
                  <a:pt x="1424724" y="1205335"/>
                </a:lnTo>
                <a:lnTo>
                  <a:pt x="1431765" y="1214293"/>
                </a:lnTo>
                <a:lnTo>
                  <a:pt x="1438051" y="1213625"/>
                </a:lnTo>
                <a:lnTo>
                  <a:pt x="1441242" y="1206458"/>
                </a:lnTo>
                <a:lnTo>
                  <a:pt x="1432616" y="1197227"/>
                </a:lnTo>
                <a:lnTo>
                  <a:pt x="1444895" y="1198252"/>
                </a:lnTo>
                <a:lnTo>
                  <a:pt x="1448388" y="1190407"/>
                </a:lnTo>
                <a:lnTo>
                  <a:pt x="1444578" y="1185514"/>
                </a:lnTo>
                <a:lnTo>
                  <a:pt x="1433242" y="1186264"/>
                </a:lnTo>
                <a:lnTo>
                  <a:pt x="1427765" y="1178787"/>
                </a:lnTo>
                <a:lnTo>
                  <a:pt x="1439038" y="1177873"/>
                </a:lnTo>
                <a:lnTo>
                  <a:pt x="1437021" y="1175161"/>
                </a:lnTo>
                <a:lnTo>
                  <a:pt x="1430465" y="1175520"/>
                </a:lnTo>
                <a:lnTo>
                  <a:pt x="1425033" y="1168063"/>
                </a:lnTo>
                <a:lnTo>
                  <a:pt x="1431480" y="1167520"/>
                </a:lnTo>
                <a:lnTo>
                  <a:pt x="1427500" y="1162037"/>
                </a:lnTo>
                <a:lnTo>
                  <a:pt x="1428496" y="1155600"/>
                </a:lnTo>
                <a:lnTo>
                  <a:pt x="1434959" y="1156662"/>
                </a:lnTo>
                <a:lnTo>
                  <a:pt x="1438973" y="1162134"/>
                </a:lnTo>
                <a:lnTo>
                  <a:pt x="1441464" y="1156173"/>
                </a:lnTo>
                <a:lnTo>
                  <a:pt x="1446887" y="1163653"/>
                </a:lnTo>
                <a:lnTo>
                  <a:pt x="1444501" y="1169741"/>
                </a:lnTo>
                <a:lnTo>
                  <a:pt x="1446530" y="1172487"/>
                </a:lnTo>
                <a:lnTo>
                  <a:pt x="1450839" y="1162080"/>
                </a:lnTo>
                <a:lnTo>
                  <a:pt x="1456261" y="1169560"/>
                </a:lnTo>
                <a:lnTo>
                  <a:pt x="1452058" y="1180095"/>
                </a:lnTo>
                <a:lnTo>
                  <a:pt x="1456082" y="1185299"/>
                </a:lnTo>
                <a:lnTo>
                  <a:pt x="1463702" y="1184494"/>
                </a:lnTo>
                <a:lnTo>
                  <a:pt x="1467429" y="1172473"/>
                </a:lnTo>
                <a:lnTo>
                  <a:pt x="1472693" y="1183594"/>
                </a:lnTo>
                <a:lnTo>
                  <a:pt x="1480931" y="1182739"/>
                </a:lnTo>
                <a:lnTo>
                  <a:pt x="1483548" y="1176861"/>
                </a:lnTo>
                <a:lnTo>
                  <a:pt x="1477163" y="1167407"/>
                </a:lnTo>
                <a:lnTo>
                  <a:pt x="1480897" y="1159020"/>
                </a:lnTo>
                <a:lnTo>
                  <a:pt x="1487364" y="1168292"/>
                </a:lnTo>
                <a:lnTo>
                  <a:pt x="1488743" y="1165195"/>
                </a:lnTo>
                <a:lnTo>
                  <a:pt x="1485093" y="1159697"/>
                </a:lnTo>
                <a:lnTo>
                  <a:pt x="1488828" y="1151310"/>
                </a:lnTo>
                <a:lnTo>
                  <a:pt x="1492557" y="1156628"/>
                </a:lnTo>
                <a:lnTo>
                  <a:pt x="1495315" y="1150434"/>
                </a:lnTo>
                <a:close/>
                <a:moveTo>
                  <a:pt x="929643" y="1074787"/>
                </a:moveTo>
                <a:lnTo>
                  <a:pt x="944388" y="1085111"/>
                </a:lnTo>
                <a:lnTo>
                  <a:pt x="861792" y="1203068"/>
                </a:lnTo>
                <a:lnTo>
                  <a:pt x="847048" y="1192744"/>
                </a:lnTo>
                <a:close/>
                <a:moveTo>
                  <a:pt x="510929" y="1074786"/>
                </a:moveTo>
                <a:lnTo>
                  <a:pt x="525674" y="1085111"/>
                </a:lnTo>
                <a:lnTo>
                  <a:pt x="443079" y="1203069"/>
                </a:lnTo>
                <a:lnTo>
                  <a:pt x="428334" y="1192744"/>
                </a:lnTo>
                <a:close/>
                <a:moveTo>
                  <a:pt x="1348355" y="1074786"/>
                </a:moveTo>
                <a:lnTo>
                  <a:pt x="1363100" y="1085111"/>
                </a:lnTo>
                <a:lnTo>
                  <a:pt x="1280505" y="1203068"/>
                </a:lnTo>
                <a:lnTo>
                  <a:pt x="1265760" y="1192744"/>
                </a:lnTo>
                <a:close/>
                <a:moveTo>
                  <a:pt x="762050" y="0"/>
                </a:moveTo>
                <a:cubicBezTo>
                  <a:pt x="812040" y="0"/>
                  <a:pt x="859885" y="10315"/>
                  <a:pt x="903473" y="30355"/>
                </a:cubicBezTo>
                <a:cubicBezTo>
                  <a:pt x="730258" y="89931"/>
                  <a:pt x="603600" y="233112"/>
                  <a:pt x="585077" y="404560"/>
                </a:cubicBezTo>
                <a:cubicBezTo>
                  <a:pt x="555014" y="390417"/>
                  <a:pt x="523161" y="383933"/>
                  <a:pt x="492085" y="385768"/>
                </a:cubicBezTo>
                <a:cubicBezTo>
                  <a:pt x="478256" y="386584"/>
                  <a:pt x="464582" y="389047"/>
                  <a:pt x="451254" y="393276"/>
                </a:cubicBezTo>
                <a:cubicBezTo>
                  <a:pt x="388013" y="413342"/>
                  <a:pt x="346782" y="468652"/>
                  <a:pt x="335390" y="537884"/>
                </a:cubicBezTo>
                <a:cubicBezTo>
                  <a:pt x="212461" y="580000"/>
                  <a:pt x="126675" y="676664"/>
                  <a:pt x="126675" y="789123"/>
                </a:cubicBezTo>
                <a:cubicBezTo>
                  <a:pt x="126675" y="891496"/>
                  <a:pt x="197764" y="980781"/>
                  <a:pt x="303681" y="1026792"/>
                </a:cubicBezTo>
                <a:cubicBezTo>
                  <a:pt x="217122" y="977608"/>
                  <a:pt x="161258" y="897142"/>
                  <a:pt x="161258" y="806391"/>
                </a:cubicBezTo>
                <a:cubicBezTo>
                  <a:pt x="161258" y="693931"/>
                  <a:pt x="247043" y="597268"/>
                  <a:pt x="369973" y="555152"/>
                </a:cubicBezTo>
                <a:cubicBezTo>
                  <a:pt x="381364" y="485919"/>
                  <a:pt x="422596" y="430610"/>
                  <a:pt x="485836" y="410544"/>
                </a:cubicBezTo>
                <a:cubicBezTo>
                  <a:pt x="499165" y="406314"/>
                  <a:pt x="512839" y="403851"/>
                  <a:pt x="526668" y="403035"/>
                </a:cubicBezTo>
                <a:cubicBezTo>
                  <a:pt x="557744" y="401201"/>
                  <a:pt x="589597" y="407685"/>
                  <a:pt x="619660" y="421827"/>
                </a:cubicBezTo>
                <a:cubicBezTo>
                  <a:pt x="644192" y="194755"/>
                  <a:pt x="858407" y="17268"/>
                  <a:pt x="1119019" y="17268"/>
                </a:cubicBezTo>
                <a:cubicBezTo>
                  <a:pt x="1396174" y="17268"/>
                  <a:pt x="1620853" y="218003"/>
                  <a:pt x="1620853" y="465622"/>
                </a:cubicBezTo>
                <a:cubicBezTo>
                  <a:pt x="1620853" y="489748"/>
                  <a:pt x="1618720" y="513428"/>
                  <a:pt x="1613996" y="536434"/>
                </a:cubicBezTo>
                <a:cubicBezTo>
                  <a:pt x="1779161" y="557148"/>
                  <a:pt x="1905000" y="670184"/>
                  <a:pt x="1905000" y="806391"/>
                </a:cubicBezTo>
                <a:cubicBezTo>
                  <a:pt x="1905000" y="924766"/>
                  <a:pt x="1809952" y="1025640"/>
                  <a:pt x="1676391" y="1063221"/>
                </a:cubicBezTo>
                <a:lnTo>
                  <a:pt x="1674918" y="1063625"/>
                </a:lnTo>
                <a:lnTo>
                  <a:pt x="391518" y="1063625"/>
                </a:lnTo>
                <a:lnTo>
                  <a:pt x="311827" y="1063625"/>
                </a:lnTo>
                <a:lnTo>
                  <a:pt x="295528" y="1061781"/>
                </a:lnTo>
                <a:cubicBezTo>
                  <a:pt x="289467" y="1063422"/>
                  <a:pt x="283286" y="1063625"/>
                  <a:pt x="277057" y="1063625"/>
                </a:cubicBezTo>
                <a:cubicBezTo>
                  <a:pt x="124043" y="1063625"/>
                  <a:pt x="0" y="940726"/>
                  <a:pt x="0" y="789123"/>
                </a:cubicBezTo>
                <a:cubicBezTo>
                  <a:pt x="0" y="676664"/>
                  <a:pt x="68256" y="580000"/>
                  <a:pt x="166066" y="537884"/>
                </a:cubicBezTo>
                <a:cubicBezTo>
                  <a:pt x="175129" y="468652"/>
                  <a:pt x="207937" y="413342"/>
                  <a:pt x="258253" y="393276"/>
                </a:cubicBezTo>
                <a:cubicBezTo>
                  <a:pt x="268858" y="389047"/>
                  <a:pt x="279738" y="386584"/>
                  <a:pt x="290741" y="385768"/>
                </a:cubicBezTo>
                <a:cubicBezTo>
                  <a:pt x="315467" y="383933"/>
                  <a:pt x="340812" y="390417"/>
                  <a:pt x="364732" y="404560"/>
                </a:cubicBezTo>
                <a:cubicBezTo>
                  <a:pt x="384251" y="177488"/>
                  <a:pt x="554691" y="0"/>
                  <a:pt x="762050" y="0"/>
                </a:cubicBezTo>
                <a:close/>
              </a:path>
            </a:pathLst>
          </a:cu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1" name="TextBox 3"/>
          <p:cNvSpPr txBox="1"/>
          <p:nvPr/>
        </p:nvSpPr>
        <p:spPr>
          <a:xfrm>
            <a:off x="5467985" y="2607945"/>
            <a:ext cx="1609090"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雨滴传感器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pic>
        <p:nvPicPr>
          <p:cNvPr id="152" name="图片 151" descr="nn"/>
          <p:cNvPicPr>
            <a:picLocks noChangeAspect="1"/>
          </p:cNvPicPr>
          <p:nvPr/>
        </p:nvPicPr>
        <p:blipFill>
          <a:blip r:embed="rId4" cstate="print"/>
          <a:stretch>
            <a:fillRect/>
          </a:stretch>
        </p:blipFill>
        <p:spPr>
          <a:xfrm>
            <a:off x="5747385" y="2012950"/>
            <a:ext cx="552450" cy="614680"/>
          </a:xfrm>
          <a:prstGeom prst="rect">
            <a:avLst/>
          </a:prstGeom>
        </p:spPr>
      </p:pic>
      <p:cxnSp>
        <p:nvCxnSpPr>
          <p:cNvPr id="153" name="直接箭头连接符 152"/>
          <p:cNvCxnSpPr/>
          <p:nvPr/>
        </p:nvCxnSpPr>
        <p:spPr bwMode="auto">
          <a:xfrm flipH="1">
            <a:off x="4653280" y="2357755"/>
            <a:ext cx="1061720" cy="101600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54" name="直接箭头连接符 153"/>
          <p:cNvCxnSpPr/>
          <p:nvPr/>
        </p:nvCxnSpPr>
        <p:spPr bwMode="auto">
          <a:xfrm flipH="1" flipV="1">
            <a:off x="3560445" y="2627630"/>
            <a:ext cx="413385" cy="93726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55" name="直接箭头连接符 154"/>
          <p:cNvCxnSpPr/>
          <p:nvPr/>
        </p:nvCxnSpPr>
        <p:spPr bwMode="auto">
          <a:xfrm flipH="1">
            <a:off x="2303780" y="3648075"/>
            <a:ext cx="1905635" cy="110236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56" name="直接箭头连接符 155"/>
          <p:cNvCxnSpPr/>
          <p:nvPr/>
        </p:nvCxnSpPr>
        <p:spPr bwMode="auto">
          <a:xfrm flipV="1">
            <a:off x="4136390" y="5102225"/>
            <a:ext cx="1266825" cy="1905"/>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57" name="直接箭头连接符 156"/>
          <p:cNvCxnSpPr/>
          <p:nvPr/>
        </p:nvCxnSpPr>
        <p:spPr bwMode="auto">
          <a:xfrm>
            <a:off x="6403340" y="4968875"/>
            <a:ext cx="1158875" cy="31559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pic>
        <p:nvPicPr>
          <p:cNvPr id="158" name="图片 157" descr="Temperature_959px_1191149_easyicon.net"/>
          <p:cNvPicPr>
            <a:picLocks noChangeAspect="1"/>
          </p:cNvPicPr>
          <p:nvPr/>
        </p:nvPicPr>
        <p:blipFill>
          <a:blip r:embed="rId7" cstate="print"/>
          <a:stretch>
            <a:fillRect/>
          </a:stretch>
        </p:blipFill>
        <p:spPr>
          <a:xfrm>
            <a:off x="7585075" y="765810"/>
            <a:ext cx="838768" cy="900000"/>
          </a:xfrm>
          <a:prstGeom prst="rect">
            <a:avLst/>
          </a:prstGeom>
        </p:spPr>
      </p:pic>
      <p:pic>
        <p:nvPicPr>
          <p:cNvPr id="159" name="图片 158" descr="Weather_cloud_wind_391px_1198836_easyicon.net"/>
          <p:cNvPicPr>
            <a:picLocks noChangeAspect="1"/>
          </p:cNvPicPr>
          <p:nvPr/>
        </p:nvPicPr>
        <p:blipFill>
          <a:blip r:embed="rId8" cstate="print"/>
          <a:stretch>
            <a:fillRect/>
          </a:stretch>
        </p:blipFill>
        <p:spPr>
          <a:xfrm>
            <a:off x="7707630" y="3512820"/>
            <a:ext cx="1236980" cy="652780"/>
          </a:xfrm>
          <a:prstGeom prst="rect">
            <a:avLst/>
          </a:prstGeom>
        </p:spPr>
      </p:pic>
      <p:pic>
        <p:nvPicPr>
          <p:cNvPr id="160" name="图片 159" descr="粉尘"/>
          <p:cNvPicPr>
            <a:picLocks noChangeAspect="1"/>
          </p:cNvPicPr>
          <p:nvPr/>
        </p:nvPicPr>
        <p:blipFill>
          <a:blip r:embed="rId9" cstate="print"/>
          <a:stretch>
            <a:fillRect/>
          </a:stretch>
        </p:blipFill>
        <p:spPr>
          <a:xfrm>
            <a:off x="7475855" y="2520315"/>
            <a:ext cx="1057275" cy="1057275"/>
          </a:xfrm>
          <a:prstGeom prst="rect">
            <a:avLst/>
          </a:prstGeom>
        </p:spPr>
      </p:pic>
      <p:pic>
        <p:nvPicPr>
          <p:cNvPr id="161" name="图片 160" descr="湿度"/>
          <p:cNvPicPr>
            <a:picLocks noChangeAspect="1"/>
          </p:cNvPicPr>
          <p:nvPr/>
        </p:nvPicPr>
        <p:blipFill>
          <a:blip r:embed="rId10" cstate="print"/>
          <a:stretch>
            <a:fillRect/>
          </a:stretch>
        </p:blipFill>
        <p:spPr>
          <a:xfrm>
            <a:off x="7769225" y="1673225"/>
            <a:ext cx="620000" cy="900000"/>
          </a:xfrm>
          <a:prstGeom prst="rect">
            <a:avLst/>
          </a:prstGeom>
        </p:spPr>
      </p:pic>
      <p:sp>
        <p:nvSpPr>
          <p:cNvPr id="162" name="TextBox 3"/>
          <p:cNvSpPr txBox="1"/>
          <p:nvPr/>
        </p:nvSpPr>
        <p:spPr>
          <a:xfrm>
            <a:off x="6445250" y="1187450"/>
            <a:ext cx="1262380"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温度传感器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63" name="TextBox 3"/>
          <p:cNvSpPr txBox="1"/>
          <p:nvPr/>
        </p:nvSpPr>
        <p:spPr>
          <a:xfrm>
            <a:off x="6485890" y="2023110"/>
            <a:ext cx="1609090"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湿度传感器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64" name="TextBox 3"/>
          <p:cNvSpPr txBox="1"/>
          <p:nvPr/>
        </p:nvSpPr>
        <p:spPr>
          <a:xfrm>
            <a:off x="6485890" y="2883535"/>
            <a:ext cx="1219200"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粉尘传感器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66" name="TextBox 3"/>
          <p:cNvSpPr txBox="1"/>
          <p:nvPr/>
        </p:nvSpPr>
        <p:spPr>
          <a:xfrm>
            <a:off x="6485890" y="3662680"/>
            <a:ext cx="1609090" cy="352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风速传感器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sp>
        <p:nvSpPr>
          <p:cNvPr id="167" name="骷髅"/>
          <p:cNvSpPr/>
          <p:nvPr/>
        </p:nvSpPr>
        <p:spPr bwMode="auto">
          <a:xfrm>
            <a:off x="2209800" y="4203700"/>
            <a:ext cx="780415" cy="832485"/>
          </a:xfrm>
          <a:custGeom>
            <a:avLst/>
            <a:gdLst>
              <a:gd name="T0" fmla="*/ 400645 w 3167063"/>
              <a:gd name="T1" fmla="*/ 2343740 h 3805237"/>
              <a:gd name="T2" fmla="*/ 1592738 w 3167063"/>
              <a:gd name="T3" fmla="*/ 2856296 h 3805237"/>
              <a:gd name="T4" fmla="*/ 2755942 w 3167063"/>
              <a:gd name="T5" fmla="*/ 2377382 h 3805237"/>
              <a:gd name="T6" fmla="*/ 2884199 w 3167063"/>
              <a:gd name="T7" fmla="*/ 2238373 h 3805237"/>
              <a:gd name="T8" fmla="*/ 3041663 w 3167063"/>
              <a:gd name="T9" fmla="*/ 2312638 h 3805237"/>
              <a:gd name="T10" fmla="*/ 3041663 w 3167063"/>
              <a:gd name="T11" fmla="*/ 2473863 h 3805237"/>
              <a:gd name="T12" fmla="*/ 3149920 w 3167063"/>
              <a:gd name="T13" fmla="*/ 2591290 h 3805237"/>
              <a:gd name="T14" fmla="*/ 3129602 w 3167063"/>
              <a:gd name="T15" fmla="*/ 2760767 h 3805237"/>
              <a:gd name="T16" fmla="*/ 2959121 w 3167063"/>
              <a:gd name="T17" fmla="*/ 2809959 h 3805237"/>
              <a:gd name="T18" fmla="*/ 2866103 w 3167063"/>
              <a:gd name="T19" fmla="*/ 2722365 h 3805237"/>
              <a:gd name="T20" fmla="*/ 2774672 w 3167063"/>
              <a:gd name="T21" fmla="*/ 3292682 h 3805237"/>
              <a:gd name="T22" fmla="*/ 2916263 w 3167063"/>
              <a:gd name="T23" fmla="*/ 3229842 h 3805237"/>
              <a:gd name="T24" fmla="*/ 3070553 w 3167063"/>
              <a:gd name="T25" fmla="*/ 3264753 h 3805237"/>
              <a:gd name="T26" fmla="*/ 3097220 w 3167063"/>
              <a:gd name="T27" fmla="*/ 3467236 h 3805237"/>
              <a:gd name="T28" fmla="*/ 2988011 w 3167063"/>
              <a:gd name="T29" fmla="*/ 3524363 h 3805237"/>
              <a:gd name="T30" fmla="*/ 3023567 w 3167063"/>
              <a:gd name="T31" fmla="*/ 3614814 h 3805237"/>
              <a:gd name="T32" fmla="*/ 2938486 w 3167063"/>
              <a:gd name="T33" fmla="*/ 3785878 h 3805237"/>
              <a:gd name="T34" fmla="*/ 2772768 w 3167063"/>
              <a:gd name="T35" fmla="*/ 3764614 h 3805237"/>
              <a:gd name="T36" fmla="*/ 2717846 w 3167063"/>
              <a:gd name="T37" fmla="*/ 3600215 h 3805237"/>
              <a:gd name="T38" fmla="*/ 1149870 w 3167063"/>
              <a:gd name="T39" fmla="*/ 3337749 h 3805237"/>
              <a:gd name="T40" fmla="*/ 414931 w 3167063"/>
              <a:gd name="T41" fmla="*/ 3741763 h 3805237"/>
              <a:gd name="T42" fmla="*/ 256197 w 3167063"/>
              <a:gd name="T43" fmla="*/ 3797620 h 3805237"/>
              <a:gd name="T44" fmla="*/ 140956 w 3167063"/>
              <a:gd name="T45" fmla="*/ 3679241 h 3805237"/>
              <a:gd name="T46" fmla="*/ 168893 w 3167063"/>
              <a:gd name="T47" fmla="*/ 3530393 h 3805237"/>
              <a:gd name="T48" fmla="*/ 45715 w 3167063"/>
              <a:gd name="T49" fmla="*/ 3405031 h 3805237"/>
              <a:gd name="T50" fmla="*/ 153972 w 3167063"/>
              <a:gd name="T51" fmla="*/ 3228255 h 3805237"/>
              <a:gd name="T52" fmla="*/ 274292 w 3167063"/>
              <a:gd name="T53" fmla="*/ 3241585 h 3805237"/>
              <a:gd name="T54" fmla="*/ 301595 w 3167063"/>
              <a:gd name="T55" fmla="*/ 2724586 h 3805237"/>
              <a:gd name="T56" fmla="*/ 146988 w 3167063"/>
              <a:gd name="T57" fmla="*/ 2816307 h 3805237"/>
              <a:gd name="T58" fmla="*/ 1270 w 3167063"/>
              <a:gd name="T59" fmla="*/ 2679202 h 3805237"/>
              <a:gd name="T60" fmla="*/ 59684 w 3167063"/>
              <a:gd name="T61" fmla="*/ 2538289 h 3805237"/>
              <a:gd name="T62" fmla="*/ 119368 w 3167063"/>
              <a:gd name="T63" fmla="*/ 2468150 h 3805237"/>
              <a:gd name="T64" fmla="*/ 165401 w 3167063"/>
              <a:gd name="T65" fmla="*/ 2266302 h 3805237"/>
              <a:gd name="T66" fmla="*/ 977652 w 3167063"/>
              <a:gd name="T67" fmla="*/ 894280 h 3805237"/>
              <a:gd name="T68" fmla="*/ 858572 w 3167063"/>
              <a:gd name="T69" fmla="*/ 1066977 h 3805237"/>
              <a:gd name="T70" fmla="*/ 944309 w 3167063"/>
              <a:gd name="T71" fmla="*/ 1304753 h 3805237"/>
              <a:gd name="T72" fmla="*/ 1152938 w 3167063"/>
              <a:gd name="T73" fmla="*/ 1354594 h 3805237"/>
              <a:gd name="T74" fmla="*/ 1320602 w 3167063"/>
              <a:gd name="T75" fmla="*/ 1239992 h 3805237"/>
              <a:gd name="T76" fmla="*/ 1333939 w 3167063"/>
              <a:gd name="T77" fmla="*/ 1006660 h 3805237"/>
              <a:gd name="T78" fmla="*/ 1193266 w 3167063"/>
              <a:gd name="T79" fmla="*/ 876820 h 3805237"/>
              <a:gd name="T80" fmla="*/ 1979512 w 3167063"/>
              <a:gd name="T81" fmla="*/ 880629 h 3805237"/>
              <a:gd name="T82" fmla="*/ 1829312 w 3167063"/>
              <a:gd name="T83" fmla="*/ 1082215 h 3805237"/>
              <a:gd name="T84" fmla="*/ 1935373 w 3167063"/>
              <a:gd name="T85" fmla="*/ 1315230 h 3805237"/>
              <a:gd name="T86" fmla="*/ 2166547 w 3167063"/>
              <a:gd name="T87" fmla="*/ 1347293 h 3805237"/>
              <a:gd name="T88" fmla="*/ 2316429 w 3167063"/>
              <a:gd name="T89" fmla="*/ 1208564 h 3805237"/>
              <a:gd name="T90" fmla="*/ 2309443 w 3167063"/>
              <a:gd name="T91" fmla="*/ 998724 h 3805237"/>
              <a:gd name="T92" fmla="*/ 2113834 w 3167063"/>
              <a:gd name="T93" fmla="*/ 859677 h 3805237"/>
              <a:gd name="T94" fmla="*/ 2054136 w 3167063"/>
              <a:gd name="T95" fmla="*/ 106031 h 3805237"/>
              <a:gd name="T96" fmla="*/ 2502829 w 3167063"/>
              <a:gd name="T97" fmla="*/ 490473 h 3805237"/>
              <a:gd name="T98" fmla="*/ 2652394 w 3167063"/>
              <a:gd name="T99" fmla="*/ 896502 h 3805237"/>
              <a:gd name="T100" fmla="*/ 2639057 w 3167063"/>
              <a:gd name="T101" fmla="*/ 1240309 h 3805237"/>
              <a:gd name="T102" fmla="*/ 2501242 w 3167063"/>
              <a:gd name="T103" fmla="*/ 1570466 h 3805237"/>
              <a:gd name="T104" fmla="*/ 2256731 w 3167063"/>
              <a:gd name="T105" fmla="*/ 1833956 h 3805237"/>
              <a:gd name="T106" fmla="*/ 2125584 w 3167063"/>
              <a:gd name="T107" fmla="*/ 2334905 h 3805237"/>
              <a:gd name="T108" fmla="*/ 2013172 w 3167063"/>
              <a:gd name="T109" fmla="*/ 2407921 h 3805237"/>
              <a:gd name="T110" fmla="*/ 1068152 w 3167063"/>
              <a:gd name="T111" fmla="*/ 2373635 h 3805237"/>
              <a:gd name="T112" fmla="*/ 1026871 w 3167063"/>
              <a:gd name="T113" fmla="*/ 2009828 h 3805237"/>
              <a:gd name="T114" fmla="*/ 677887 w 3167063"/>
              <a:gd name="T115" fmla="*/ 1577768 h 3805237"/>
              <a:gd name="T116" fmla="*/ 516574 w 3167063"/>
              <a:gd name="T117" fmla="*/ 1123485 h 3805237"/>
              <a:gd name="T118" fmla="*/ 555314 w 3167063"/>
              <a:gd name="T119" fmla="*/ 725710 h 3805237"/>
              <a:gd name="T120" fmla="*/ 716946 w 3167063"/>
              <a:gd name="T121" fmla="*/ 419680 h 3805237"/>
              <a:gd name="T122" fmla="*/ 970348 w 3167063"/>
              <a:gd name="T123" fmla="*/ 183174 h 3805237"/>
              <a:gd name="T124" fmla="*/ 1294881 w 3167063"/>
              <a:gd name="T125" fmla="*/ 39682 h 3805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7063" h="3805237">
                <a:moveTo>
                  <a:pt x="259371" y="2233612"/>
                </a:moveTo>
                <a:lnTo>
                  <a:pt x="267943" y="2235199"/>
                </a:lnTo>
                <a:lnTo>
                  <a:pt x="276515" y="2237103"/>
                </a:lnTo>
                <a:lnTo>
                  <a:pt x="284769" y="2239325"/>
                </a:lnTo>
                <a:lnTo>
                  <a:pt x="293023" y="2242181"/>
                </a:lnTo>
                <a:lnTo>
                  <a:pt x="301277" y="2245355"/>
                </a:lnTo>
                <a:lnTo>
                  <a:pt x="309214" y="2248846"/>
                </a:lnTo>
                <a:lnTo>
                  <a:pt x="316833" y="2252655"/>
                </a:lnTo>
                <a:lnTo>
                  <a:pt x="324452" y="2256780"/>
                </a:lnTo>
                <a:lnTo>
                  <a:pt x="332072" y="2261224"/>
                </a:lnTo>
                <a:lnTo>
                  <a:pt x="339056" y="2265984"/>
                </a:lnTo>
                <a:lnTo>
                  <a:pt x="345723" y="2270745"/>
                </a:lnTo>
                <a:lnTo>
                  <a:pt x="352389" y="2276457"/>
                </a:lnTo>
                <a:lnTo>
                  <a:pt x="358739" y="2281853"/>
                </a:lnTo>
                <a:lnTo>
                  <a:pt x="364771" y="2287565"/>
                </a:lnTo>
                <a:lnTo>
                  <a:pt x="370485" y="2293913"/>
                </a:lnTo>
                <a:lnTo>
                  <a:pt x="375882" y="2300260"/>
                </a:lnTo>
                <a:lnTo>
                  <a:pt x="380962" y="2306925"/>
                </a:lnTo>
                <a:lnTo>
                  <a:pt x="385406" y="2313907"/>
                </a:lnTo>
                <a:lnTo>
                  <a:pt x="390168" y="2320889"/>
                </a:lnTo>
                <a:lnTo>
                  <a:pt x="394295" y="2328506"/>
                </a:lnTo>
                <a:lnTo>
                  <a:pt x="397470" y="2336123"/>
                </a:lnTo>
                <a:lnTo>
                  <a:pt x="400645" y="2343740"/>
                </a:lnTo>
                <a:lnTo>
                  <a:pt x="403502" y="2351675"/>
                </a:lnTo>
                <a:lnTo>
                  <a:pt x="406042" y="2359926"/>
                </a:lnTo>
                <a:lnTo>
                  <a:pt x="407629" y="2368178"/>
                </a:lnTo>
                <a:lnTo>
                  <a:pt x="409216" y="2376747"/>
                </a:lnTo>
                <a:lnTo>
                  <a:pt x="410169" y="2385316"/>
                </a:lnTo>
                <a:lnTo>
                  <a:pt x="410804" y="2394202"/>
                </a:lnTo>
                <a:lnTo>
                  <a:pt x="410804" y="2403406"/>
                </a:lnTo>
                <a:lnTo>
                  <a:pt x="410169" y="2412293"/>
                </a:lnTo>
                <a:lnTo>
                  <a:pt x="408899" y="2421496"/>
                </a:lnTo>
                <a:lnTo>
                  <a:pt x="407311" y="2431017"/>
                </a:lnTo>
                <a:lnTo>
                  <a:pt x="551443" y="2484653"/>
                </a:lnTo>
                <a:lnTo>
                  <a:pt x="696208" y="2537972"/>
                </a:lnTo>
                <a:lnTo>
                  <a:pt x="840656" y="2590655"/>
                </a:lnTo>
                <a:lnTo>
                  <a:pt x="985422" y="2643022"/>
                </a:lnTo>
                <a:lnTo>
                  <a:pt x="1275270" y="2747755"/>
                </a:lnTo>
                <a:lnTo>
                  <a:pt x="1420036" y="2800121"/>
                </a:lnTo>
                <a:lnTo>
                  <a:pt x="1564484" y="2852805"/>
                </a:lnTo>
                <a:lnTo>
                  <a:pt x="1567341" y="2854074"/>
                </a:lnTo>
                <a:lnTo>
                  <a:pt x="1570515" y="2855344"/>
                </a:lnTo>
                <a:lnTo>
                  <a:pt x="1575912" y="2856613"/>
                </a:lnTo>
                <a:lnTo>
                  <a:pt x="1581627" y="2857248"/>
                </a:lnTo>
                <a:lnTo>
                  <a:pt x="1587024" y="2856930"/>
                </a:lnTo>
                <a:lnTo>
                  <a:pt x="1592738" y="2856296"/>
                </a:lnTo>
                <a:lnTo>
                  <a:pt x="1598453" y="2855344"/>
                </a:lnTo>
                <a:lnTo>
                  <a:pt x="1603850" y="2853439"/>
                </a:lnTo>
                <a:lnTo>
                  <a:pt x="1609564" y="2851852"/>
                </a:lnTo>
                <a:lnTo>
                  <a:pt x="1620041" y="2847409"/>
                </a:lnTo>
                <a:lnTo>
                  <a:pt x="1631152" y="2842331"/>
                </a:lnTo>
                <a:lnTo>
                  <a:pt x="1636866" y="2840110"/>
                </a:lnTo>
                <a:lnTo>
                  <a:pt x="1642263" y="2837888"/>
                </a:lnTo>
                <a:lnTo>
                  <a:pt x="1647343" y="2836301"/>
                </a:lnTo>
                <a:lnTo>
                  <a:pt x="1653057" y="2834714"/>
                </a:lnTo>
                <a:lnTo>
                  <a:pt x="1791473" y="2784252"/>
                </a:lnTo>
                <a:lnTo>
                  <a:pt x="1929255" y="2733790"/>
                </a:lnTo>
                <a:lnTo>
                  <a:pt x="2206404" y="2633818"/>
                </a:lnTo>
                <a:lnTo>
                  <a:pt x="2345138" y="2583673"/>
                </a:lnTo>
                <a:lnTo>
                  <a:pt x="2483554" y="2533211"/>
                </a:lnTo>
                <a:lnTo>
                  <a:pt x="2621653" y="2482749"/>
                </a:lnTo>
                <a:lnTo>
                  <a:pt x="2690543" y="2456725"/>
                </a:lnTo>
                <a:lnTo>
                  <a:pt x="2759116" y="2431017"/>
                </a:lnTo>
                <a:lnTo>
                  <a:pt x="2757212" y="2421814"/>
                </a:lnTo>
                <a:lnTo>
                  <a:pt x="2755942" y="2412927"/>
                </a:lnTo>
                <a:lnTo>
                  <a:pt x="2754989" y="2404041"/>
                </a:lnTo>
                <a:lnTo>
                  <a:pt x="2754672" y="2395154"/>
                </a:lnTo>
                <a:lnTo>
                  <a:pt x="2754989" y="2385951"/>
                </a:lnTo>
                <a:lnTo>
                  <a:pt x="2755942" y="2377382"/>
                </a:lnTo>
                <a:lnTo>
                  <a:pt x="2757212" y="2368813"/>
                </a:lnTo>
                <a:lnTo>
                  <a:pt x="2759116" y="2360244"/>
                </a:lnTo>
                <a:lnTo>
                  <a:pt x="2761339" y="2351992"/>
                </a:lnTo>
                <a:lnTo>
                  <a:pt x="2764196" y="2343740"/>
                </a:lnTo>
                <a:lnTo>
                  <a:pt x="2767688" y="2335171"/>
                </a:lnTo>
                <a:lnTo>
                  <a:pt x="2770863" y="2327237"/>
                </a:lnTo>
                <a:lnTo>
                  <a:pt x="2774990" y="2319937"/>
                </a:lnTo>
                <a:lnTo>
                  <a:pt x="2779752" y="2312320"/>
                </a:lnTo>
                <a:lnTo>
                  <a:pt x="2784514" y="2305021"/>
                </a:lnTo>
                <a:lnTo>
                  <a:pt x="2789911" y="2298039"/>
                </a:lnTo>
                <a:lnTo>
                  <a:pt x="2795625" y="2291374"/>
                </a:lnTo>
                <a:lnTo>
                  <a:pt x="2801340" y="2285026"/>
                </a:lnTo>
                <a:lnTo>
                  <a:pt x="2807689" y="2278679"/>
                </a:lnTo>
                <a:lnTo>
                  <a:pt x="2814038" y="2272966"/>
                </a:lnTo>
                <a:lnTo>
                  <a:pt x="2821023" y="2267571"/>
                </a:lnTo>
                <a:lnTo>
                  <a:pt x="2828325" y="2262493"/>
                </a:lnTo>
                <a:lnTo>
                  <a:pt x="2835626" y="2257733"/>
                </a:lnTo>
                <a:lnTo>
                  <a:pt x="2843246" y="2253607"/>
                </a:lnTo>
                <a:lnTo>
                  <a:pt x="2851182" y="2249481"/>
                </a:lnTo>
                <a:lnTo>
                  <a:pt x="2859119" y="2245990"/>
                </a:lnTo>
                <a:lnTo>
                  <a:pt x="2867373" y="2242816"/>
                </a:lnTo>
                <a:lnTo>
                  <a:pt x="2875627" y="2240594"/>
                </a:lnTo>
                <a:lnTo>
                  <a:pt x="2884199" y="2238373"/>
                </a:lnTo>
                <a:lnTo>
                  <a:pt x="2892771" y="2236786"/>
                </a:lnTo>
                <a:lnTo>
                  <a:pt x="2901660" y="2235516"/>
                </a:lnTo>
                <a:lnTo>
                  <a:pt x="2910866" y="2234882"/>
                </a:lnTo>
                <a:lnTo>
                  <a:pt x="2918803" y="2235834"/>
                </a:lnTo>
                <a:lnTo>
                  <a:pt x="2926422" y="2237421"/>
                </a:lnTo>
                <a:lnTo>
                  <a:pt x="2934359" y="2239008"/>
                </a:lnTo>
                <a:lnTo>
                  <a:pt x="2941661" y="2241229"/>
                </a:lnTo>
                <a:lnTo>
                  <a:pt x="2949280" y="2243451"/>
                </a:lnTo>
                <a:lnTo>
                  <a:pt x="2956582" y="2246307"/>
                </a:lnTo>
                <a:lnTo>
                  <a:pt x="2963883" y="2249163"/>
                </a:lnTo>
                <a:lnTo>
                  <a:pt x="2971185" y="2252655"/>
                </a:lnTo>
                <a:lnTo>
                  <a:pt x="2978170" y="2255828"/>
                </a:lnTo>
                <a:lnTo>
                  <a:pt x="2984836" y="2259637"/>
                </a:lnTo>
                <a:lnTo>
                  <a:pt x="2991821" y="2263763"/>
                </a:lnTo>
                <a:lnTo>
                  <a:pt x="2998170" y="2268523"/>
                </a:lnTo>
                <a:lnTo>
                  <a:pt x="3004519" y="2272966"/>
                </a:lnTo>
                <a:lnTo>
                  <a:pt x="3010551" y="2278044"/>
                </a:lnTo>
                <a:lnTo>
                  <a:pt x="3016266" y="2283122"/>
                </a:lnTo>
                <a:lnTo>
                  <a:pt x="3021980" y="2288518"/>
                </a:lnTo>
                <a:lnTo>
                  <a:pt x="3027377" y="2294230"/>
                </a:lnTo>
                <a:lnTo>
                  <a:pt x="3032139" y="2300260"/>
                </a:lnTo>
                <a:lnTo>
                  <a:pt x="3036901" y="2305973"/>
                </a:lnTo>
                <a:lnTo>
                  <a:pt x="3041663" y="2312638"/>
                </a:lnTo>
                <a:lnTo>
                  <a:pt x="3045790" y="2318668"/>
                </a:lnTo>
                <a:lnTo>
                  <a:pt x="3049600" y="2325650"/>
                </a:lnTo>
                <a:lnTo>
                  <a:pt x="3052775" y="2332632"/>
                </a:lnTo>
                <a:lnTo>
                  <a:pt x="3055949" y="2339614"/>
                </a:lnTo>
                <a:lnTo>
                  <a:pt x="3058806" y="2346597"/>
                </a:lnTo>
                <a:lnTo>
                  <a:pt x="3061346" y="2354214"/>
                </a:lnTo>
                <a:lnTo>
                  <a:pt x="3063251" y="2361830"/>
                </a:lnTo>
                <a:lnTo>
                  <a:pt x="3064521" y="2369447"/>
                </a:lnTo>
                <a:lnTo>
                  <a:pt x="3066108" y="2377382"/>
                </a:lnTo>
                <a:lnTo>
                  <a:pt x="3066743" y="2385316"/>
                </a:lnTo>
                <a:lnTo>
                  <a:pt x="3066743" y="2393568"/>
                </a:lnTo>
                <a:lnTo>
                  <a:pt x="3066743" y="2401502"/>
                </a:lnTo>
                <a:lnTo>
                  <a:pt x="3066743" y="2405628"/>
                </a:lnTo>
                <a:lnTo>
                  <a:pt x="3066743" y="2409754"/>
                </a:lnTo>
                <a:lnTo>
                  <a:pt x="3066743" y="2413562"/>
                </a:lnTo>
                <a:lnTo>
                  <a:pt x="3066426" y="2417688"/>
                </a:lnTo>
                <a:lnTo>
                  <a:pt x="3064838" y="2425305"/>
                </a:lnTo>
                <a:lnTo>
                  <a:pt x="3062934" y="2432604"/>
                </a:lnTo>
                <a:lnTo>
                  <a:pt x="3060076" y="2439904"/>
                </a:lnTo>
                <a:lnTo>
                  <a:pt x="3056902" y="2446886"/>
                </a:lnTo>
                <a:lnTo>
                  <a:pt x="3053727" y="2453551"/>
                </a:lnTo>
                <a:lnTo>
                  <a:pt x="3049917" y="2460533"/>
                </a:lnTo>
                <a:lnTo>
                  <a:pt x="3041663" y="2473863"/>
                </a:lnTo>
                <a:lnTo>
                  <a:pt x="3033092" y="2487192"/>
                </a:lnTo>
                <a:lnTo>
                  <a:pt x="3029599" y="2493857"/>
                </a:lnTo>
                <a:lnTo>
                  <a:pt x="3025790" y="2500522"/>
                </a:lnTo>
                <a:lnTo>
                  <a:pt x="3022298" y="2507504"/>
                </a:lnTo>
                <a:lnTo>
                  <a:pt x="3019440" y="2514804"/>
                </a:lnTo>
                <a:lnTo>
                  <a:pt x="3028647" y="2514486"/>
                </a:lnTo>
                <a:lnTo>
                  <a:pt x="3038171" y="2514804"/>
                </a:lnTo>
                <a:lnTo>
                  <a:pt x="3047060" y="2515438"/>
                </a:lnTo>
                <a:lnTo>
                  <a:pt x="3055949" y="2517025"/>
                </a:lnTo>
                <a:lnTo>
                  <a:pt x="3064521" y="2519247"/>
                </a:lnTo>
                <a:lnTo>
                  <a:pt x="3073410" y="2522421"/>
                </a:lnTo>
                <a:lnTo>
                  <a:pt x="3081347" y="2525277"/>
                </a:lnTo>
                <a:lnTo>
                  <a:pt x="3089283" y="2529085"/>
                </a:lnTo>
                <a:lnTo>
                  <a:pt x="3096585" y="2533529"/>
                </a:lnTo>
                <a:lnTo>
                  <a:pt x="3103887" y="2538607"/>
                </a:lnTo>
                <a:lnTo>
                  <a:pt x="3111189" y="2543684"/>
                </a:lnTo>
                <a:lnTo>
                  <a:pt x="3117855" y="2549397"/>
                </a:lnTo>
                <a:lnTo>
                  <a:pt x="3123887" y="2555745"/>
                </a:lnTo>
                <a:lnTo>
                  <a:pt x="3130237" y="2562409"/>
                </a:lnTo>
                <a:lnTo>
                  <a:pt x="3135634" y="2568757"/>
                </a:lnTo>
                <a:lnTo>
                  <a:pt x="3141031" y="2576056"/>
                </a:lnTo>
                <a:lnTo>
                  <a:pt x="3145793" y="2583673"/>
                </a:lnTo>
                <a:lnTo>
                  <a:pt x="3149920" y="2591290"/>
                </a:lnTo>
                <a:lnTo>
                  <a:pt x="3153729" y="2599225"/>
                </a:lnTo>
                <a:lnTo>
                  <a:pt x="3157221" y="2607476"/>
                </a:lnTo>
                <a:lnTo>
                  <a:pt x="3160079" y="2615728"/>
                </a:lnTo>
                <a:lnTo>
                  <a:pt x="3162619" y="2624297"/>
                </a:lnTo>
                <a:lnTo>
                  <a:pt x="3164841" y="2633183"/>
                </a:lnTo>
                <a:lnTo>
                  <a:pt x="3166111" y="2642070"/>
                </a:lnTo>
                <a:lnTo>
                  <a:pt x="3166745" y="2650956"/>
                </a:lnTo>
                <a:lnTo>
                  <a:pt x="3167063" y="2659843"/>
                </a:lnTo>
                <a:lnTo>
                  <a:pt x="3166745" y="2669046"/>
                </a:lnTo>
                <a:lnTo>
                  <a:pt x="3165793" y="2677933"/>
                </a:lnTo>
                <a:lnTo>
                  <a:pt x="3164523" y="2686819"/>
                </a:lnTo>
                <a:lnTo>
                  <a:pt x="3162301" y="2695706"/>
                </a:lnTo>
                <a:lnTo>
                  <a:pt x="3159444" y="2704909"/>
                </a:lnTo>
                <a:lnTo>
                  <a:pt x="3155951" y="2713478"/>
                </a:lnTo>
                <a:lnTo>
                  <a:pt x="3154047" y="2719191"/>
                </a:lnTo>
                <a:lnTo>
                  <a:pt x="3151507" y="2725221"/>
                </a:lnTo>
                <a:lnTo>
                  <a:pt x="3149285" y="2730616"/>
                </a:lnTo>
                <a:lnTo>
                  <a:pt x="3146427" y="2736329"/>
                </a:lnTo>
                <a:lnTo>
                  <a:pt x="3143570" y="2741407"/>
                </a:lnTo>
                <a:lnTo>
                  <a:pt x="3140713" y="2746485"/>
                </a:lnTo>
                <a:lnTo>
                  <a:pt x="3137221" y="2751246"/>
                </a:lnTo>
                <a:lnTo>
                  <a:pt x="3133411" y="2756324"/>
                </a:lnTo>
                <a:lnTo>
                  <a:pt x="3129602" y="2760767"/>
                </a:lnTo>
                <a:lnTo>
                  <a:pt x="3125792" y="2765210"/>
                </a:lnTo>
                <a:lnTo>
                  <a:pt x="3121347" y="2769336"/>
                </a:lnTo>
                <a:lnTo>
                  <a:pt x="3117221" y="2773462"/>
                </a:lnTo>
                <a:lnTo>
                  <a:pt x="3112459" y="2777270"/>
                </a:lnTo>
                <a:lnTo>
                  <a:pt x="3107697" y="2780761"/>
                </a:lnTo>
                <a:lnTo>
                  <a:pt x="3102935" y="2784252"/>
                </a:lnTo>
                <a:lnTo>
                  <a:pt x="3097855" y="2787426"/>
                </a:lnTo>
                <a:lnTo>
                  <a:pt x="3093093" y="2790600"/>
                </a:lnTo>
                <a:lnTo>
                  <a:pt x="3087379" y="2793773"/>
                </a:lnTo>
                <a:lnTo>
                  <a:pt x="3082299" y="2796312"/>
                </a:lnTo>
                <a:lnTo>
                  <a:pt x="3076585" y="2798851"/>
                </a:lnTo>
                <a:lnTo>
                  <a:pt x="3071188" y="2801390"/>
                </a:lnTo>
                <a:lnTo>
                  <a:pt x="3065791" y="2803295"/>
                </a:lnTo>
                <a:lnTo>
                  <a:pt x="3054044" y="2807103"/>
                </a:lnTo>
                <a:lnTo>
                  <a:pt x="3042298" y="2810277"/>
                </a:lnTo>
                <a:lnTo>
                  <a:pt x="3030552" y="2812816"/>
                </a:lnTo>
                <a:lnTo>
                  <a:pt x="3018488" y="2814085"/>
                </a:lnTo>
                <a:lnTo>
                  <a:pt x="3006424" y="2814720"/>
                </a:lnTo>
                <a:lnTo>
                  <a:pt x="2994360" y="2814720"/>
                </a:lnTo>
                <a:lnTo>
                  <a:pt x="2982297" y="2813768"/>
                </a:lnTo>
                <a:lnTo>
                  <a:pt x="2970550" y="2812498"/>
                </a:lnTo>
                <a:lnTo>
                  <a:pt x="2964518" y="2811229"/>
                </a:lnTo>
                <a:lnTo>
                  <a:pt x="2959121" y="2809959"/>
                </a:lnTo>
                <a:lnTo>
                  <a:pt x="2953090" y="2808372"/>
                </a:lnTo>
                <a:lnTo>
                  <a:pt x="2947693" y="2806468"/>
                </a:lnTo>
                <a:lnTo>
                  <a:pt x="2942296" y="2804881"/>
                </a:lnTo>
                <a:lnTo>
                  <a:pt x="2936899" y="2802660"/>
                </a:lnTo>
                <a:lnTo>
                  <a:pt x="2931502" y="2800438"/>
                </a:lnTo>
                <a:lnTo>
                  <a:pt x="2926740" y="2797582"/>
                </a:lnTo>
                <a:lnTo>
                  <a:pt x="2921343" y="2795043"/>
                </a:lnTo>
                <a:lnTo>
                  <a:pt x="2916581" y="2792187"/>
                </a:lnTo>
                <a:lnTo>
                  <a:pt x="2911819" y="2789013"/>
                </a:lnTo>
                <a:lnTo>
                  <a:pt x="2907374" y="2785522"/>
                </a:lnTo>
                <a:lnTo>
                  <a:pt x="2902930" y="2782031"/>
                </a:lnTo>
                <a:lnTo>
                  <a:pt x="2898802" y="2778222"/>
                </a:lnTo>
                <a:lnTo>
                  <a:pt x="2894675" y="2774096"/>
                </a:lnTo>
                <a:lnTo>
                  <a:pt x="2890866" y="2769971"/>
                </a:lnTo>
                <a:lnTo>
                  <a:pt x="2887374" y="2765527"/>
                </a:lnTo>
                <a:lnTo>
                  <a:pt x="2883881" y="2761084"/>
                </a:lnTo>
                <a:lnTo>
                  <a:pt x="2880389" y="2756324"/>
                </a:lnTo>
                <a:lnTo>
                  <a:pt x="2877532" y="2750928"/>
                </a:lnTo>
                <a:lnTo>
                  <a:pt x="2874992" y="2745850"/>
                </a:lnTo>
                <a:lnTo>
                  <a:pt x="2872135" y="2740455"/>
                </a:lnTo>
                <a:lnTo>
                  <a:pt x="2869913" y="2734425"/>
                </a:lnTo>
                <a:lnTo>
                  <a:pt x="2868008" y="2728712"/>
                </a:lnTo>
                <a:lnTo>
                  <a:pt x="2866103" y="2722365"/>
                </a:lnTo>
                <a:lnTo>
                  <a:pt x="2864833" y="2715700"/>
                </a:lnTo>
                <a:lnTo>
                  <a:pt x="2760386" y="2753150"/>
                </a:lnTo>
                <a:lnTo>
                  <a:pt x="2655939" y="2790282"/>
                </a:lnTo>
                <a:lnTo>
                  <a:pt x="2551810" y="2828367"/>
                </a:lnTo>
                <a:lnTo>
                  <a:pt x="2447680" y="2866134"/>
                </a:lnTo>
                <a:lnTo>
                  <a:pt x="2239104" y="2942621"/>
                </a:lnTo>
                <a:lnTo>
                  <a:pt x="2134974" y="2980388"/>
                </a:lnTo>
                <a:lnTo>
                  <a:pt x="2030844" y="3018155"/>
                </a:lnTo>
                <a:lnTo>
                  <a:pt x="2074020" y="3034976"/>
                </a:lnTo>
                <a:lnTo>
                  <a:pt x="2116878" y="3051479"/>
                </a:lnTo>
                <a:lnTo>
                  <a:pt x="2159736" y="3067983"/>
                </a:lnTo>
                <a:lnTo>
                  <a:pt x="2203230" y="3083851"/>
                </a:lnTo>
                <a:lnTo>
                  <a:pt x="2289898" y="3115588"/>
                </a:lnTo>
                <a:lnTo>
                  <a:pt x="2376567" y="3147008"/>
                </a:lnTo>
                <a:lnTo>
                  <a:pt x="2550540" y="3209213"/>
                </a:lnTo>
                <a:lnTo>
                  <a:pt x="2637526" y="3240950"/>
                </a:lnTo>
                <a:lnTo>
                  <a:pt x="2723877" y="3272687"/>
                </a:lnTo>
                <a:lnTo>
                  <a:pt x="2730227" y="3274274"/>
                </a:lnTo>
                <a:lnTo>
                  <a:pt x="2736894" y="3276178"/>
                </a:lnTo>
                <a:lnTo>
                  <a:pt x="2742926" y="3278400"/>
                </a:lnTo>
                <a:lnTo>
                  <a:pt x="2749592" y="3280939"/>
                </a:lnTo>
                <a:lnTo>
                  <a:pt x="2761974" y="3286652"/>
                </a:lnTo>
                <a:lnTo>
                  <a:pt x="2774672" y="3292682"/>
                </a:lnTo>
                <a:lnTo>
                  <a:pt x="2781022" y="3295221"/>
                </a:lnTo>
                <a:lnTo>
                  <a:pt x="2787371" y="3298077"/>
                </a:lnTo>
                <a:lnTo>
                  <a:pt x="2793720" y="3300616"/>
                </a:lnTo>
                <a:lnTo>
                  <a:pt x="2800070" y="3302203"/>
                </a:lnTo>
                <a:lnTo>
                  <a:pt x="2806419" y="3304107"/>
                </a:lnTo>
                <a:lnTo>
                  <a:pt x="2813086" y="3304742"/>
                </a:lnTo>
                <a:lnTo>
                  <a:pt x="2819753" y="3305059"/>
                </a:lnTo>
                <a:lnTo>
                  <a:pt x="2826420" y="3304742"/>
                </a:lnTo>
                <a:lnTo>
                  <a:pt x="2830547" y="3298077"/>
                </a:lnTo>
                <a:lnTo>
                  <a:pt x="2835309" y="3291730"/>
                </a:lnTo>
                <a:lnTo>
                  <a:pt x="2840071" y="3285382"/>
                </a:lnTo>
                <a:lnTo>
                  <a:pt x="2845150" y="3279352"/>
                </a:lnTo>
                <a:lnTo>
                  <a:pt x="2850865" y="3273640"/>
                </a:lnTo>
                <a:lnTo>
                  <a:pt x="2856262" y="3268244"/>
                </a:lnTo>
                <a:lnTo>
                  <a:pt x="2861976" y="3262531"/>
                </a:lnTo>
                <a:lnTo>
                  <a:pt x="2868326" y="3257454"/>
                </a:lnTo>
                <a:lnTo>
                  <a:pt x="2874675" y="3252693"/>
                </a:lnTo>
                <a:lnTo>
                  <a:pt x="2881024" y="3248250"/>
                </a:lnTo>
                <a:lnTo>
                  <a:pt x="2888009" y="3243489"/>
                </a:lnTo>
                <a:lnTo>
                  <a:pt x="2894993" y="3239681"/>
                </a:lnTo>
                <a:lnTo>
                  <a:pt x="2901660" y="3236190"/>
                </a:lnTo>
                <a:lnTo>
                  <a:pt x="2908961" y="3232699"/>
                </a:lnTo>
                <a:lnTo>
                  <a:pt x="2916263" y="3229842"/>
                </a:lnTo>
                <a:lnTo>
                  <a:pt x="2923565" y="3226986"/>
                </a:lnTo>
                <a:lnTo>
                  <a:pt x="2931184" y="3225082"/>
                </a:lnTo>
                <a:lnTo>
                  <a:pt x="2938803" y="3222860"/>
                </a:lnTo>
                <a:lnTo>
                  <a:pt x="2946423" y="3221591"/>
                </a:lnTo>
                <a:lnTo>
                  <a:pt x="2953724" y="3220638"/>
                </a:lnTo>
                <a:lnTo>
                  <a:pt x="2961344" y="3219686"/>
                </a:lnTo>
                <a:lnTo>
                  <a:pt x="2968963" y="3219369"/>
                </a:lnTo>
                <a:lnTo>
                  <a:pt x="2976900" y="3219686"/>
                </a:lnTo>
                <a:lnTo>
                  <a:pt x="2984519" y="3220638"/>
                </a:lnTo>
                <a:lnTo>
                  <a:pt x="2992138" y="3221908"/>
                </a:lnTo>
                <a:lnTo>
                  <a:pt x="2999757" y="3223495"/>
                </a:lnTo>
                <a:lnTo>
                  <a:pt x="3007059" y="3225716"/>
                </a:lnTo>
                <a:lnTo>
                  <a:pt x="3014678" y="3228573"/>
                </a:lnTo>
                <a:lnTo>
                  <a:pt x="3021980" y="3231746"/>
                </a:lnTo>
                <a:lnTo>
                  <a:pt x="3028964" y="3235555"/>
                </a:lnTo>
                <a:lnTo>
                  <a:pt x="3035949" y="3240315"/>
                </a:lnTo>
                <a:lnTo>
                  <a:pt x="3043251" y="3245076"/>
                </a:lnTo>
                <a:lnTo>
                  <a:pt x="3048013" y="3248250"/>
                </a:lnTo>
                <a:lnTo>
                  <a:pt x="3052775" y="3250789"/>
                </a:lnTo>
                <a:lnTo>
                  <a:pt x="3057854" y="3254280"/>
                </a:lnTo>
                <a:lnTo>
                  <a:pt x="3062299" y="3257454"/>
                </a:lnTo>
                <a:lnTo>
                  <a:pt x="3066426" y="3261262"/>
                </a:lnTo>
                <a:lnTo>
                  <a:pt x="3070553" y="3264753"/>
                </a:lnTo>
                <a:lnTo>
                  <a:pt x="3074680" y="3268879"/>
                </a:lnTo>
                <a:lnTo>
                  <a:pt x="3078489" y="3272687"/>
                </a:lnTo>
                <a:lnTo>
                  <a:pt x="3082299" y="3276813"/>
                </a:lnTo>
                <a:lnTo>
                  <a:pt x="3085791" y="3280939"/>
                </a:lnTo>
                <a:lnTo>
                  <a:pt x="3088648" y="3285382"/>
                </a:lnTo>
                <a:lnTo>
                  <a:pt x="3091823" y="3289825"/>
                </a:lnTo>
                <a:lnTo>
                  <a:pt x="3097855" y="3299029"/>
                </a:lnTo>
                <a:lnTo>
                  <a:pt x="3102935" y="3309185"/>
                </a:lnTo>
                <a:lnTo>
                  <a:pt x="3107379" y="3319024"/>
                </a:lnTo>
                <a:lnTo>
                  <a:pt x="3110871" y="3329497"/>
                </a:lnTo>
                <a:lnTo>
                  <a:pt x="3114046" y="3340288"/>
                </a:lnTo>
                <a:lnTo>
                  <a:pt x="3116268" y="3350761"/>
                </a:lnTo>
                <a:lnTo>
                  <a:pt x="3118173" y="3361869"/>
                </a:lnTo>
                <a:lnTo>
                  <a:pt x="3119125" y="3372977"/>
                </a:lnTo>
                <a:lnTo>
                  <a:pt x="3119125" y="3384085"/>
                </a:lnTo>
                <a:lnTo>
                  <a:pt x="3118808" y="3395193"/>
                </a:lnTo>
                <a:lnTo>
                  <a:pt x="3117855" y="3405984"/>
                </a:lnTo>
                <a:lnTo>
                  <a:pt x="3115951" y="3416774"/>
                </a:lnTo>
                <a:lnTo>
                  <a:pt x="3113728" y="3427565"/>
                </a:lnTo>
                <a:lnTo>
                  <a:pt x="3110554" y="3437721"/>
                </a:lnTo>
                <a:lnTo>
                  <a:pt x="3106744" y="3448194"/>
                </a:lnTo>
                <a:lnTo>
                  <a:pt x="3102300" y="3457715"/>
                </a:lnTo>
                <a:lnTo>
                  <a:pt x="3097220" y="3467236"/>
                </a:lnTo>
                <a:lnTo>
                  <a:pt x="3094363" y="3471997"/>
                </a:lnTo>
                <a:lnTo>
                  <a:pt x="3091188" y="3476440"/>
                </a:lnTo>
                <a:lnTo>
                  <a:pt x="3088014" y="3480566"/>
                </a:lnTo>
                <a:lnTo>
                  <a:pt x="3084521" y="3484692"/>
                </a:lnTo>
                <a:lnTo>
                  <a:pt x="3081347" y="3488818"/>
                </a:lnTo>
                <a:lnTo>
                  <a:pt x="3077537" y="3492626"/>
                </a:lnTo>
                <a:lnTo>
                  <a:pt x="3073727" y="3496434"/>
                </a:lnTo>
                <a:lnTo>
                  <a:pt x="3069600" y="3500243"/>
                </a:lnTo>
                <a:lnTo>
                  <a:pt x="3065473" y="3503734"/>
                </a:lnTo>
                <a:lnTo>
                  <a:pt x="3060711" y="3506908"/>
                </a:lnTo>
                <a:lnTo>
                  <a:pt x="3056267" y="3510081"/>
                </a:lnTo>
                <a:lnTo>
                  <a:pt x="3051505" y="3512938"/>
                </a:lnTo>
                <a:lnTo>
                  <a:pt x="3046743" y="3515794"/>
                </a:lnTo>
                <a:lnTo>
                  <a:pt x="3041663" y="3518333"/>
                </a:lnTo>
                <a:lnTo>
                  <a:pt x="3036266" y="3520555"/>
                </a:lnTo>
                <a:lnTo>
                  <a:pt x="3030869" y="3522776"/>
                </a:lnTo>
                <a:lnTo>
                  <a:pt x="3025155" y="3524681"/>
                </a:lnTo>
                <a:lnTo>
                  <a:pt x="3019440" y="3526267"/>
                </a:lnTo>
                <a:lnTo>
                  <a:pt x="3011504" y="3524998"/>
                </a:lnTo>
                <a:lnTo>
                  <a:pt x="3004202" y="3524363"/>
                </a:lnTo>
                <a:lnTo>
                  <a:pt x="2998170" y="3524046"/>
                </a:lnTo>
                <a:lnTo>
                  <a:pt x="2992456" y="3524046"/>
                </a:lnTo>
                <a:lnTo>
                  <a:pt x="2988011" y="3524363"/>
                </a:lnTo>
                <a:lnTo>
                  <a:pt x="2984201" y="3524681"/>
                </a:lnTo>
                <a:lnTo>
                  <a:pt x="2981344" y="3525950"/>
                </a:lnTo>
                <a:lnTo>
                  <a:pt x="2979122" y="3526902"/>
                </a:lnTo>
                <a:lnTo>
                  <a:pt x="2977535" y="3528172"/>
                </a:lnTo>
                <a:lnTo>
                  <a:pt x="2976582" y="3530076"/>
                </a:lnTo>
                <a:lnTo>
                  <a:pt x="2976265" y="3531980"/>
                </a:lnTo>
                <a:lnTo>
                  <a:pt x="2976582" y="3534202"/>
                </a:lnTo>
                <a:lnTo>
                  <a:pt x="2977217" y="3536106"/>
                </a:lnTo>
                <a:lnTo>
                  <a:pt x="2978487" y="3538962"/>
                </a:lnTo>
                <a:lnTo>
                  <a:pt x="2979757" y="3541184"/>
                </a:lnTo>
                <a:lnTo>
                  <a:pt x="2981979" y="3544358"/>
                </a:lnTo>
                <a:lnTo>
                  <a:pt x="2986106" y="3550388"/>
                </a:lnTo>
                <a:lnTo>
                  <a:pt x="2991503" y="3556735"/>
                </a:lnTo>
                <a:lnTo>
                  <a:pt x="3002932" y="3571017"/>
                </a:lnTo>
                <a:lnTo>
                  <a:pt x="3008012" y="3578316"/>
                </a:lnTo>
                <a:lnTo>
                  <a:pt x="3012774" y="3585616"/>
                </a:lnTo>
                <a:lnTo>
                  <a:pt x="3014996" y="3588790"/>
                </a:lnTo>
                <a:lnTo>
                  <a:pt x="3016583" y="3592281"/>
                </a:lnTo>
                <a:lnTo>
                  <a:pt x="3017853" y="3595772"/>
                </a:lnTo>
                <a:lnTo>
                  <a:pt x="3018805" y="3599263"/>
                </a:lnTo>
                <a:lnTo>
                  <a:pt x="3020393" y="3604341"/>
                </a:lnTo>
                <a:lnTo>
                  <a:pt x="3022298" y="3609736"/>
                </a:lnTo>
                <a:lnTo>
                  <a:pt x="3023567" y="3614814"/>
                </a:lnTo>
                <a:lnTo>
                  <a:pt x="3024837" y="3619892"/>
                </a:lnTo>
                <a:lnTo>
                  <a:pt x="3026107" y="3625287"/>
                </a:lnTo>
                <a:lnTo>
                  <a:pt x="3026742" y="3630365"/>
                </a:lnTo>
                <a:lnTo>
                  <a:pt x="3027060" y="3635761"/>
                </a:lnTo>
                <a:lnTo>
                  <a:pt x="3027377" y="3641156"/>
                </a:lnTo>
                <a:lnTo>
                  <a:pt x="3027695" y="3646234"/>
                </a:lnTo>
                <a:lnTo>
                  <a:pt x="3027377" y="3651312"/>
                </a:lnTo>
                <a:lnTo>
                  <a:pt x="3026742" y="3661785"/>
                </a:lnTo>
                <a:lnTo>
                  <a:pt x="3024837" y="3671624"/>
                </a:lnTo>
                <a:lnTo>
                  <a:pt x="3022615" y="3682097"/>
                </a:lnTo>
                <a:lnTo>
                  <a:pt x="3019440" y="3691618"/>
                </a:lnTo>
                <a:lnTo>
                  <a:pt x="3015631" y="3701457"/>
                </a:lnTo>
                <a:lnTo>
                  <a:pt x="3011504" y="3710978"/>
                </a:lnTo>
                <a:lnTo>
                  <a:pt x="3006424" y="3720499"/>
                </a:lnTo>
                <a:lnTo>
                  <a:pt x="3000710" y="3729068"/>
                </a:lnTo>
                <a:lnTo>
                  <a:pt x="2994678" y="3737637"/>
                </a:lnTo>
                <a:lnTo>
                  <a:pt x="2987694" y="3745889"/>
                </a:lnTo>
                <a:lnTo>
                  <a:pt x="2980392" y="3753823"/>
                </a:lnTo>
                <a:lnTo>
                  <a:pt x="2972773" y="3761123"/>
                </a:lnTo>
                <a:lnTo>
                  <a:pt x="2964836" y="3768105"/>
                </a:lnTo>
                <a:lnTo>
                  <a:pt x="2956264" y="3774452"/>
                </a:lnTo>
                <a:lnTo>
                  <a:pt x="2947693" y="3780482"/>
                </a:lnTo>
                <a:lnTo>
                  <a:pt x="2938486" y="3785878"/>
                </a:lnTo>
                <a:lnTo>
                  <a:pt x="2928962" y="3790638"/>
                </a:lnTo>
                <a:lnTo>
                  <a:pt x="2919438" y="3794764"/>
                </a:lnTo>
                <a:lnTo>
                  <a:pt x="2909279" y="3798255"/>
                </a:lnTo>
                <a:lnTo>
                  <a:pt x="2899437" y="3801111"/>
                </a:lnTo>
                <a:lnTo>
                  <a:pt x="2888961" y="3803650"/>
                </a:lnTo>
                <a:lnTo>
                  <a:pt x="2878802" y="3804920"/>
                </a:lnTo>
                <a:lnTo>
                  <a:pt x="2868326" y="3805237"/>
                </a:lnTo>
                <a:lnTo>
                  <a:pt x="2863246" y="3805237"/>
                </a:lnTo>
                <a:lnTo>
                  <a:pt x="2857849" y="3805237"/>
                </a:lnTo>
                <a:lnTo>
                  <a:pt x="2852452" y="3804920"/>
                </a:lnTo>
                <a:lnTo>
                  <a:pt x="2847373" y="3804285"/>
                </a:lnTo>
                <a:lnTo>
                  <a:pt x="2841976" y="3803016"/>
                </a:lnTo>
                <a:lnTo>
                  <a:pt x="2836896" y="3802063"/>
                </a:lnTo>
                <a:lnTo>
                  <a:pt x="2831499" y="3801111"/>
                </a:lnTo>
                <a:lnTo>
                  <a:pt x="2826102" y="3799524"/>
                </a:lnTo>
                <a:lnTo>
                  <a:pt x="2819118" y="3796033"/>
                </a:lnTo>
                <a:lnTo>
                  <a:pt x="2812134" y="3792542"/>
                </a:lnTo>
                <a:lnTo>
                  <a:pt x="2804832" y="3788416"/>
                </a:lnTo>
                <a:lnTo>
                  <a:pt x="2798165" y="3784291"/>
                </a:lnTo>
                <a:lnTo>
                  <a:pt x="2791498" y="3779847"/>
                </a:lnTo>
                <a:lnTo>
                  <a:pt x="2785149" y="3774769"/>
                </a:lnTo>
                <a:lnTo>
                  <a:pt x="2778482" y="3769692"/>
                </a:lnTo>
                <a:lnTo>
                  <a:pt x="2772768" y="3764614"/>
                </a:lnTo>
                <a:lnTo>
                  <a:pt x="2766736" y="3758901"/>
                </a:lnTo>
                <a:lnTo>
                  <a:pt x="2761021" y="3753188"/>
                </a:lnTo>
                <a:lnTo>
                  <a:pt x="2755942" y="3747158"/>
                </a:lnTo>
                <a:lnTo>
                  <a:pt x="2750545" y="3741128"/>
                </a:lnTo>
                <a:lnTo>
                  <a:pt x="2745465" y="3734781"/>
                </a:lnTo>
                <a:lnTo>
                  <a:pt x="2741021" y="3728433"/>
                </a:lnTo>
                <a:lnTo>
                  <a:pt x="2736576" y="3721768"/>
                </a:lnTo>
                <a:lnTo>
                  <a:pt x="2732767" y="3714786"/>
                </a:lnTo>
                <a:lnTo>
                  <a:pt x="2728957" y="3707804"/>
                </a:lnTo>
                <a:lnTo>
                  <a:pt x="2725465" y="3700822"/>
                </a:lnTo>
                <a:lnTo>
                  <a:pt x="2722608" y="3693522"/>
                </a:lnTo>
                <a:lnTo>
                  <a:pt x="2720068" y="3686223"/>
                </a:lnTo>
                <a:lnTo>
                  <a:pt x="2717528" y="3678606"/>
                </a:lnTo>
                <a:lnTo>
                  <a:pt x="2715941" y="3670989"/>
                </a:lnTo>
                <a:lnTo>
                  <a:pt x="2714036" y="3663372"/>
                </a:lnTo>
                <a:lnTo>
                  <a:pt x="2713084" y="3655438"/>
                </a:lnTo>
                <a:lnTo>
                  <a:pt x="2712449" y="3647821"/>
                </a:lnTo>
                <a:lnTo>
                  <a:pt x="2712131" y="3639886"/>
                </a:lnTo>
                <a:lnTo>
                  <a:pt x="2712449" y="3631952"/>
                </a:lnTo>
                <a:lnTo>
                  <a:pt x="2713084" y="3624018"/>
                </a:lnTo>
                <a:lnTo>
                  <a:pt x="2714036" y="3616084"/>
                </a:lnTo>
                <a:lnTo>
                  <a:pt x="2715941" y="3608149"/>
                </a:lnTo>
                <a:lnTo>
                  <a:pt x="2717846" y="3600215"/>
                </a:lnTo>
                <a:lnTo>
                  <a:pt x="2720385" y="3592281"/>
                </a:lnTo>
                <a:lnTo>
                  <a:pt x="2487999" y="3508495"/>
                </a:lnTo>
                <a:lnTo>
                  <a:pt x="2255612" y="3424708"/>
                </a:lnTo>
                <a:lnTo>
                  <a:pt x="2023225" y="3340605"/>
                </a:lnTo>
                <a:lnTo>
                  <a:pt x="1907349" y="3298077"/>
                </a:lnTo>
                <a:lnTo>
                  <a:pt x="1791156" y="3255232"/>
                </a:lnTo>
                <a:lnTo>
                  <a:pt x="1777187" y="3251106"/>
                </a:lnTo>
                <a:lnTo>
                  <a:pt x="1763536" y="3246663"/>
                </a:lnTo>
                <a:lnTo>
                  <a:pt x="1749885" y="3242220"/>
                </a:lnTo>
                <a:lnTo>
                  <a:pt x="1736234" y="3237142"/>
                </a:lnTo>
                <a:lnTo>
                  <a:pt x="1709249" y="3226351"/>
                </a:lnTo>
                <a:lnTo>
                  <a:pt x="1682264" y="3215560"/>
                </a:lnTo>
                <a:lnTo>
                  <a:pt x="1668613" y="3210483"/>
                </a:lnTo>
                <a:lnTo>
                  <a:pt x="1654962" y="3205405"/>
                </a:lnTo>
                <a:lnTo>
                  <a:pt x="1641311" y="3200644"/>
                </a:lnTo>
                <a:lnTo>
                  <a:pt x="1627660" y="3195883"/>
                </a:lnTo>
                <a:lnTo>
                  <a:pt x="1613691" y="3192075"/>
                </a:lnTo>
                <a:lnTo>
                  <a:pt x="1599723" y="3188584"/>
                </a:lnTo>
                <a:lnTo>
                  <a:pt x="1585754" y="3185728"/>
                </a:lnTo>
                <a:lnTo>
                  <a:pt x="1571150" y="3183189"/>
                </a:lnTo>
                <a:lnTo>
                  <a:pt x="1431147" y="3234920"/>
                </a:lnTo>
                <a:lnTo>
                  <a:pt x="1290509" y="3286652"/>
                </a:lnTo>
                <a:lnTo>
                  <a:pt x="1149870" y="3337749"/>
                </a:lnTo>
                <a:lnTo>
                  <a:pt x="1009232" y="3388845"/>
                </a:lnTo>
                <a:lnTo>
                  <a:pt x="727637" y="3491039"/>
                </a:lnTo>
                <a:lnTo>
                  <a:pt x="446360" y="3592598"/>
                </a:lnTo>
                <a:lnTo>
                  <a:pt x="448265" y="3600532"/>
                </a:lnTo>
                <a:lnTo>
                  <a:pt x="449852" y="3608467"/>
                </a:lnTo>
                <a:lnTo>
                  <a:pt x="451122" y="3616401"/>
                </a:lnTo>
                <a:lnTo>
                  <a:pt x="451757" y="3624970"/>
                </a:lnTo>
                <a:lnTo>
                  <a:pt x="452075" y="3632904"/>
                </a:lnTo>
                <a:lnTo>
                  <a:pt x="452075" y="3640839"/>
                </a:lnTo>
                <a:lnTo>
                  <a:pt x="451757" y="3648773"/>
                </a:lnTo>
                <a:lnTo>
                  <a:pt x="451122" y="3656707"/>
                </a:lnTo>
                <a:lnTo>
                  <a:pt x="449852" y="3664007"/>
                </a:lnTo>
                <a:lnTo>
                  <a:pt x="448265" y="3671624"/>
                </a:lnTo>
                <a:lnTo>
                  <a:pt x="446360" y="3679241"/>
                </a:lnTo>
                <a:lnTo>
                  <a:pt x="444138" y="3686858"/>
                </a:lnTo>
                <a:lnTo>
                  <a:pt x="441916" y="3694474"/>
                </a:lnTo>
                <a:lnTo>
                  <a:pt x="438741" y="3701774"/>
                </a:lnTo>
                <a:lnTo>
                  <a:pt x="435566" y="3708756"/>
                </a:lnTo>
                <a:lnTo>
                  <a:pt x="432074" y="3715421"/>
                </a:lnTo>
                <a:lnTo>
                  <a:pt x="428264" y="3722403"/>
                </a:lnTo>
                <a:lnTo>
                  <a:pt x="424137" y="3729068"/>
                </a:lnTo>
                <a:lnTo>
                  <a:pt x="419693" y="3735415"/>
                </a:lnTo>
                <a:lnTo>
                  <a:pt x="414931" y="3741763"/>
                </a:lnTo>
                <a:lnTo>
                  <a:pt x="410169" y="3748110"/>
                </a:lnTo>
                <a:lnTo>
                  <a:pt x="404772" y="3753823"/>
                </a:lnTo>
                <a:lnTo>
                  <a:pt x="399375" y="3759218"/>
                </a:lnTo>
                <a:lnTo>
                  <a:pt x="393343" y="3764931"/>
                </a:lnTo>
                <a:lnTo>
                  <a:pt x="387628" y="3770009"/>
                </a:lnTo>
                <a:lnTo>
                  <a:pt x="380962" y="3774769"/>
                </a:lnTo>
                <a:lnTo>
                  <a:pt x="374930" y="3779847"/>
                </a:lnTo>
                <a:lnTo>
                  <a:pt x="367945" y="3783973"/>
                </a:lnTo>
                <a:lnTo>
                  <a:pt x="360961" y="3788099"/>
                </a:lnTo>
                <a:lnTo>
                  <a:pt x="354294" y="3791908"/>
                </a:lnTo>
                <a:lnTo>
                  <a:pt x="346993" y="3795081"/>
                </a:lnTo>
                <a:lnTo>
                  <a:pt x="339373" y="3798255"/>
                </a:lnTo>
                <a:lnTo>
                  <a:pt x="332072" y="3800159"/>
                </a:lnTo>
                <a:lnTo>
                  <a:pt x="324452" y="3801746"/>
                </a:lnTo>
                <a:lnTo>
                  <a:pt x="316833" y="3802698"/>
                </a:lnTo>
                <a:lnTo>
                  <a:pt x="309214" y="3803016"/>
                </a:lnTo>
                <a:lnTo>
                  <a:pt x="301595" y="3803650"/>
                </a:lnTo>
                <a:lnTo>
                  <a:pt x="293975" y="3803650"/>
                </a:lnTo>
                <a:lnTo>
                  <a:pt x="286356" y="3803016"/>
                </a:lnTo>
                <a:lnTo>
                  <a:pt x="279054" y="3802063"/>
                </a:lnTo>
                <a:lnTo>
                  <a:pt x="271118" y="3801111"/>
                </a:lnTo>
                <a:lnTo>
                  <a:pt x="263498" y="3799524"/>
                </a:lnTo>
                <a:lnTo>
                  <a:pt x="256197" y="3797620"/>
                </a:lnTo>
                <a:lnTo>
                  <a:pt x="248577" y="3795081"/>
                </a:lnTo>
                <a:lnTo>
                  <a:pt x="241276" y="3792860"/>
                </a:lnTo>
                <a:lnTo>
                  <a:pt x="233974" y="3790003"/>
                </a:lnTo>
                <a:lnTo>
                  <a:pt x="226672" y="3786512"/>
                </a:lnTo>
                <a:lnTo>
                  <a:pt x="220005" y="3783021"/>
                </a:lnTo>
                <a:lnTo>
                  <a:pt x="213338" y="3779213"/>
                </a:lnTo>
                <a:lnTo>
                  <a:pt x="206672" y="3775087"/>
                </a:lnTo>
                <a:lnTo>
                  <a:pt x="200322" y="3770961"/>
                </a:lnTo>
                <a:lnTo>
                  <a:pt x="193973" y="3766200"/>
                </a:lnTo>
                <a:lnTo>
                  <a:pt x="188258" y="3761440"/>
                </a:lnTo>
                <a:lnTo>
                  <a:pt x="182544" y="3756362"/>
                </a:lnTo>
                <a:lnTo>
                  <a:pt x="177147" y="3750649"/>
                </a:lnTo>
                <a:lnTo>
                  <a:pt x="172385" y="3744937"/>
                </a:lnTo>
                <a:lnTo>
                  <a:pt x="167306" y="3738589"/>
                </a:lnTo>
                <a:lnTo>
                  <a:pt x="162861" y="3732559"/>
                </a:lnTo>
                <a:lnTo>
                  <a:pt x="158734" y="3725894"/>
                </a:lnTo>
                <a:lnTo>
                  <a:pt x="155242" y="3719229"/>
                </a:lnTo>
                <a:lnTo>
                  <a:pt x="152067" y="3712565"/>
                </a:lnTo>
                <a:lnTo>
                  <a:pt x="148892" y="3705265"/>
                </a:lnTo>
                <a:lnTo>
                  <a:pt x="146353" y="3697648"/>
                </a:lnTo>
                <a:lnTo>
                  <a:pt x="144448" y="3690031"/>
                </a:lnTo>
                <a:lnTo>
                  <a:pt x="142543" y="3684953"/>
                </a:lnTo>
                <a:lnTo>
                  <a:pt x="140956" y="3679241"/>
                </a:lnTo>
                <a:lnTo>
                  <a:pt x="139368" y="3674163"/>
                </a:lnTo>
                <a:lnTo>
                  <a:pt x="138098" y="3668767"/>
                </a:lnTo>
                <a:lnTo>
                  <a:pt x="137463" y="3663372"/>
                </a:lnTo>
                <a:lnTo>
                  <a:pt x="137146" y="3657977"/>
                </a:lnTo>
                <a:lnTo>
                  <a:pt x="136829" y="3652899"/>
                </a:lnTo>
                <a:lnTo>
                  <a:pt x="136829" y="3647186"/>
                </a:lnTo>
                <a:lnTo>
                  <a:pt x="136829" y="3642108"/>
                </a:lnTo>
                <a:lnTo>
                  <a:pt x="137463" y="3637030"/>
                </a:lnTo>
                <a:lnTo>
                  <a:pt x="137781" y="3631635"/>
                </a:lnTo>
                <a:lnTo>
                  <a:pt x="138733" y="3626557"/>
                </a:lnTo>
                <a:lnTo>
                  <a:pt x="141273" y="3616084"/>
                </a:lnTo>
                <a:lnTo>
                  <a:pt x="144448" y="3605928"/>
                </a:lnTo>
                <a:lnTo>
                  <a:pt x="147940" y="3595772"/>
                </a:lnTo>
                <a:lnTo>
                  <a:pt x="152385" y="3585933"/>
                </a:lnTo>
                <a:lnTo>
                  <a:pt x="156829" y="3576095"/>
                </a:lnTo>
                <a:lnTo>
                  <a:pt x="161909" y="3566574"/>
                </a:lnTo>
                <a:lnTo>
                  <a:pt x="167306" y="3556735"/>
                </a:lnTo>
                <a:lnTo>
                  <a:pt x="173020" y="3547849"/>
                </a:lnTo>
                <a:lnTo>
                  <a:pt x="178734" y="3538962"/>
                </a:lnTo>
                <a:lnTo>
                  <a:pt x="184766" y="3530393"/>
                </a:lnTo>
                <a:lnTo>
                  <a:pt x="179687" y="3530393"/>
                </a:lnTo>
                <a:lnTo>
                  <a:pt x="173972" y="3530711"/>
                </a:lnTo>
                <a:lnTo>
                  <a:pt x="168893" y="3530393"/>
                </a:lnTo>
                <a:lnTo>
                  <a:pt x="163178" y="3530076"/>
                </a:lnTo>
                <a:lnTo>
                  <a:pt x="158416" y="3529124"/>
                </a:lnTo>
                <a:lnTo>
                  <a:pt x="153337" y="3528489"/>
                </a:lnTo>
                <a:lnTo>
                  <a:pt x="148575" y="3527537"/>
                </a:lnTo>
                <a:lnTo>
                  <a:pt x="143495" y="3526585"/>
                </a:lnTo>
                <a:lnTo>
                  <a:pt x="138733" y="3524998"/>
                </a:lnTo>
                <a:lnTo>
                  <a:pt x="134289" y="3523411"/>
                </a:lnTo>
                <a:lnTo>
                  <a:pt x="125400" y="3519920"/>
                </a:lnTo>
                <a:lnTo>
                  <a:pt x="116828" y="3515477"/>
                </a:lnTo>
                <a:lnTo>
                  <a:pt x="108891" y="3510399"/>
                </a:lnTo>
                <a:lnTo>
                  <a:pt x="101272" y="3504686"/>
                </a:lnTo>
                <a:lnTo>
                  <a:pt x="93970" y="3498656"/>
                </a:lnTo>
                <a:lnTo>
                  <a:pt x="86986" y="3491991"/>
                </a:lnTo>
                <a:lnTo>
                  <a:pt x="80954" y="3484692"/>
                </a:lnTo>
                <a:lnTo>
                  <a:pt x="74922" y="3477075"/>
                </a:lnTo>
                <a:lnTo>
                  <a:pt x="69525" y="3469140"/>
                </a:lnTo>
                <a:lnTo>
                  <a:pt x="64763" y="3460889"/>
                </a:lnTo>
                <a:lnTo>
                  <a:pt x="60001" y="3452002"/>
                </a:lnTo>
                <a:lnTo>
                  <a:pt x="56509" y="3443116"/>
                </a:lnTo>
                <a:lnTo>
                  <a:pt x="53017" y="3433912"/>
                </a:lnTo>
                <a:lnTo>
                  <a:pt x="49842" y="3424391"/>
                </a:lnTo>
                <a:lnTo>
                  <a:pt x="47303" y="3414870"/>
                </a:lnTo>
                <a:lnTo>
                  <a:pt x="45715" y="3405031"/>
                </a:lnTo>
                <a:lnTo>
                  <a:pt x="44128" y="3395193"/>
                </a:lnTo>
                <a:lnTo>
                  <a:pt x="43493" y="3385354"/>
                </a:lnTo>
                <a:lnTo>
                  <a:pt x="43493" y="3375516"/>
                </a:lnTo>
                <a:lnTo>
                  <a:pt x="43810" y="3365360"/>
                </a:lnTo>
                <a:lnTo>
                  <a:pt x="45080" y="3355839"/>
                </a:lnTo>
                <a:lnTo>
                  <a:pt x="46350" y="3346000"/>
                </a:lnTo>
                <a:lnTo>
                  <a:pt x="48890" y="3336479"/>
                </a:lnTo>
                <a:lnTo>
                  <a:pt x="51430" y="3326958"/>
                </a:lnTo>
                <a:lnTo>
                  <a:pt x="54604" y="3317754"/>
                </a:lnTo>
                <a:lnTo>
                  <a:pt x="58731" y="3308868"/>
                </a:lnTo>
                <a:lnTo>
                  <a:pt x="63493" y="3300299"/>
                </a:lnTo>
                <a:lnTo>
                  <a:pt x="69843" y="3292682"/>
                </a:lnTo>
                <a:lnTo>
                  <a:pt x="76827" y="3285382"/>
                </a:lnTo>
                <a:lnTo>
                  <a:pt x="83494" y="3277765"/>
                </a:lnTo>
                <a:lnTo>
                  <a:pt x="90796" y="3270466"/>
                </a:lnTo>
                <a:lnTo>
                  <a:pt x="98415" y="3263166"/>
                </a:lnTo>
                <a:lnTo>
                  <a:pt x="106352" y="3256819"/>
                </a:lnTo>
                <a:lnTo>
                  <a:pt x="114288" y="3250154"/>
                </a:lnTo>
                <a:lnTo>
                  <a:pt x="122542" y="3244441"/>
                </a:lnTo>
                <a:lnTo>
                  <a:pt x="131114" y="3238729"/>
                </a:lnTo>
                <a:lnTo>
                  <a:pt x="140321" y="3233968"/>
                </a:lnTo>
                <a:lnTo>
                  <a:pt x="149527" y="3229842"/>
                </a:lnTo>
                <a:lnTo>
                  <a:pt x="153972" y="3228255"/>
                </a:lnTo>
                <a:lnTo>
                  <a:pt x="158734" y="3226351"/>
                </a:lnTo>
                <a:lnTo>
                  <a:pt x="163813" y="3225082"/>
                </a:lnTo>
                <a:lnTo>
                  <a:pt x="168575" y="3223812"/>
                </a:lnTo>
                <a:lnTo>
                  <a:pt x="173337" y="3222860"/>
                </a:lnTo>
                <a:lnTo>
                  <a:pt x="178417" y="3221908"/>
                </a:lnTo>
                <a:lnTo>
                  <a:pt x="183814" y="3221591"/>
                </a:lnTo>
                <a:lnTo>
                  <a:pt x="188893" y="3221273"/>
                </a:lnTo>
                <a:lnTo>
                  <a:pt x="193973" y="3221273"/>
                </a:lnTo>
                <a:lnTo>
                  <a:pt x="199052" y="3221591"/>
                </a:lnTo>
                <a:lnTo>
                  <a:pt x="205402" y="3220638"/>
                </a:lnTo>
                <a:lnTo>
                  <a:pt x="211751" y="3219686"/>
                </a:lnTo>
                <a:lnTo>
                  <a:pt x="217465" y="3219686"/>
                </a:lnTo>
                <a:lnTo>
                  <a:pt x="222862" y="3220321"/>
                </a:lnTo>
                <a:lnTo>
                  <a:pt x="228894" y="3220956"/>
                </a:lnTo>
                <a:lnTo>
                  <a:pt x="234291" y="3221908"/>
                </a:lnTo>
                <a:lnTo>
                  <a:pt x="239688" y="3223177"/>
                </a:lnTo>
                <a:lnTo>
                  <a:pt x="244768" y="3225082"/>
                </a:lnTo>
                <a:lnTo>
                  <a:pt x="249847" y="3227303"/>
                </a:lnTo>
                <a:lnTo>
                  <a:pt x="255244" y="3229525"/>
                </a:lnTo>
                <a:lnTo>
                  <a:pt x="260324" y="3232381"/>
                </a:lnTo>
                <a:lnTo>
                  <a:pt x="265086" y="3235238"/>
                </a:lnTo>
                <a:lnTo>
                  <a:pt x="269848" y="3238411"/>
                </a:lnTo>
                <a:lnTo>
                  <a:pt x="274292" y="3241585"/>
                </a:lnTo>
                <a:lnTo>
                  <a:pt x="283816" y="3248885"/>
                </a:lnTo>
                <a:lnTo>
                  <a:pt x="292705" y="3256501"/>
                </a:lnTo>
                <a:lnTo>
                  <a:pt x="301277" y="3264118"/>
                </a:lnTo>
                <a:lnTo>
                  <a:pt x="318738" y="3279987"/>
                </a:lnTo>
                <a:lnTo>
                  <a:pt x="326992" y="3287286"/>
                </a:lnTo>
                <a:lnTo>
                  <a:pt x="335564" y="3294269"/>
                </a:lnTo>
                <a:lnTo>
                  <a:pt x="343818" y="3300616"/>
                </a:lnTo>
                <a:lnTo>
                  <a:pt x="348262" y="3303155"/>
                </a:lnTo>
                <a:lnTo>
                  <a:pt x="352389" y="3306011"/>
                </a:lnTo>
                <a:lnTo>
                  <a:pt x="450170" y="3269831"/>
                </a:lnTo>
                <a:lnTo>
                  <a:pt x="547950" y="3234285"/>
                </a:lnTo>
                <a:lnTo>
                  <a:pt x="744463" y="3163829"/>
                </a:lnTo>
                <a:lnTo>
                  <a:pt x="842561" y="3128283"/>
                </a:lnTo>
                <a:lnTo>
                  <a:pt x="940341" y="3092420"/>
                </a:lnTo>
                <a:lnTo>
                  <a:pt x="988914" y="3074330"/>
                </a:lnTo>
                <a:lnTo>
                  <a:pt x="1037804" y="3055605"/>
                </a:lnTo>
                <a:lnTo>
                  <a:pt x="1086376" y="3036880"/>
                </a:lnTo>
                <a:lnTo>
                  <a:pt x="1134949" y="3018155"/>
                </a:lnTo>
                <a:lnTo>
                  <a:pt x="928277" y="2942621"/>
                </a:lnTo>
                <a:lnTo>
                  <a:pt x="721605" y="2867404"/>
                </a:lnTo>
                <a:lnTo>
                  <a:pt x="514616" y="2792187"/>
                </a:lnTo>
                <a:lnTo>
                  <a:pt x="307626" y="2717604"/>
                </a:lnTo>
                <a:lnTo>
                  <a:pt x="301595" y="2724586"/>
                </a:lnTo>
                <a:lnTo>
                  <a:pt x="295563" y="2731251"/>
                </a:lnTo>
                <a:lnTo>
                  <a:pt x="283499" y="2746168"/>
                </a:lnTo>
                <a:lnTo>
                  <a:pt x="271435" y="2761401"/>
                </a:lnTo>
                <a:lnTo>
                  <a:pt x="265086" y="2768701"/>
                </a:lnTo>
                <a:lnTo>
                  <a:pt x="258419" y="2776001"/>
                </a:lnTo>
                <a:lnTo>
                  <a:pt x="252070" y="2782665"/>
                </a:lnTo>
                <a:lnTo>
                  <a:pt x="244768" y="2789013"/>
                </a:lnTo>
                <a:lnTo>
                  <a:pt x="237466" y="2794408"/>
                </a:lnTo>
                <a:lnTo>
                  <a:pt x="233656" y="2797264"/>
                </a:lnTo>
                <a:lnTo>
                  <a:pt x="229847" y="2799803"/>
                </a:lnTo>
                <a:lnTo>
                  <a:pt x="225720" y="2801708"/>
                </a:lnTo>
                <a:lnTo>
                  <a:pt x="221593" y="2803929"/>
                </a:lnTo>
                <a:lnTo>
                  <a:pt x="217465" y="2805516"/>
                </a:lnTo>
                <a:lnTo>
                  <a:pt x="213021" y="2807103"/>
                </a:lnTo>
                <a:lnTo>
                  <a:pt x="208576" y="2808690"/>
                </a:lnTo>
                <a:lnTo>
                  <a:pt x="203814" y="2809642"/>
                </a:lnTo>
                <a:lnTo>
                  <a:pt x="198735" y="2810277"/>
                </a:lnTo>
                <a:lnTo>
                  <a:pt x="193973" y="2810911"/>
                </a:lnTo>
                <a:lnTo>
                  <a:pt x="184766" y="2813450"/>
                </a:lnTo>
                <a:lnTo>
                  <a:pt x="175242" y="2815037"/>
                </a:lnTo>
                <a:lnTo>
                  <a:pt x="166036" y="2816307"/>
                </a:lnTo>
                <a:lnTo>
                  <a:pt x="156829" y="2816624"/>
                </a:lnTo>
                <a:lnTo>
                  <a:pt x="146988" y="2816307"/>
                </a:lnTo>
                <a:lnTo>
                  <a:pt x="138098" y="2815037"/>
                </a:lnTo>
                <a:lnTo>
                  <a:pt x="128892" y="2813450"/>
                </a:lnTo>
                <a:lnTo>
                  <a:pt x="120003" y="2811229"/>
                </a:lnTo>
                <a:lnTo>
                  <a:pt x="110796" y="2808690"/>
                </a:lnTo>
                <a:lnTo>
                  <a:pt x="101907" y="2805516"/>
                </a:lnTo>
                <a:lnTo>
                  <a:pt x="93653" y="2801708"/>
                </a:lnTo>
                <a:lnTo>
                  <a:pt x="85081" y="2797264"/>
                </a:lnTo>
                <a:lnTo>
                  <a:pt x="77145" y="2792821"/>
                </a:lnTo>
                <a:lnTo>
                  <a:pt x="69208" y="2787426"/>
                </a:lnTo>
                <a:lnTo>
                  <a:pt x="61589" y="2781713"/>
                </a:lnTo>
                <a:lnTo>
                  <a:pt x="54287" y="2776001"/>
                </a:lnTo>
                <a:lnTo>
                  <a:pt x="47303" y="2769336"/>
                </a:lnTo>
                <a:lnTo>
                  <a:pt x="40953" y="2762354"/>
                </a:lnTo>
                <a:lnTo>
                  <a:pt x="34604" y="2755054"/>
                </a:lnTo>
                <a:lnTo>
                  <a:pt x="28889" y="2747755"/>
                </a:lnTo>
                <a:lnTo>
                  <a:pt x="23492" y="2739820"/>
                </a:lnTo>
                <a:lnTo>
                  <a:pt x="18730" y="2731886"/>
                </a:lnTo>
                <a:lnTo>
                  <a:pt x="14286" y="2723634"/>
                </a:lnTo>
                <a:lnTo>
                  <a:pt x="10476" y="2715065"/>
                </a:lnTo>
                <a:lnTo>
                  <a:pt x="7302" y="2706496"/>
                </a:lnTo>
                <a:lnTo>
                  <a:pt x="4444" y="2697610"/>
                </a:lnTo>
                <a:lnTo>
                  <a:pt x="2539" y="2688723"/>
                </a:lnTo>
                <a:lnTo>
                  <a:pt x="1270" y="2679202"/>
                </a:lnTo>
                <a:lnTo>
                  <a:pt x="0" y="2669998"/>
                </a:lnTo>
                <a:lnTo>
                  <a:pt x="0" y="2660160"/>
                </a:lnTo>
                <a:lnTo>
                  <a:pt x="317" y="2650956"/>
                </a:lnTo>
                <a:lnTo>
                  <a:pt x="1905" y="2641435"/>
                </a:lnTo>
                <a:lnTo>
                  <a:pt x="2539" y="2635088"/>
                </a:lnTo>
                <a:lnTo>
                  <a:pt x="3492" y="2628740"/>
                </a:lnTo>
                <a:lnTo>
                  <a:pt x="5079" y="2622710"/>
                </a:lnTo>
                <a:lnTo>
                  <a:pt x="6667" y="2616363"/>
                </a:lnTo>
                <a:lnTo>
                  <a:pt x="8254" y="2610333"/>
                </a:lnTo>
                <a:lnTo>
                  <a:pt x="10476" y="2603985"/>
                </a:lnTo>
                <a:lnTo>
                  <a:pt x="13016" y="2598272"/>
                </a:lnTo>
                <a:lnTo>
                  <a:pt x="15556" y="2592242"/>
                </a:lnTo>
                <a:lnTo>
                  <a:pt x="18730" y="2586847"/>
                </a:lnTo>
                <a:lnTo>
                  <a:pt x="21905" y="2580817"/>
                </a:lnTo>
                <a:lnTo>
                  <a:pt x="25397" y="2575422"/>
                </a:lnTo>
                <a:lnTo>
                  <a:pt x="28889" y="2570344"/>
                </a:lnTo>
                <a:lnTo>
                  <a:pt x="32699" y="2564948"/>
                </a:lnTo>
                <a:lnTo>
                  <a:pt x="36826" y="2559870"/>
                </a:lnTo>
                <a:lnTo>
                  <a:pt x="40953" y="2555110"/>
                </a:lnTo>
                <a:lnTo>
                  <a:pt x="45398" y="2550667"/>
                </a:lnTo>
                <a:lnTo>
                  <a:pt x="50160" y="2546223"/>
                </a:lnTo>
                <a:lnTo>
                  <a:pt x="54922" y="2542098"/>
                </a:lnTo>
                <a:lnTo>
                  <a:pt x="59684" y="2538289"/>
                </a:lnTo>
                <a:lnTo>
                  <a:pt x="65081" y="2534481"/>
                </a:lnTo>
                <a:lnTo>
                  <a:pt x="70478" y="2530990"/>
                </a:lnTo>
                <a:lnTo>
                  <a:pt x="75875" y="2527816"/>
                </a:lnTo>
                <a:lnTo>
                  <a:pt x="81589" y="2524960"/>
                </a:lnTo>
                <a:lnTo>
                  <a:pt x="87304" y="2522738"/>
                </a:lnTo>
                <a:lnTo>
                  <a:pt x="93335" y="2520199"/>
                </a:lnTo>
                <a:lnTo>
                  <a:pt x="99367" y="2518612"/>
                </a:lnTo>
                <a:lnTo>
                  <a:pt x="105399" y="2516708"/>
                </a:lnTo>
                <a:lnTo>
                  <a:pt x="112066" y="2515756"/>
                </a:lnTo>
                <a:lnTo>
                  <a:pt x="118098" y="2514804"/>
                </a:lnTo>
                <a:lnTo>
                  <a:pt x="124765" y="2514486"/>
                </a:lnTo>
                <a:lnTo>
                  <a:pt x="131114" y="2514486"/>
                </a:lnTo>
                <a:lnTo>
                  <a:pt x="138098" y="2514804"/>
                </a:lnTo>
                <a:lnTo>
                  <a:pt x="138098" y="2510995"/>
                </a:lnTo>
                <a:lnTo>
                  <a:pt x="137781" y="2507504"/>
                </a:lnTo>
                <a:lnTo>
                  <a:pt x="137146" y="2503696"/>
                </a:lnTo>
                <a:lnTo>
                  <a:pt x="136511" y="2500205"/>
                </a:lnTo>
                <a:lnTo>
                  <a:pt x="134924" y="2497031"/>
                </a:lnTo>
                <a:lnTo>
                  <a:pt x="133654" y="2493540"/>
                </a:lnTo>
                <a:lnTo>
                  <a:pt x="130479" y="2487192"/>
                </a:lnTo>
                <a:lnTo>
                  <a:pt x="126987" y="2480845"/>
                </a:lnTo>
                <a:lnTo>
                  <a:pt x="123177" y="2474815"/>
                </a:lnTo>
                <a:lnTo>
                  <a:pt x="119368" y="2468150"/>
                </a:lnTo>
                <a:lnTo>
                  <a:pt x="116511" y="2461803"/>
                </a:lnTo>
                <a:lnTo>
                  <a:pt x="111431" y="2452281"/>
                </a:lnTo>
                <a:lnTo>
                  <a:pt x="107304" y="2443078"/>
                </a:lnTo>
                <a:lnTo>
                  <a:pt x="104129" y="2432922"/>
                </a:lnTo>
                <a:lnTo>
                  <a:pt x="101590" y="2423401"/>
                </a:lnTo>
                <a:lnTo>
                  <a:pt x="99685" y="2413562"/>
                </a:lnTo>
                <a:lnTo>
                  <a:pt x="98732" y="2403724"/>
                </a:lnTo>
                <a:lnTo>
                  <a:pt x="98732" y="2393885"/>
                </a:lnTo>
                <a:lnTo>
                  <a:pt x="99050" y="2384046"/>
                </a:lnTo>
                <a:lnTo>
                  <a:pt x="100320" y="2374208"/>
                </a:lnTo>
                <a:lnTo>
                  <a:pt x="101907" y="2364687"/>
                </a:lnTo>
                <a:lnTo>
                  <a:pt x="104447" y="2354848"/>
                </a:lnTo>
                <a:lnTo>
                  <a:pt x="107304" y="2345644"/>
                </a:lnTo>
                <a:lnTo>
                  <a:pt x="110796" y="2336441"/>
                </a:lnTo>
                <a:lnTo>
                  <a:pt x="114923" y="2327237"/>
                </a:lnTo>
                <a:lnTo>
                  <a:pt x="120003" y="2318668"/>
                </a:lnTo>
                <a:lnTo>
                  <a:pt x="125082" y="2310099"/>
                </a:lnTo>
                <a:lnTo>
                  <a:pt x="130479" y="2302165"/>
                </a:lnTo>
                <a:lnTo>
                  <a:pt x="136829" y="2294230"/>
                </a:lnTo>
                <a:lnTo>
                  <a:pt x="143178" y="2286613"/>
                </a:lnTo>
                <a:lnTo>
                  <a:pt x="150162" y="2279314"/>
                </a:lnTo>
                <a:lnTo>
                  <a:pt x="157781" y="2272966"/>
                </a:lnTo>
                <a:lnTo>
                  <a:pt x="165401" y="2266302"/>
                </a:lnTo>
                <a:lnTo>
                  <a:pt x="173655" y="2260589"/>
                </a:lnTo>
                <a:lnTo>
                  <a:pt x="181909" y="2255194"/>
                </a:lnTo>
                <a:lnTo>
                  <a:pt x="190798" y="2250433"/>
                </a:lnTo>
                <a:lnTo>
                  <a:pt x="200005" y="2245990"/>
                </a:lnTo>
                <a:lnTo>
                  <a:pt x="209211" y="2242499"/>
                </a:lnTo>
                <a:lnTo>
                  <a:pt x="218735" y="2239325"/>
                </a:lnTo>
                <a:lnTo>
                  <a:pt x="228577" y="2236786"/>
                </a:lnTo>
                <a:lnTo>
                  <a:pt x="238418" y="2234882"/>
                </a:lnTo>
                <a:lnTo>
                  <a:pt x="248895" y="2233930"/>
                </a:lnTo>
                <a:lnTo>
                  <a:pt x="259371" y="2233612"/>
                </a:lnTo>
                <a:close/>
                <a:moveTo>
                  <a:pt x="1097367" y="858407"/>
                </a:moveTo>
                <a:lnTo>
                  <a:pt x="1088475" y="858725"/>
                </a:lnTo>
                <a:lnTo>
                  <a:pt x="1079267" y="859360"/>
                </a:lnTo>
                <a:lnTo>
                  <a:pt x="1070375" y="860312"/>
                </a:lnTo>
                <a:lnTo>
                  <a:pt x="1061484" y="861582"/>
                </a:lnTo>
                <a:lnTo>
                  <a:pt x="1052593" y="863486"/>
                </a:lnTo>
                <a:lnTo>
                  <a:pt x="1041161" y="866661"/>
                </a:lnTo>
                <a:lnTo>
                  <a:pt x="1030047" y="870153"/>
                </a:lnTo>
                <a:lnTo>
                  <a:pt x="1019250" y="873645"/>
                </a:lnTo>
                <a:lnTo>
                  <a:pt x="1008771" y="878407"/>
                </a:lnTo>
                <a:lnTo>
                  <a:pt x="997975" y="883169"/>
                </a:lnTo>
                <a:lnTo>
                  <a:pt x="987496" y="888248"/>
                </a:lnTo>
                <a:lnTo>
                  <a:pt x="977652" y="894280"/>
                </a:lnTo>
                <a:lnTo>
                  <a:pt x="967490" y="899994"/>
                </a:lnTo>
                <a:lnTo>
                  <a:pt x="957964" y="906661"/>
                </a:lnTo>
                <a:lnTo>
                  <a:pt x="948437" y="913010"/>
                </a:lnTo>
                <a:lnTo>
                  <a:pt x="939228" y="920312"/>
                </a:lnTo>
                <a:lnTo>
                  <a:pt x="930655" y="927613"/>
                </a:lnTo>
                <a:lnTo>
                  <a:pt x="922081" y="935550"/>
                </a:lnTo>
                <a:lnTo>
                  <a:pt x="913507" y="943486"/>
                </a:lnTo>
                <a:lnTo>
                  <a:pt x="905568" y="952057"/>
                </a:lnTo>
                <a:lnTo>
                  <a:pt x="897630" y="960629"/>
                </a:lnTo>
                <a:lnTo>
                  <a:pt x="892549" y="967613"/>
                </a:lnTo>
                <a:lnTo>
                  <a:pt x="888103" y="974597"/>
                </a:lnTo>
                <a:lnTo>
                  <a:pt x="884293" y="981581"/>
                </a:lnTo>
                <a:lnTo>
                  <a:pt x="880482" y="988565"/>
                </a:lnTo>
                <a:lnTo>
                  <a:pt x="876672" y="996184"/>
                </a:lnTo>
                <a:lnTo>
                  <a:pt x="873814" y="1003803"/>
                </a:lnTo>
                <a:lnTo>
                  <a:pt x="870956" y="1011422"/>
                </a:lnTo>
                <a:lnTo>
                  <a:pt x="868098" y="1019041"/>
                </a:lnTo>
                <a:lnTo>
                  <a:pt x="866193" y="1026660"/>
                </a:lnTo>
                <a:lnTo>
                  <a:pt x="863970" y="1034596"/>
                </a:lnTo>
                <a:lnTo>
                  <a:pt x="862382" y="1042533"/>
                </a:lnTo>
                <a:lnTo>
                  <a:pt x="860477" y="1050787"/>
                </a:lnTo>
                <a:lnTo>
                  <a:pt x="859524" y="1058723"/>
                </a:lnTo>
                <a:lnTo>
                  <a:pt x="858572" y="1066977"/>
                </a:lnTo>
                <a:lnTo>
                  <a:pt x="857619" y="1074914"/>
                </a:lnTo>
                <a:lnTo>
                  <a:pt x="856984" y="1083168"/>
                </a:lnTo>
                <a:lnTo>
                  <a:pt x="856666" y="1091422"/>
                </a:lnTo>
                <a:lnTo>
                  <a:pt x="856349" y="1099675"/>
                </a:lnTo>
                <a:lnTo>
                  <a:pt x="856666" y="1116501"/>
                </a:lnTo>
                <a:lnTo>
                  <a:pt x="857936" y="1133009"/>
                </a:lnTo>
                <a:lnTo>
                  <a:pt x="859842" y="1149516"/>
                </a:lnTo>
                <a:lnTo>
                  <a:pt x="862065" y="1165707"/>
                </a:lnTo>
                <a:lnTo>
                  <a:pt x="864922" y="1181897"/>
                </a:lnTo>
                <a:lnTo>
                  <a:pt x="868416" y="1197770"/>
                </a:lnTo>
                <a:lnTo>
                  <a:pt x="872226" y="1213325"/>
                </a:lnTo>
                <a:lnTo>
                  <a:pt x="876672" y="1221897"/>
                </a:lnTo>
                <a:lnTo>
                  <a:pt x="881435" y="1230468"/>
                </a:lnTo>
                <a:lnTo>
                  <a:pt x="886516" y="1238722"/>
                </a:lnTo>
                <a:lnTo>
                  <a:pt x="891596" y="1247294"/>
                </a:lnTo>
                <a:lnTo>
                  <a:pt x="897630" y="1255230"/>
                </a:lnTo>
                <a:lnTo>
                  <a:pt x="903346" y="1262531"/>
                </a:lnTo>
                <a:lnTo>
                  <a:pt x="909697" y="1270150"/>
                </a:lnTo>
                <a:lnTo>
                  <a:pt x="915730" y="1277769"/>
                </a:lnTo>
                <a:lnTo>
                  <a:pt x="922716" y="1285071"/>
                </a:lnTo>
                <a:lnTo>
                  <a:pt x="929702" y="1292055"/>
                </a:lnTo>
                <a:lnTo>
                  <a:pt x="937006" y="1298722"/>
                </a:lnTo>
                <a:lnTo>
                  <a:pt x="944309" y="1304753"/>
                </a:lnTo>
                <a:lnTo>
                  <a:pt x="951930" y="1311103"/>
                </a:lnTo>
                <a:lnTo>
                  <a:pt x="959869" y="1316817"/>
                </a:lnTo>
                <a:lnTo>
                  <a:pt x="967808" y="1322531"/>
                </a:lnTo>
                <a:lnTo>
                  <a:pt x="976064" y="1327610"/>
                </a:lnTo>
                <a:lnTo>
                  <a:pt x="984638" y="1332372"/>
                </a:lnTo>
                <a:lnTo>
                  <a:pt x="993211" y="1336817"/>
                </a:lnTo>
                <a:lnTo>
                  <a:pt x="1002103" y="1340944"/>
                </a:lnTo>
                <a:lnTo>
                  <a:pt x="1010994" y="1344753"/>
                </a:lnTo>
                <a:lnTo>
                  <a:pt x="1019885" y="1348245"/>
                </a:lnTo>
                <a:lnTo>
                  <a:pt x="1029412" y="1351420"/>
                </a:lnTo>
                <a:lnTo>
                  <a:pt x="1038621" y="1353642"/>
                </a:lnTo>
                <a:lnTo>
                  <a:pt x="1048147" y="1356182"/>
                </a:lnTo>
                <a:lnTo>
                  <a:pt x="1057673" y="1357769"/>
                </a:lnTo>
                <a:lnTo>
                  <a:pt x="1066882" y="1359356"/>
                </a:lnTo>
                <a:lnTo>
                  <a:pt x="1076726" y="1360309"/>
                </a:lnTo>
                <a:lnTo>
                  <a:pt x="1086570" y="1360626"/>
                </a:lnTo>
                <a:lnTo>
                  <a:pt x="1096414" y="1360626"/>
                </a:lnTo>
                <a:lnTo>
                  <a:pt x="1106258" y="1359991"/>
                </a:lnTo>
                <a:lnTo>
                  <a:pt x="1116102" y="1359356"/>
                </a:lnTo>
                <a:lnTo>
                  <a:pt x="1125946" y="1357452"/>
                </a:lnTo>
                <a:lnTo>
                  <a:pt x="1134837" y="1356817"/>
                </a:lnTo>
                <a:lnTo>
                  <a:pt x="1144046" y="1355864"/>
                </a:lnTo>
                <a:lnTo>
                  <a:pt x="1152938" y="1354594"/>
                </a:lnTo>
                <a:lnTo>
                  <a:pt x="1161829" y="1352690"/>
                </a:lnTo>
                <a:lnTo>
                  <a:pt x="1170403" y="1350785"/>
                </a:lnTo>
                <a:lnTo>
                  <a:pt x="1179611" y="1348245"/>
                </a:lnTo>
                <a:lnTo>
                  <a:pt x="1188185" y="1345388"/>
                </a:lnTo>
                <a:lnTo>
                  <a:pt x="1196759" y="1342848"/>
                </a:lnTo>
                <a:lnTo>
                  <a:pt x="1205015" y="1339356"/>
                </a:lnTo>
                <a:lnTo>
                  <a:pt x="1213271" y="1335547"/>
                </a:lnTo>
                <a:lnTo>
                  <a:pt x="1221528" y="1331737"/>
                </a:lnTo>
                <a:lnTo>
                  <a:pt x="1229784" y="1327293"/>
                </a:lnTo>
                <a:lnTo>
                  <a:pt x="1237405" y="1322849"/>
                </a:lnTo>
                <a:lnTo>
                  <a:pt x="1245344" y="1317769"/>
                </a:lnTo>
                <a:lnTo>
                  <a:pt x="1252965" y="1312690"/>
                </a:lnTo>
                <a:lnTo>
                  <a:pt x="1260268" y="1307293"/>
                </a:lnTo>
                <a:lnTo>
                  <a:pt x="1267572" y="1301579"/>
                </a:lnTo>
                <a:lnTo>
                  <a:pt x="1274558" y="1295865"/>
                </a:lnTo>
                <a:lnTo>
                  <a:pt x="1280909" y="1289515"/>
                </a:lnTo>
                <a:lnTo>
                  <a:pt x="1287577" y="1283166"/>
                </a:lnTo>
                <a:lnTo>
                  <a:pt x="1293611" y="1276500"/>
                </a:lnTo>
                <a:lnTo>
                  <a:pt x="1299644" y="1269516"/>
                </a:lnTo>
                <a:lnTo>
                  <a:pt x="1305360" y="1262214"/>
                </a:lnTo>
                <a:lnTo>
                  <a:pt x="1310758" y="1255230"/>
                </a:lnTo>
                <a:lnTo>
                  <a:pt x="1315839" y="1247611"/>
                </a:lnTo>
                <a:lnTo>
                  <a:pt x="1320602" y="1239992"/>
                </a:lnTo>
                <a:lnTo>
                  <a:pt x="1325048" y="1232056"/>
                </a:lnTo>
                <a:lnTo>
                  <a:pt x="1329176" y="1224119"/>
                </a:lnTo>
                <a:lnTo>
                  <a:pt x="1332987" y="1215865"/>
                </a:lnTo>
                <a:lnTo>
                  <a:pt x="1336480" y="1207611"/>
                </a:lnTo>
                <a:lnTo>
                  <a:pt x="1339655" y="1198722"/>
                </a:lnTo>
                <a:lnTo>
                  <a:pt x="1342513" y="1189834"/>
                </a:lnTo>
                <a:lnTo>
                  <a:pt x="1345053" y="1175865"/>
                </a:lnTo>
                <a:lnTo>
                  <a:pt x="1347594" y="1160945"/>
                </a:lnTo>
                <a:lnTo>
                  <a:pt x="1349182" y="1146024"/>
                </a:lnTo>
                <a:lnTo>
                  <a:pt x="1350769" y="1131104"/>
                </a:lnTo>
                <a:lnTo>
                  <a:pt x="1351404" y="1116183"/>
                </a:lnTo>
                <a:lnTo>
                  <a:pt x="1351722" y="1101263"/>
                </a:lnTo>
                <a:lnTo>
                  <a:pt x="1351087" y="1086025"/>
                </a:lnTo>
                <a:lnTo>
                  <a:pt x="1349817" y="1071104"/>
                </a:lnTo>
                <a:lnTo>
                  <a:pt x="1348864" y="1063803"/>
                </a:lnTo>
                <a:lnTo>
                  <a:pt x="1347594" y="1056184"/>
                </a:lnTo>
                <a:lnTo>
                  <a:pt x="1346641" y="1049200"/>
                </a:lnTo>
                <a:lnTo>
                  <a:pt x="1344736" y="1041898"/>
                </a:lnTo>
                <a:lnTo>
                  <a:pt x="1343148" y="1034596"/>
                </a:lnTo>
                <a:lnTo>
                  <a:pt x="1340925" y="1027612"/>
                </a:lnTo>
                <a:lnTo>
                  <a:pt x="1339020" y="1020311"/>
                </a:lnTo>
                <a:lnTo>
                  <a:pt x="1336162" y="1013644"/>
                </a:lnTo>
                <a:lnTo>
                  <a:pt x="1333939" y="1006660"/>
                </a:lnTo>
                <a:lnTo>
                  <a:pt x="1330764" y="999994"/>
                </a:lnTo>
                <a:lnTo>
                  <a:pt x="1327588" y="993327"/>
                </a:lnTo>
                <a:lnTo>
                  <a:pt x="1323778" y="986660"/>
                </a:lnTo>
                <a:lnTo>
                  <a:pt x="1320285" y="980311"/>
                </a:lnTo>
                <a:lnTo>
                  <a:pt x="1316157" y="974279"/>
                </a:lnTo>
                <a:lnTo>
                  <a:pt x="1311711" y="967930"/>
                </a:lnTo>
                <a:lnTo>
                  <a:pt x="1307265" y="961899"/>
                </a:lnTo>
                <a:lnTo>
                  <a:pt x="1301549" y="954914"/>
                </a:lnTo>
                <a:lnTo>
                  <a:pt x="1295834" y="948248"/>
                </a:lnTo>
                <a:lnTo>
                  <a:pt x="1289483" y="941581"/>
                </a:lnTo>
                <a:lnTo>
                  <a:pt x="1283449" y="935232"/>
                </a:lnTo>
                <a:lnTo>
                  <a:pt x="1276781" y="928883"/>
                </a:lnTo>
                <a:lnTo>
                  <a:pt x="1270430" y="923169"/>
                </a:lnTo>
                <a:lnTo>
                  <a:pt x="1263126" y="917137"/>
                </a:lnTo>
                <a:lnTo>
                  <a:pt x="1256140" y="912058"/>
                </a:lnTo>
                <a:lnTo>
                  <a:pt x="1248837" y="906661"/>
                </a:lnTo>
                <a:lnTo>
                  <a:pt x="1241216" y="901899"/>
                </a:lnTo>
                <a:lnTo>
                  <a:pt x="1233594" y="896820"/>
                </a:lnTo>
                <a:lnTo>
                  <a:pt x="1225656" y="892375"/>
                </a:lnTo>
                <a:lnTo>
                  <a:pt x="1218035" y="887931"/>
                </a:lnTo>
                <a:lnTo>
                  <a:pt x="1209778" y="884121"/>
                </a:lnTo>
                <a:lnTo>
                  <a:pt x="1201522" y="880312"/>
                </a:lnTo>
                <a:lnTo>
                  <a:pt x="1193266" y="876820"/>
                </a:lnTo>
                <a:lnTo>
                  <a:pt x="1185010" y="873328"/>
                </a:lnTo>
                <a:lnTo>
                  <a:pt x="1176436" y="870788"/>
                </a:lnTo>
                <a:lnTo>
                  <a:pt x="1168180" y="867931"/>
                </a:lnTo>
                <a:lnTo>
                  <a:pt x="1159606" y="865709"/>
                </a:lnTo>
                <a:lnTo>
                  <a:pt x="1150397" y="863804"/>
                </a:lnTo>
                <a:lnTo>
                  <a:pt x="1141823" y="862217"/>
                </a:lnTo>
                <a:lnTo>
                  <a:pt x="1132932" y="860629"/>
                </a:lnTo>
                <a:lnTo>
                  <a:pt x="1124041" y="859677"/>
                </a:lnTo>
                <a:lnTo>
                  <a:pt x="1114832" y="859042"/>
                </a:lnTo>
                <a:lnTo>
                  <a:pt x="1106258" y="858725"/>
                </a:lnTo>
                <a:lnTo>
                  <a:pt x="1097367" y="858407"/>
                </a:lnTo>
                <a:close/>
                <a:moveTo>
                  <a:pt x="2082080" y="856820"/>
                </a:moveTo>
                <a:lnTo>
                  <a:pt x="2074141" y="857137"/>
                </a:lnTo>
                <a:lnTo>
                  <a:pt x="2066202" y="857455"/>
                </a:lnTo>
                <a:lnTo>
                  <a:pt x="2058264" y="858725"/>
                </a:lnTo>
                <a:lnTo>
                  <a:pt x="2050007" y="859677"/>
                </a:lnTo>
                <a:lnTo>
                  <a:pt x="2042069" y="860947"/>
                </a:lnTo>
                <a:lnTo>
                  <a:pt x="2033813" y="863169"/>
                </a:lnTo>
                <a:lnTo>
                  <a:pt x="2022698" y="865391"/>
                </a:lnTo>
                <a:lnTo>
                  <a:pt x="2011584" y="868566"/>
                </a:lnTo>
                <a:lnTo>
                  <a:pt x="2001105" y="872058"/>
                </a:lnTo>
                <a:lnTo>
                  <a:pt x="1990309" y="876185"/>
                </a:lnTo>
                <a:lnTo>
                  <a:pt x="1979512" y="880629"/>
                </a:lnTo>
                <a:lnTo>
                  <a:pt x="1969351" y="886026"/>
                </a:lnTo>
                <a:lnTo>
                  <a:pt x="1959189" y="891105"/>
                </a:lnTo>
                <a:lnTo>
                  <a:pt x="1949663" y="897137"/>
                </a:lnTo>
                <a:lnTo>
                  <a:pt x="1939819" y="903486"/>
                </a:lnTo>
                <a:lnTo>
                  <a:pt x="1930610" y="910153"/>
                </a:lnTo>
                <a:lnTo>
                  <a:pt x="1921719" y="917137"/>
                </a:lnTo>
                <a:lnTo>
                  <a:pt x="1912827" y="924756"/>
                </a:lnTo>
                <a:lnTo>
                  <a:pt x="1904571" y="932375"/>
                </a:lnTo>
                <a:lnTo>
                  <a:pt x="1896632" y="940629"/>
                </a:lnTo>
                <a:lnTo>
                  <a:pt x="1889011" y="949518"/>
                </a:lnTo>
                <a:lnTo>
                  <a:pt x="1882025" y="958089"/>
                </a:lnTo>
                <a:lnTo>
                  <a:pt x="1875039" y="967295"/>
                </a:lnTo>
                <a:lnTo>
                  <a:pt x="1868371" y="976502"/>
                </a:lnTo>
                <a:lnTo>
                  <a:pt x="1862655" y="986343"/>
                </a:lnTo>
                <a:lnTo>
                  <a:pt x="1856621" y="996184"/>
                </a:lnTo>
                <a:lnTo>
                  <a:pt x="1851541" y="1006343"/>
                </a:lnTo>
                <a:lnTo>
                  <a:pt x="1847095" y="1016501"/>
                </a:lnTo>
                <a:lnTo>
                  <a:pt x="1842967" y="1026977"/>
                </a:lnTo>
                <a:lnTo>
                  <a:pt x="1839156" y="1038089"/>
                </a:lnTo>
                <a:lnTo>
                  <a:pt x="1835981" y="1048882"/>
                </a:lnTo>
                <a:lnTo>
                  <a:pt x="1833123" y="1059676"/>
                </a:lnTo>
                <a:lnTo>
                  <a:pt x="1831218" y="1070787"/>
                </a:lnTo>
                <a:lnTo>
                  <a:pt x="1829312" y="1082215"/>
                </a:lnTo>
                <a:lnTo>
                  <a:pt x="1828677" y="1093644"/>
                </a:lnTo>
                <a:lnTo>
                  <a:pt x="1828360" y="1105390"/>
                </a:lnTo>
                <a:lnTo>
                  <a:pt x="1828360" y="1116818"/>
                </a:lnTo>
                <a:lnTo>
                  <a:pt x="1829312" y="1128564"/>
                </a:lnTo>
                <a:lnTo>
                  <a:pt x="1830583" y="1139993"/>
                </a:lnTo>
                <a:lnTo>
                  <a:pt x="1831853" y="1151421"/>
                </a:lnTo>
                <a:lnTo>
                  <a:pt x="1833758" y="1162850"/>
                </a:lnTo>
                <a:lnTo>
                  <a:pt x="1836616" y="1174278"/>
                </a:lnTo>
                <a:lnTo>
                  <a:pt x="1840109" y="1185389"/>
                </a:lnTo>
                <a:lnTo>
                  <a:pt x="1843920" y="1196500"/>
                </a:lnTo>
                <a:lnTo>
                  <a:pt x="1848365" y="1206976"/>
                </a:lnTo>
                <a:lnTo>
                  <a:pt x="1853128" y="1217770"/>
                </a:lnTo>
                <a:lnTo>
                  <a:pt x="1858527" y="1228246"/>
                </a:lnTo>
                <a:lnTo>
                  <a:pt x="1864243" y="1238087"/>
                </a:lnTo>
                <a:lnTo>
                  <a:pt x="1870911" y="1248246"/>
                </a:lnTo>
                <a:lnTo>
                  <a:pt x="1877262" y="1257770"/>
                </a:lnTo>
                <a:lnTo>
                  <a:pt x="1884566" y="1266976"/>
                </a:lnTo>
                <a:lnTo>
                  <a:pt x="1892187" y="1275865"/>
                </a:lnTo>
                <a:lnTo>
                  <a:pt x="1900125" y="1284436"/>
                </a:lnTo>
                <a:lnTo>
                  <a:pt x="1908382" y="1292690"/>
                </a:lnTo>
                <a:lnTo>
                  <a:pt x="1916955" y="1300626"/>
                </a:lnTo>
                <a:lnTo>
                  <a:pt x="1926164" y="1307928"/>
                </a:lnTo>
                <a:lnTo>
                  <a:pt x="1935373" y="1315230"/>
                </a:lnTo>
                <a:lnTo>
                  <a:pt x="1944899" y="1321579"/>
                </a:lnTo>
                <a:lnTo>
                  <a:pt x="1954743" y="1327610"/>
                </a:lnTo>
                <a:lnTo>
                  <a:pt x="1965222" y="1333325"/>
                </a:lnTo>
                <a:lnTo>
                  <a:pt x="1975384" y="1338404"/>
                </a:lnTo>
                <a:lnTo>
                  <a:pt x="1985863" y="1343166"/>
                </a:lnTo>
                <a:lnTo>
                  <a:pt x="1996977" y="1346975"/>
                </a:lnTo>
                <a:lnTo>
                  <a:pt x="2007774" y="1350467"/>
                </a:lnTo>
                <a:lnTo>
                  <a:pt x="2018888" y="1353325"/>
                </a:lnTo>
                <a:lnTo>
                  <a:pt x="2030320" y="1355547"/>
                </a:lnTo>
                <a:lnTo>
                  <a:pt x="2041751" y="1357134"/>
                </a:lnTo>
                <a:lnTo>
                  <a:pt x="2053501" y="1358404"/>
                </a:lnTo>
                <a:lnTo>
                  <a:pt x="2065250" y="1358721"/>
                </a:lnTo>
                <a:lnTo>
                  <a:pt x="2076999" y="1358404"/>
                </a:lnTo>
                <a:lnTo>
                  <a:pt x="2086208" y="1359039"/>
                </a:lnTo>
                <a:lnTo>
                  <a:pt x="2095099" y="1359356"/>
                </a:lnTo>
                <a:lnTo>
                  <a:pt x="2104308" y="1359039"/>
                </a:lnTo>
                <a:lnTo>
                  <a:pt x="2113199" y="1358404"/>
                </a:lnTo>
                <a:lnTo>
                  <a:pt x="2122091" y="1357452"/>
                </a:lnTo>
                <a:lnTo>
                  <a:pt x="2130982" y="1356182"/>
                </a:lnTo>
                <a:lnTo>
                  <a:pt x="2140191" y="1354594"/>
                </a:lnTo>
                <a:lnTo>
                  <a:pt x="2149082" y="1352372"/>
                </a:lnTo>
                <a:lnTo>
                  <a:pt x="2157973" y="1349833"/>
                </a:lnTo>
                <a:lnTo>
                  <a:pt x="2166547" y="1347293"/>
                </a:lnTo>
                <a:lnTo>
                  <a:pt x="2175121" y="1344118"/>
                </a:lnTo>
                <a:lnTo>
                  <a:pt x="2184012" y="1340944"/>
                </a:lnTo>
                <a:lnTo>
                  <a:pt x="2192269" y="1337134"/>
                </a:lnTo>
                <a:lnTo>
                  <a:pt x="2200525" y="1333325"/>
                </a:lnTo>
                <a:lnTo>
                  <a:pt x="2208463" y="1328880"/>
                </a:lnTo>
                <a:lnTo>
                  <a:pt x="2216720" y="1324436"/>
                </a:lnTo>
                <a:lnTo>
                  <a:pt x="2224341" y="1319674"/>
                </a:lnTo>
                <a:lnTo>
                  <a:pt x="2231962" y="1314595"/>
                </a:lnTo>
                <a:lnTo>
                  <a:pt x="2239583" y="1308880"/>
                </a:lnTo>
                <a:lnTo>
                  <a:pt x="2246251" y="1303484"/>
                </a:lnTo>
                <a:lnTo>
                  <a:pt x="2253555" y="1297452"/>
                </a:lnTo>
                <a:lnTo>
                  <a:pt x="2260224" y="1291420"/>
                </a:lnTo>
                <a:lnTo>
                  <a:pt x="2266574" y="1284754"/>
                </a:lnTo>
                <a:lnTo>
                  <a:pt x="2272925" y="1278087"/>
                </a:lnTo>
                <a:lnTo>
                  <a:pt x="2278959" y="1271420"/>
                </a:lnTo>
                <a:lnTo>
                  <a:pt x="2284357" y="1264119"/>
                </a:lnTo>
                <a:lnTo>
                  <a:pt x="2289755" y="1256817"/>
                </a:lnTo>
                <a:lnTo>
                  <a:pt x="2295154" y="1249198"/>
                </a:lnTo>
                <a:lnTo>
                  <a:pt x="2299599" y="1241262"/>
                </a:lnTo>
                <a:lnTo>
                  <a:pt x="2304045" y="1233325"/>
                </a:lnTo>
                <a:lnTo>
                  <a:pt x="2307856" y="1225389"/>
                </a:lnTo>
                <a:lnTo>
                  <a:pt x="2311666" y="1217135"/>
                </a:lnTo>
                <a:lnTo>
                  <a:pt x="2316429" y="1208564"/>
                </a:lnTo>
                <a:lnTo>
                  <a:pt x="2320557" y="1199992"/>
                </a:lnTo>
                <a:lnTo>
                  <a:pt x="2324368" y="1190786"/>
                </a:lnTo>
                <a:lnTo>
                  <a:pt x="2327861" y="1181897"/>
                </a:lnTo>
                <a:lnTo>
                  <a:pt x="2330719" y="1173008"/>
                </a:lnTo>
                <a:lnTo>
                  <a:pt x="2332942" y="1164119"/>
                </a:lnTo>
                <a:lnTo>
                  <a:pt x="2334847" y="1154596"/>
                </a:lnTo>
                <a:lnTo>
                  <a:pt x="2336117" y="1145707"/>
                </a:lnTo>
                <a:lnTo>
                  <a:pt x="2337070" y="1136501"/>
                </a:lnTo>
                <a:lnTo>
                  <a:pt x="2337705" y="1126977"/>
                </a:lnTo>
                <a:lnTo>
                  <a:pt x="2338023" y="1117771"/>
                </a:lnTo>
                <a:lnTo>
                  <a:pt x="2337705" y="1108564"/>
                </a:lnTo>
                <a:lnTo>
                  <a:pt x="2337387" y="1099041"/>
                </a:lnTo>
                <a:lnTo>
                  <a:pt x="2336435" y="1089834"/>
                </a:lnTo>
                <a:lnTo>
                  <a:pt x="2335165" y="1080628"/>
                </a:lnTo>
                <a:lnTo>
                  <a:pt x="2333577" y="1071104"/>
                </a:lnTo>
                <a:lnTo>
                  <a:pt x="2331672" y="1061898"/>
                </a:lnTo>
                <a:lnTo>
                  <a:pt x="2329131" y="1052692"/>
                </a:lnTo>
                <a:lnTo>
                  <a:pt x="2326908" y="1043168"/>
                </a:lnTo>
                <a:lnTo>
                  <a:pt x="2324050" y="1034279"/>
                </a:lnTo>
                <a:lnTo>
                  <a:pt x="2320557" y="1025390"/>
                </a:lnTo>
                <a:lnTo>
                  <a:pt x="2317064" y="1016184"/>
                </a:lnTo>
                <a:lnTo>
                  <a:pt x="2313571" y="1007295"/>
                </a:lnTo>
                <a:lnTo>
                  <a:pt x="2309443" y="998724"/>
                </a:lnTo>
                <a:lnTo>
                  <a:pt x="2305315" y="990152"/>
                </a:lnTo>
                <a:lnTo>
                  <a:pt x="2301187" y="981581"/>
                </a:lnTo>
                <a:lnTo>
                  <a:pt x="2296424" y="973327"/>
                </a:lnTo>
                <a:lnTo>
                  <a:pt x="2291661" y="964756"/>
                </a:lnTo>
                <a:lnTo>
                  <a:pt x="2286897" y="956819"/>
                </a:lnTo>
                <a:lnTo>
                  <a:pt x="2281499" y="948883"/>
                </a:lnTo>
                <a:lnTo>
                  <a:pt x="2276418" y="941581"/>
                </a:lnTo>
                <a:lnTo>
                  <a:pt x="2271020" y="933962"/>
                </a:lnTo>
                <a:lnTo>
                  <a:pt x="2258001" y="924438"/>
                </a:lnTo>
                <a:lnTo>
                  <a:pt x="2244981" y="915550"/>
                </a:lnTo>
                <a:lnTo>
                  <a:pt x="2231644" y="906978"/>
                </a:lnTo>
                <a:lnTo>
                  <a:pt x="2217672" y="898724"/>
                </a:lnTo>
                <a:lnTo>
                  <a:pt x="2203700" y="890788"/>
                </a:lnTo>
                <a:lnTo>
                  <a:pt x="2189411" y="883486"/>
                </a:lnTo>
                <a:lnTo>
                  <a:pt x="2174486" y="877137"/>
                </a:lnTo>
                <a:lnTo>
                  <a:pt x="2167182" y="874280"/>
                </a:lnTo>
                <a:lnTo>
                  <a:pt x="2159879" y="871423"/>
                </a:lnTo>
                <a:lnTo>
                  <a:pt x="2152258" y="868566"/>
                </a:lnTo>
                <a:lnTo>
                  <a:pt x="2144636" y="866661"/>
                </a:lnTo>
                <a:lnTo>
                  <a:pt x="2137015" y="864121"/>
                </a:lnTo>
                <a:lnTo>
                  <a:pt x="2129394" y="862534"/>
                </a:lnTo>
                <a:lnTo>
                  <a:pt x="2121456" y="860629"/>
                </a:lnTo>
                <a:lnTo>
                  <a:pt x="2113834" y="859677"/>
                </a:lnTo>
                <a:lnTo>
                  <a:pt x="2105896" y="858407"/>
                </a:lnTo>
                <a:lnTo>
                  <a:pt x="2097957" y="857455"/>
                </a:lnTo>
                <a:lnTo>
                  <a:pt x="2090018" y="857137"/>
                </a:lnTo>
                <a:lnTo>
                  <a:pt x="2082080" y="856820"/>
                </a:lnTo>
                <a:close/>
                <a:moveTo>
                  <a:pt x="1565748" y="0"/>
                </a:moveTo>
                <a:lnTo>
                  <a:pt x="1593693" y="0"/>
                </a:lnTo>
                <a:lnTo>
                  <a:pt x="1621637" y="1270"/>
                </a:lnTo>
                <a:lnTo>
                  <a:pt x="1649581" y="2540"/>
                </a:lnTo>
                <a:lnTo>
                  <a:pt x="1677525" y="4445"/>
                </a:lnTo>
                <a:lnTo>
                  <a:pt x="1705152" y="7619"/>
                </a:lnTo>
                <a:lnTo>
                  <a:pt x="1733096" y="11111"/>
                </a:lnTo>
                <a:lnTo>
                  <a:pt x="1760722" y="15556"/>
                </a:lnTo>
                <a:lnTo>
                  <a:pt x="1788031" y="20317"/>
                </a:lnTo>
                <a:lnTo>
                  <a:pt x="1815658" y="26032"/>
                </a:lnTo>
                <a:lnTo>
                  <a:pt x="1842967" y="32381"/>
                </a:lnTo>
                <a:lnTo>
                  <a:pt x="1869958" y="39365"/>
                </a:lnTo>
                <a:lnTo>
                  <a:pt x="1896950" y="46984"/>
                </a:lnTo>
                <a:lnTo>
                  <a:pt x="1923624" y="55238"/>
                </a:lnTo>
                <a:lnTo>
                  <a:pt x="1950298" y="64127"/>
                </a:lnTo>
                <a:lnTo>
                  <a:pt x="1976337" y="73650"/>
                </a:lnTo>
                <a:lnTo>
                  <a:pt x="2002693" y="83809"/>
                </a:lnTo>
                <a:lnTo>
                  <a:pt x="2028732" y="94603"/>
                </a:lnTo>
                <a:lnTo>
                  <a:pt x="2054136" y="106031"/>
                </a:lnTo>
                <a:lnTo>
                  <a:pt x="2079539" y="118095"/>
                </a:lnTo>
                <a:lnTo>
                  <a:pt x="2104626" y="130475"/>
                </a:lnTo>
                <a:lnTo>
                  <a:pt x="2129394" y="143491"/>
                </a:lnTo>
                <a:lnTo>
                  <a:pt x="2153845" y="157459"/>
                </a:lnTo>
                <a:lnTo>
                  <a:pt x="2177661" y="171745"/>
                </a:lnTo>
                <a:lnTo>
                  <a:pt x="2201477" y="186666"/>
                </a:lnTo>
                <a:lnTo>
                  <a:pt x="2224976" y="201904"/>
                </a:lnTo>
                <a:lnTo>
                  <a:pt x="2248157" y="218094"/>
                </a:lnTo>
                <a:lnTo>
                  <a:pt x="2270385" y="234602"/>
                </a:lnTo>
                <a:lnTo>
                  <a:pt x="2292613" y="251744"/>
                </a:lnTo>
                <a:lnTo>
                  <a:pt x="2314207" y="269205"/>
                </a:lnTo>
                <a:lnTo>
                  <a:pt x="2325321" y="279046"/>
                </a:lnTo>
                <a:lnTo>
                  <a:pt x="2336117" y="288887"/>
                </a:lnTo>
                <a:lnTo>
                  <a:pt x="2346596" y="299046"/>
                </a:lnTo>
                <a:lnTo>
                  <a:pt x="2357075" y="308887"/>
                </a:lnTo>
                <a:lnTo>
                  <a:pt x="2377398" y="329839"/>
                </a:lnTo>
                <a:lnTo>
                  <a:pt x="2397086" y="351426"/>
                </a:lnTo>
                <a:lnTo>
                  <a:pt x="2416457" y="373014"/>
                </a:lnTo>
                <a:lnTo>
                  <a:pt x="2434874" y="395553"/>
                </a:lnTo>
                <a:lnTo>
                  <a:pt x="2452657" y="418728"/>
                </a:lnTo>
                <a:lnTo>
                  <a:pt x="2470122" y="442219"/>
                </a:lnTo>
                <a:lnTo>
                  <a:pt x="2486952" y="466029"/>
                </a:lnTo>
                <a:lnTo>
                  <a:pt x="2502829" y="490473"/>
                </a:lnTo>
                <a:lnTo>
                  <a:pt x="2518072" y="515235"/>
                </a:lnTo>
                <a:lnTo>
                  <a:pt x="2532361" y="540314"/>
                </a:lnTo>
                <a:lnTo>
                  <a:pt x="2546333" y="566028"/>
                </a:lnTo>
                <a:lnTo>
                  <a:pt x="2559353" y="591742"/>
                </a:lnTo>
                <a:lnTo>
                  <a:pt x="2571737" y="618409"/>
                </a:lnTo>
                <a:lnTo>
                  <a:pt x="2583486" y="645075"/>
                </a:lnTo>
                <a:lnTo>
                  <a:pt x="2594600" y="672059"/>
                </a:lnTo>
                <a:lnTo>
                  <a:pt x="2599364" y="685392"/>
                </a:lnTo>
                <a:lnTo>
                  <a:pt x="2604762" y="699043"/>
                </a:lnTo>
                <a:lnTo>
                  <a:pt x="2609525" y="713011"/>
                </a:lnTo>
                <a:lnTo>
                  <a:pt x="2613971" y="726662"/>
                </a:lnTo>
                <a:lnTo>
                  <a:pt x="2618099" y="740630"/>
                </a:lnTo>
                <a:lnTo>
                  <a:pt x="2622227" y="754281"/>
                </a:lnTo>
                <a:lnTo>
                  <a:pt x="2626355" y="768566"/>
                </a:lnTo>
                <a:lnTo>
                  <a:pt x="2630166" y="782217"/>
                </a:lnTo>
                <a:lnTo>
                  <a:pt x="2633659" y="796503"/>
                </a:lnTo>
                <a:lnTo>
                  <a:pt x="2636834" y="810788"/>
                </a:lnTo>
                <a:lnTo>
                  <a:pt x="2639692" y="824757"/>
                </a:lnTo>
                <a:lnTo>
                  <a:pt x="2642867" y="839360"/>
                </a:lnTo>
                <a:lnTo>
                  <a:pt x="2645725" y="853328"/>
                </a:lnTo>
                <a:lnTo>
                  <a:pt x="2648266" y="867613"/>
                </a:lnTo>
                <a:lnTo>
                  <a:pt x="2650171" y="882217"/>
                </a:lnTo>
                <a:lnTo>
                  <a:pt x="2652394" y="896502"/>
                </a:lnTo>
                <a:lnTo>
                  <a:pt x="2653982" y="911105"/>
                </a:lnTo>
                <a:lnTo>
                  <a:pt x="2655569" y="925073"/>
                </a:lnTo>
                <a:lnTo>
                  <a:pt x="2657157" y="939676"/>
                </a:lnTo>
                <a:lnTo>
                  <a:pt x="2658110" y="954280"/>
                </a:lnTo>
                <a:lnTo>
                  <a:pt x="2659062" y="968883"/>
                </a:lnTo>
                <a:lnTo>
                  <a:pt x="2660015" y="983486"/>
                </a:lnTo>
                <a:lnTo>
                  <a:pt x="2660333" y="998089"/>
                </a:lnTo>
                <a:lnTo>
                  <a:pt x="2660650" y="1012374"/>
                </a:lnTo>
                <a:lnTo>
                  <a:pt x="2660650" y="1026977"/>
                </a:lnTo>
                <a:lnTo>
                  <a:pt x="2660333" y="1041898"/>
                </a:lnTo>
                <a:lnTo>
                  <a:pt x="2660015" y="1056184"/>
                </a:lnTo>
                <a:lnTo>
                  <a:pt x="2659062" y="1070787"/>
                </a:lnTo>
                <a:lnTo>
                  <a:pt x="2658110" y="1085707"/>
                </a:lnTo>
                <a:lnTo>
                  <a:pt x="2656840" y="1100310"/>
                </a:lnTo>
                <a:lnTo>
                  <a:pt x="2656204" y="1116183"/>
                </a:lnTo>
                <a:lnTo>
                  <a:pt x="2654934" y="1131421"/>
                </a:lnTo>
                <a:lnTo>
                  <a:pt x="2653664" y="1146977"/>
                </a:lnTo>
                <a:lnTo>
                  <a:pt x="2652076" y="1162850"/>
                </a:lnTo>
                <a:lnTo>
                  <a:pt x="2649854" y="1178405"/>
                </a:lnTo>
                <a:lnTo>
                  <a:pt x="2647313" y="1193961"/>
                </a:lnTo>
                <a:lnTo>
                  <a:pt x="2645090" y="1209199"/>
                </a:lnTo>
                <a:lnTo>
                  <a:pt x="2642232" y="1224754"/>
                </a:lnTo>
                <a:lnTo>
                  <a:pt x="2639057" y="1240309"/>
                </a:lnTo>
                <a:lnTo>
                  <a:pt x="2636199" y="1255547"/>
                </a:lnTo>
                <a:lnTo>
                  <a:pt x="2632388" y="1270468"/>
                </a:lnTo>
                <a:lnTo>
                  <a:pt x="2628578" y="1285706"/>
                </a:lnTo>
                <a:lnTo>
                  <a:pt x="2624450" y="1300944"/>
                </a:lnTo>
                <a:lnTo>
                  <a:pt x="2619687" y="1315864"/>
                </a:lnTo>
                <a:lnTo>
                  <a:pt x="2615241" y="1330785"/>
                </a:lnTo>
                <a:lnTo>
                  <a:pt x="2610478" y="1345388"/>
                </a:lnTo>
                <a:lnTo>
                  <a:pt x="2605397" y="1360309"/>
                </a:lnTo>
                <a:lnTo>
                  <a:pt x="2599999" y="1375229"/>
                </a:lnTo>
                <a:lnTo>
                  <a:pt x="2594283" y="1389515"/>
                </a:lnTo>
                <a:lnTo>
                  <a:pt x="2588885" y="1404118"/>
                </a:lnTo>
                <a:lnTo>
                  <a:pt x="2582534" y="1418721"/>
                </a:lnTo>
                <a:lnTo>
                  <a:pt x="2576183" y="1433007"/>
                </a:lnTo>
                <a:lnTo>
                  <a:pt x="2569832" y="1447292"/>
                </a:lnTo>
                <a:lnTo>
                  <a:pt x="2562846" y="1461578"/>
                </a:lnTo>
                <a:lnTo>
                  <a:pt x="2555860" y="1475546"/>
                </a:lnTo>
                <a:lnTo>
                  <a:pt x="2548874" y="1489514"/>
                </a:lnTo>
                <a:lnTo>
                  <a:pt x="2541570" y="1503165"/>
                </a:lnTo>
                <a:lnTo>
                  <a:pt x="2533949" y="1517133"/>
                </a:lnTo>
                <a:lnTo>
                  <a:pt x="2526010" y="1530466"/>
                </a:lnTo>
                <a:lnTo>
                  <a:pt x="2518072" y="1543799"/>
                </a:lnTo>
                <a:lnTo>
                  <a:pt x="2509815" y="1557450"/>
                </a:lnTo>
                <a:lnTo>
                  <a:pt x="2501242" y="1570466"/>
                </a:lnTo>
                <a:lnTo>
                  <a:pt x="2492350" y="1583482"/>
                </a:lnTo>
                <a:lnTo>
                  <a:pt x="2483459" y="1596815"/>
                </a:lnTo>
                <a:lnTo>
                  <a:pt x="2474568" y="1609513"/>
                </a:lnTo>
                <a:lnTo>
                  <a:pt x="2465041" y="1622212"/>
                </a:lnTo>
                <a:lnTo>
                  <a:pt x="2455832" y="1634910"/>
                </a:lnTo>
                <a:lnTo>
                  <a:pt x="2446306" y="1647291"/>
                </a:lnTo>
                <a:lnTo>
                  <a:pt x="2436462" y="1659354"/>
                </a:lnTo>
                <a:lnTo>
                  <a:pt x="2426618" y="1671735"/>
                </a:lnTo>
                <a:lnTo>
                  <a:pt x="2416139" y="1683799"/>
                </a:lnTo>
                <a:lnTo>
                  <a:pt x="2405978" y="1695545"/>
                </a:lnTo>
                <a:lnTo>
                  <a:pt x="2395499" y="1706973"/>
                </a:lnTo>
                <a:lnTo>
                  <a:pt x="2384702" y="1718719"/>
                </a:lnTo>
                <a:lnTo>
                  <a:pt x="2373588" y="1730147"/>
                </a:lnTo>
                <a:lnTo>
                  <a:pt x="2362791" y="1741258"/>
                </a:lnTo>
                <a:lnTo>
                  <a:pt x="2351677" y="1752370"/>
                </a:lnTo>
                <a:lnTo>
                  <a:pt x="2340245" y="1763163"/>
                </a:lnTo>
                <a:lnTo>
                  <a:pt x="2328814" y="1773639"/>
                </a:lnTo>
                <a:lnTo>
                  <a:pt x="2317064" y="1784433"/>
                </a:lnTo>
                <a:lnTo>
                  <a:pt x="2305315" y="1794909"/>
                </a:lnTo>
                <a:lnTo>
                  <a:pt x="2293248" y="1804750"/>
                </a:lnTo>
                <a:lnTo>
                  <a:pt x="2281182" y="1814909"/>
                </a:lnTo>
                <a:lnTo>
                  <a:pt x="2268797" y="1824433"/>
                </a:lnTo>
                <a:lnTo>
                  <a:pt x="2256731" y="1833956"/>
                </a:lnTo>
                <a:lnTo>
                  <a:pt x="2244029" y="1843480"/>
                </a:lnTo>
                <a:lnTo>
                  <a:pt x="2231644" y="1852686"/>
                </a:lnTo>
                <a:lnTo>
                  <a:pt x="2218625" y="1861575"/>
                </a:lnTo>
                <a:lnTo>
                  <a:pt x="2205605" y="1870781"/>
                </a:lnTo>
                <a:lnTo>
                  <a:pt x="2192586" y="1879353"/>
                </a:lnTo>
                <a:lnTo>
                  <a:pt x="2179567" y="1887607"/>
                </a:lnTo>
                <a:lnTo>
                  <a:pt x="2166230" y="1895861"/>
                </a:lnTo>
                <a:lnTo>
                  <a:pt x="2152893" y="1903797"/>
                </a:lnTo>
                <a:lnTo>
                  <a:pt x="2139238" y="1911416"/>
                </a:lnTo>
                <a:lnTo>
                  <a:pt x="2138286" y="1959035"/>
                </a:lnTo>
                <a:lnTo>
                  <a:pt x="2137968" y="2006971"/>
                </a:lnTo>
                <a:lnTo>
                  <a:pt x="2137968" y="2054590"/>
                </a:lnTo>
                <a:lnTo>
                  <a:pt x="2138286" y="2102208"/>
                </a:lnTo>
                <a:lnTo>
                  <a:pt x="2138603" y="2197763"/>
                </a:lnTo>
                <a:lnTo>
                  <a:pt x="2138286" y="2245382"/>
                </a:lnTo>
                <a:lnTo>
                  <a:pt x="2137968" y="2293001"/>
                </a:lnTo>
                <a:lnTo>
                  <a:pt x="2137015" y="2299350"/>
                </a:lnTo>
                <a:lnTo>
                  <a:pt x="2136063" y="2305382"/>
                </a:lnTo>
                <a:lnTo>
                  <a:pt x="2134157" y="2311731"/>
                </a:lnTo>
                <a:lnTo>
                  <a:pt x="2132570" y="2317445"/>
                </a:lnTo>
                <a:lnTo>
                  <a:pt x="2130347" y="2323477"/>
                </a:lnTo>
                <a:lnTo>
                  <a:pt x="2128124" y="2328874"/>
                </a:lnTo>
                <a:lnTo>
                  <a:pt x="2125584" y="2334905"/>
                </a:lnTo>
                <a:lnTo>
                  <a:pt x="2122726" y="2339985"/>
                </a:lnTo>
                <a:lnTo>
                  <a:pt x="2119550" y="2345381"/>
                </a:lnTo>
                <a:lnTo>
                  <a:pt x="2116375" y="2350778"/>
                </a:lnTo>
                <a:lnTo>
                  <a:pt x="2112882" y="2355540"/>
                </a:lnTo>
                <a:lnTo>
                  <a:pt x="2109071" y="2360302"/>
                </a:lnTo>
                <a:lnTo>
                  <a:pt x="2104943" y="2365064"/>
                </a:lnTo>
                <a:lnTo>
                  <a:pt x="2100815" y="2369508"/>
                </a:lnTo>
                <a:lnTo>
                  <a:pt x="2096687" y="2373635"/>
                </a:lnTo>
                <a:lnTo>
                  <a:pt x="2091606" y="2378080"/>
                </a:lnTo>
                <a:lnTo>
                  <a:pt x="2087160" y="2381572"/>
                </a:lnTo>
                <a:lnTo>
                  <a:pt x="2082080" y="2385381"/>
                </a:lnTo>
                <a:lnTo>
                  <a:pt x="2077317" y="2388556"/>
                </a:lnTo>
                <a:lnTo>
                  <a:pt x="2071918" y="2391730"/>
                </a:lnTo>
                <a:lnTo>
                  <a:pt x="2066520" y="2394905"/>
                </a:lnTo>
                <a:lnTo>
                  <a:pt x="2061122" y="2397127"/>
                </a:lnTo>
                <a:lnTo>
                  <a:pt x="2055406" y="2399667"/>
                </a:lnTo>
                <a:lnTo>
                  <a:pt x="2049690" y="2401889"/>
                </a:lnTo>
                <a:lnTo>
                  <a:pt x="2043657" y="2403794"/>
                </a:lnTo>
                <a:lnTo>
                  <a:pt x="2037941" y="2405064"/>
                </a:lnTo>
                <a:lnTo>
                  <a:pt x="2031590" y="2406651"/>
                </a:lnTo>
                <a:lnTo>
                  <a:pt x="2025556" y="2407286"/>
                </a:lnTo>
                <a:lnTo>
                  <a:pt x="2019205" y="2407921"/>
                </a:lnTo>
                <a:lnTo>
                  <a:pt x="2013172" y="2407921"/>
                </a:lnTo>
                <a:lnTo>
                  <a:pt x="2006821" y="2407921"/>
                </a:lnTo>
                <a:lnTo>
                  <a:pt x="2000153" y="2407603"/>
                </a:lnTo>
                <a:lnTo>
                  <a:pt x="1787396" y="2407921"/>
                </a:lnTo>
                <a:lnTo>
                  <a:pt x="1574640" y="2407921"/>
                </a:lnTo>
                <a:lnTo>
                  <a:pt x="1361883" y="2407921"/>
                </a:lnTo>
                <a:lnTo>
                  <a:pt x="1148809" y="2408238"/>
                </a:lnTo>
                <a:lnTo>
                  <a:pt x="1143729" y="2407921"/>
                </a:lnTo>
                <a:lnTo>
                  <a:pt x="1138013" y="2407286"/>
                </a:lnTo>
                <a:lnTo>
                  <a:pt x="1132615" y="2406333"/>
                </a:lnTo>
                <a:lnTo>
                  <a:pt x="1127534" y="2405064"/>
                </a:lnTo>
                <a:lnTo>
                  <a:pt x="1122135" y="2404111"/>
                </a:lnTo>
                <a:lnTo>
                  <a:pt x="1117372" y="2402524"/>
                </a:lnTo>
                <a:lnTo>
                  <a:pt x="1112292" y="2400619"/>
                </a:lnTo>
                <a:lnTo>
                  <a:pt x="1107211" y="2399032"/>
                </a:lnTo>
                <a:lnTo>
                  <a:pt x="1102448" y="2396810"/>
                </a:lnTo>
                <a:lnTo>
                  <a:pt x="1097684" y="2394587"/>
                </a:lnTo>
                <a:lnTo>
                  <a:pt x="1093239" y="2392048"/>
                </a:lnTo>
                <a:lnTo>
                  <a:pt x="1088793" y="2389191"/>
                </a:lnTo>
                <a:lnTo>
                  <a:pt x="1084347" y="2386651"/>
                </a:lnTo>
                <a:lnTo>
                  <a:pt x="1080219" y="2383794"/>
                </a:lnTo>
                <a:lnTo>
                  <a:pt x="1076091" y="2380302"/>
                </a:lnTo>
                <a:lnTo>
                  <a:pt x="1071963" y="2377127"/>
                </a:lnTo>
                <a:lnTo>
                  <a:pt x="1068152" y="2373635"/>
                </a:lnTo>
                <a:lnTo>
                  <a:pt x="1064342" y="2370143"/>
                </a:lnTo>
                <a:lnTo>
                  <a:pt x="1060849" y="2366334"/>
                </a:lnTo>
                <a:lnTo>
                  <a:pt x="1057356" y="2362524"/>
                </a:lnTo>
                <a:lnTo>
                  <a:pt x="1053863" y="2358397"/>
                </a:lnTo>
                <a:lnTo>
                  <a:pt x="1050687" y="2354270"/>
                </a:lnTo>
                <a:lnTo>
                  <a:pt x="1047512" y="2349508"/>
                </a:lnTo>
                <a:lnTo>
                  <a:pt x="1044972" y="2345064"/>
                </a:lnTo>
                <a:lnTo>
                  <a:pt x="1042431" y="2340620"/>
                </a:lnTo>
                <a:lnTo>
                  <a:pt x="1040208" y="2335858"/>
                </a:lnTo>
                <a:lnTo>
                  <a:pt x="1037668" y="2331096"/>
                </a:lnTo>
                <a:lnTo>
                  <a:pt x="1035445" y="2326016"/>
                </a:lnTo>
                <a:lnTo>
                  <a:pt x="1033857" y="2321255"/>
                </a:lnTo>
                <a:lnTo>
                  <a:pt x="1032270" y="2316175"/>
                </a:lnTo>
                <a:lnTo>
                  <a:pt x="1030364" y="2311096"/>
                </a:lnTo>
                <a:lnTo>
                  <a:pt x="1029412" y="2305382"/>
                </a:lnTo>
                <a:lnTo>
                  <a:pt x="1027824" y="2280937"/>
                </a:lnTo>
                <a:lnTo>
                  <a:pt x="1026871" y="2256176"/>
                </a:lnTo>
                <a:lnTo>
                  <a:pt x="1026236" y="2231731"/>
                </a:lnTo>
                <a:lnTo>
                  <a:pt x="1025919" y="2206970"/>
                </a:lnTo>
                <a:lnTo>
                  <a:pt x="1025919" y="2157764"/>
                </a:lnTo>
                <a:lnTo>
                  <a:pt x="1026236" y="2108558"/>
                </a:lnTo>
                <a:lnTo>
                  <a:pt x="1026554" y="2059034"/>
                </a:lnTo>
                <a:lnTo>
                  <a:pt x="1026871" y="2009828"/>
                </a:lnTo>
                <a:lnTo>
                  <a:pt x="1026554" y="1960305"/>
                </a:lnTo>
                <a:lnTo>
                  <a:pt x="1026236" y="1935543"/>
                </a:lnTo>
                <a:lnTo>
                  <a:pt x="1025601" y="1911099"/>
                </a:lnTo>
                <a:lnTo>
                  <a:pt x="1004008" y="1899035"/>
                </a:lnTo>
                <a:lnTo>
                  <a:pt x="983050" y="1886654"/>
                </a:lnTo>
                <a:lnTo>
                  <a:pt x="962727" y="1873321"/>
                </a:lnTo>
                <a:lnTo>
                  <a:pt x="942721" y="1859670"/>
                </a:lnTo>
                <a:lnTo>
                  <a:pt x="923034" y="1845385"/>
                </a:lnTo>
                <a:lnTo>
                  <a:pt x="903663" y="1830782"/>
                </a:lnTo>
                <a:lnTo>
                  <a:pt x="884610" y="1815544"/>
                </a:lnTo>
                <a:lnTo>
                  <a:pt x="866510" y="1799671"/>
                </a:lnTo>
                <a:lnTo>
                  <a:pt x="848410" y="1783480"/>
                </a:lnTo>
                <a:lnTo>
                  <a:pt x="830945" y="1766338"/>
                </a:lnTo>
                <a:lnTo>
                  <a:pt x="813797" y="1749512"/>
                </a:lnTo>
                <a:lnTo>
                  <a:pt x="796967" y="1732052"/>
                </a:lnTo>
                <a:lnTo>
                  <a:pt x="780455" y="1713640"/>
                </a:lnTo>
                <a:lnTo>
                  <a:pt x="764578" y="1695545"/>
                </a:lnTo>
                <a:lnTo>
                  <a:pt x="749018" y="1676814"/>
                </a:lnTo>
                <a:lnTo>
                  <a:pt x="734411" y="1657450"/>
                </a:lnTo>
                <a:lnTo>
                  <a:pt x="719486" y="1638085"/>
                </a:lnTo>
                <a:lnTo>
                  <a:pt x="705196" y="1618085"/>
                </a:lnTo>
                <a:lnTo>
                  <a:pt x="691542" y="1598085"/>
                </a:lnTo>
                <a:lnTo>
                  <a:pt x="677887" y="1577768"/>
                </a:lnTo>
                <a:lnTo>
                  <a:pt x="664868" y="1557133"/>
                </a:lnTo>
                <a:lnTo>
                  <a:pt x="652484" y="1535863"/>
                </a:lnTo>
                <a:lnTo>
                  <a:pt x="640099" y="1514911"/>
                </a:lnTo>
                <a:lnTo>
                  <a:pt x="628350" y="1493324"/>
                </a:lnTo>
                <a:lnTo>
                  <a:pt x="616918" y="1471736"/>
                </a:lnTo>
                <a:lnTo>
                  <a:pt x="605804" y="1449832"/>
                </a:lnTo>
                <a:lnTo>
                  <a:pt x="595008" y="1427927"/>
                </a:lnTo>
                <a:lnTo>
                  <a:pt x="585164" y="1405388"/>
                </a:lnTo>
                <a:lnTo>
                  <a:pt x="575637" y="1383483"/>
                </a:lnTo>
                <a:lnTo>
                  <a:pt x="565793" y="1360944"/>
                </a:lnTo>
                <a:lnTo>
                  <a:pt x="556902" y="1338404"/>
                </a:lnTo>
                <a:lnTo>
                  <a:pt x="548646" y="1315864"/>
                </a:lnTo>
                <a:lnTo>
                  <a:pt x="544518" y="1298722"/>
                </a:lnTo>
                <a:lnTo>
                  <a:pt x="540707" y="1281262"/>
                </a:lnTo>
                <a:lnTo>
                  <a:pt x="536897" y="1263801"/>
                </a:lnTo>
                <a:lnTo>
                  <a:pt x="533721" y="1246341"/>
                </a:lnTo>
                <a:lnTo>
                  <a:pt x="530228" y="1228881"/>
                </a:lnTo>
                <a:lnTo>
                  <a:pt x="527370" y="1211738"/>
                </a:lnTo>
                <a:lnTo>
                  <a:pt x="524830" y="1193961"/>
                </a:lnTo>
                <a:lnTo>
                  <a:pt x="522289" y="1176500"/>
                </a:lnTo>
                <a:lnTo>
                  <a:pt x="520067" y="1158723"/>
                </a:lnTo>
                <a:lnTo>
                  <a:pt x="518161" y="1141262"/>
                </a:lnTo>
                <a:lnTo>
                  <a:pt x="516574" y="1123485"/>
                </a:lnTo>
                <a:lnTo>
                  <a:pt x="514668" y="1105707"/>
                </a:lnTo>
                <a:lnTo>
                  <a:pt x="513716" y="1087929"/>
                </a:lnTo>
                <a:lnTo>
                  <a:pt x="512763" y="1070469"/>
                </a:lnTo>
                <a:lnTo>
                  <a:pt x="512128" y="1053009"/>
                </a:lnTo>
                <a:lnTo>
                  <a:pt x="511493" y="1034914"/>
                </a:lnTo>
                <a:lnTo>
                  <a:pt x="511175" y="1017454"/>
                </a:lnTo>
                <a:lnTo>
                  <a:pt x="511493" y="999676"/>
                </a:lnTo>
                <a:lnTo>
                  <a:pt x="512128" y="981898"/>
                </a:lnTo>
                <a:lnTo>
                  <a:pt x="512763" y="964121"/>
                </a:lnTo>
                <a:lnTo>
                  <a:pt x="513716" y="946661"/>
                </a:lnTo>
                <a:lnTo>
                  <a:pt x="514986" y="928883"/>
                </a:lnTo>
                <a:lnTo>
                  <a:pt x="516891" y="911423"/>
                </a:lnTo>
                <a:lnTo>
                  <a:pt x="518479" y="893962"/>
                </a:lnTo>
                <a:lnTo>
                  <a:pt x="521019" y="876185"/>
                </a:lnTo>
                <a:lnTo>
                  <a:pt x="523560" y="858725"/>
                </a:lnTo>
                <a:lnTo>
                  <a:pt x="526418" y="841264"/>
                </a:lnTo>
                <a:lnTo>
                  <a:pt x="529911" y="823804"/>
                </a:lnTo>
                <a:lnTo>
                  <a:pt x="533404" y="806661"/>
                </a:lnTo>
                <a:lnTo>
                  <a:pt x="537532" y="789201"/>
                </a:lnTo>
                <a:lnTo>
                  <a:pt x="541660" y="772059"/>
                </a:lnTo>
                <a:lnTo>
                  <a:pt x="546423" y="754598"/>
                </a:lnTo>
                <a:lnTo>
                  <a:pt x="550551" y="740313"/>
                </a:lnTo>
                <a:lnTo>
                  <a:pt x="555314" y="725710"/>
                </a:lnTo>
                <a:lnTo>
                  <a:pt x="560077" y="711424"/>
                </a:lnTo>
                <a:lnTo>
                  <a:pt x="565158" y="697138"/>
                </a:lnTo>
                <a:lnTo>
                  <a:pt x="570239" y="682853"/>
                </a:lnTo>
                <a:lnTo>
                  <a:pt x="575955" y="668885"/>
                </a:lnTo>
                <a:lnTo>
                  <a:pt x="581353" y="654599"/>
                </a:lnTo>
                <a:lnTo>
                  <a:pt x="587069" y="640948"/>
                </a:lnTo>
                <a:lnTo>
                  <a:pt x="593420" y="626663"/>
                </a:lnTo>
                <a:lnTo>
                  <a:pt x="599771" y="613329"/>
                </a:lnTo>
                <a:lnTo>
                  <a:pt x="606122" y="599361"/>
                </a:lnTo>
                <a:lnTo>
                  <a:pt x="612790" y="586028"/>
                </a:lnTo>
                <a:lnTo>
                  <a:pt x="619776" y="572695"/>
                </a:lnTo>
                <a:lnTo>
                  <a:pt x="626762" y="559044"/>
                </a:lnTo>
                <a:lnTo>
                  <a:pt x="634066" y="545711"/>
                </a:lnTo>
                <a:lnTo>
                  <a:pt x="641369" y="532378"/>
                </a:lnTo>
                <a:lnTo>
                  <a:pt x="648991" y="519362"/>
                </a:lnTo>
                <a:lnTo>
                  <a:pt x="656929" y="506663"/>
                </a:lnTo>
                <a:lnTo>
                  <a:pt x="665185" y="493965"/>
                </a:lnTo>
                <a:lnTo>
                  <a:pt x="673124" y="481267"/>
                </a:lnTo>
                <a:lnTo>
                  <a:pt x="681698" y="468568"/>
                </a:lnTo>
                <a:lnTo>
                  <a:pt x="690272" y="456188"/>
                </a:lnTo>
                <a:lnTo>
                  <a:pt x="699163" y="443807"/>
                </a:lnTo>
                <a:lnTo>
                  <a:pt x="708054" y="431426"/>
                </a:lnTo>
                <a:lnTo>
                  <a:pt x="716946" y="419680"/>
                </a:lnTo>
                <a:lnTo>
                  <a:pt x="726472" y="407616"/>
                </a:lnTo>
                <a:lnTo>
                  <a:pt x="735998" y="395871"/>
                </a:lnTo>
                <a:lnTo>
                  <a:pt x="745525" y="384125"/>
                </a:lnTo>
                <a:lnTo>
                  <a:pt x="755369" y="372696"/>
                </a:lnTo>
                <a:lnTo>
                  <a:pt x="765213" y="361268"/>
                </a:lnTo>
                <a:lnTo>
                  <a:pt x="775374" y="349839"/>
                </a:lnTo>
                <a:lnTo>
                  <a:pt x="785536" y="339046"/>
                </a:lnTo>
                <a:lnTo>
                  <a:pt x="796015" y="327934"/>
                </a:lnTo>
                <a:lnTo>
                  <a:pt x="806811" y="317141"/>
                </a:lnTo>
                <a:lnTo>
                  <a:pt x="817290" y="306665"/>
                </a:lnTo>
                <a:lnTo>
                  <a:pt x="828405" y="296189"/>
                </a:lnTo>
                <a:lnTo>
                  <a:pt x="839519" y="285713"/>
                </a:lnTo>
                <a:lnTo>
                  <a:pt x="850633" y="275554"/>
                </a:lnTo>
                <a:lnTo>
                  <a:pt x="862065" y="265395"/>
                </a:lnTo>
                <a:lnTo>
                  <a:pt x="873496" y="255871"/>
                </a:lnTo>
                <a:lnTo>
                  <a:pt x="884928" y="246030"/>
                </a:lnTo>
                <a:lnTo>
                  <a:pt x="896677" y="236507"/>
                </a:lnTo>
                <a:lnTo>
                  <a:pt x="908744" y="227300"/>
                </a:lnTo>
                <a:lnTo>
                  <a:pt x="921128" y="218094"/>
                </a:lnTo>
                <a:lnTo>
                  <a:pt x="933195" y="209205"/>
                </a:lnTo>
                <a:lnTo>
                  <a:pt x="945579" y="200634"/>
                </a:lnTo>
                <a:lnTo>
                  <a:pt x="957964" y="192062"/>
                </a:lnTo>
                <a:lnTo>
                  <a:pt x="970348" y="183174"/>
                </a:lnTo>
                <a:lnTo>
                  <a:pt x="983050" y="175237"/>
                </a:lnTo>
                <a:lnTo>
                  <a:pt x="995752" y="166983"/>
                </a:lnTo>
                <a:lnTo>
                  <a:pt x="1009089" y="159364"/>
                </a:lnTo>
                <a:lnTo>
                  <a:pt x="1021791" y="151428"/>
                </a:lnTo>
                <a:lnTo>
                  <a:pt x="1034810" y="144444"/>
                </a:lnTo>
                <a:lnTo>
                  <a:pt x="1048465" y="137142"/>
                </a:lnTo>
                <a:lnTo>
                  <a:pt x="1061802" y="130158"/>
                </a:lnTo>
                <a:lnTo>
                  <a:pt x="1075139" y="123174"/>
                </a:lnTo>
                <a:lnTo>
                  <a:pt x="1088793" y="116825"/>
                </a:lnTo>
                <a:lnTo>
                  <a:pt x="1102448" y="110158"/>
                </a:lnTo>
                <a:lnTo>
                  <a:pt x="1116420" y="103809"/>
                </a:lnTo>
                <a:lnTo>
                  <a:pt x="1130392" y="98095"/>
                </a:lnTo>
                <a:lnTo>
                  <a:pt x="1144364" y="92380"/>
                </a:lnTo>
                <a:lnTo>
                  <a:pt x="1158336" y="86666"/>
                </a:lnTo>
                <a:lnTo>
                  <a:pt x="1172625" y="81587"/>
                </a:lnTo>
                <a:lnTo>
                  <a:pt x="1187233" y="76508"/>
                </a:lnTo>
                <a:lnTo>
                  <a:pt x="1195806" y="72063"/>
                </a:lnTo>
                <a:lnTo>
                  <a:pt x="1204380" y="68571"/>
                </a:lnTo>
                <a:lnTo>
                  <a:pt x="1222163" y="61587"/>
                </a:lnTo>
                <a:lnTo>
                  <a:pt x="1240263" y="54920"/>
                </a:lnTo>
                <a:lnTo>
                  <a:pt x="1258046" y="49524"/>
                </a:lnTo>
                <a:lnTo>
                  <a:pt x="1276463" y="44127"/>
                </a:lnTo>
                <a:lnTo>
                  <a:pt x="1294881" y="39682"/>
                </a:lnTo>
                <a:lnTo>
                  <a:pt x="1313299" y="35555"/>
                </a:lnTo>
                <a:lnTo>
                  <a:pt x="1332034" y="31746"/>
                </a:lnTo>
                <a:lnTo>
                  <a:pt x="1350769" y="27936"/>
                </a:lnTo>
                <a:lnTo>
                  <a:pt x="1369187" y="25079"/>
                </a:lnTo>
                <a:lnTo>
                  <a:pt x="1406975" y="18413"/>
                </a:lnTo>
                <a:lnTo>
                  <a:pt x="1444446" y="11746"/>
                </a:lnTo>
                <a:lnTo>
                  <a:pt x="1463181" y="7937"/>
                </a:lnTo>
                <a:lnTo>
                  <a:pt x="1481916" y="4127"/>
                </a:lnTo>
                <a:lnTo>
                  <a:pt x="1509860" y="2222"/>
                </a:lnTo>
                <a:lnTo>
                  <a:pt x="1537804" y="635"/>
                </a:lnTo>
                <a:lnTo>
                  <a:pt x="1565748"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pic>
        <p:nvPicPr>
          <p:cNvPr id="168" name="图片 167" descr="nn"/>
          <p:cNvPicPr>
            <a:picLocks noChangeAspect="1"/>
          </p:cNvPicPr>
          <p:nvPr/>
        </p:nvPicPr>
        <p:blipFill>
          <a:blip r:embed="rId4" cstate="print"/>
          <a:stretch>
            <a:fillRect/>
          </a:stretch>
        </p:blipFill>
        <p:spPr>
          <a:xfrm>
            <a:off x="860425" y="3111500"/>
            <a:ext cx="552450" cy="614680"/>
          </a:xfrm>
          <a:prstGeom prst="rect">
            <a:avLst/>
          </a:prstGeom>
        </p:spPr>
      </p:pic>
      <p:sp>
        <p:nvSpPr>
          <p:cNvPr id="169" name="TextBox 3"/>
          <p:cNvSpPr txBox="1"/>
          <p:nvPr/>
        </p:nvSpPr>
        <p:spPr>
          <a:xfrm>
            <a:off x="684530" y="3705860"/>
            <a:ext cx="1069975" cy="5962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广谱气体传感器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cxnSp>
        <p:nvCxnSpPr>
          <p:cNvPr id="170" name="直接箭头连接符 169"/>
          <p:cNvCxnSpPr/>
          <p:nvPr/>
        </p:nvCxnSpPr>
        <p:spPr bwMode="auto">
          <a:xfrm>
            <a:off x="1450975" y="3545840"/>
            <a:ext cx="2517775" cy="8382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71" name="直接箭头连接符 170"/>
          <p:cNvCxnSpPr/>
          <p:nvPr/>
        </p:nvCxnSpPr>
        <p:spPr bwMode="auto">
          <a:xfrm flipH="1" flipV="1">
            <a:off x="3575685" y="2627630"/>
            <a:ext cx="413385" cy="93726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72" name="直接箭头连接符 171"/>
          <p:cNvCxnSpPr/>
          <p:nvPr/>
        </p:nvCxnSpPr>
        <p:spPr bwMode="auto">
          <a:xfrm flipH="1">
            <a:off x="2317115" y="3648710"/>
            <a:ext cx="1904365" cy="107569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73" name="直接箭头连接符 172"/>
          <p:cNvCxnSpPr/>
          <p:nvPr/>
        </p:nvCxnSpPr>
        <p:spPr bwMode="auto">
          <a:xfrm>
            <a:off x="4125595" y="5104130"/>
            <a:ext cx="1258570" cy="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74" name="直接箭头连接符 173"/>
          <p:cNvCxnSpPr/>
          <p:nvPr/>
        </p:nvCxnSpPr>
        <p:spPr bwMode="auto">
          <a:xfrm>
            <a:off x="6423660" y="4969510"/>
            <a:ext cx="1158875" cy="31559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pic>
        <p:nvPicPr>
          <p:cNvPr id="175" name="图片 174" descr="baby_518px_1153348_easyicon.net"/>
          <p:cNvPicPr>
            <a:picLocks noChangeAspect="1"/>
          </p:cNvPicPr>
          <p:nvPr/>
        </p:nvPicPr>
        <p:blipFill>
          <a:blip r:embed="rId11" cstate="print"/>
          <a:stretch>
            <a:fillRect/>
          </a:stretch>
        </p:blipFill>
        <p:spPr>
          <a:xfrm>
            <a:off x="2116455" y="4114165"/>
            <a:ext cx="1086742" cy="900000"/>
          </a:xfrm>
          <a:prstGeom prst="rect">
            <a:avLst/>
          </a:prstGeom>
        </p:spPr>
      </p:pic>
      <p:cxnSp>
        <p:nvCxnSpPr>
          <p:cNvPr id="176" name="直接箭头连接符 175"/>
          <p:cNvCxnSpPr/>
          <p:nvPr/>
        </p:nvCxnSpPr>
        <p:spPr bwMode="auto">
          <a:xfrm>
            <a:off x="4152265" y="5073650"/>
            <a:ext cx="1235710" cy="1397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77" name="直接箭头连接符 176"/>
          <p:cNvCxnSpPr/>
          <p:nvPr/>
        </p:nvCxnSpPr>
        <p:spPr bwMode="auto">
          <a:xfrm>
            <a:off x="6423660" y="4953635"/>
            <a:ext cx="1158875" cy="31559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78" name="直接箭头连接符 177"/>
          <p:cNvCxnSpPr/>
          <p:nvPr/>
        </p:nvCxnSpPr>
        <p:spPr bwMode="auto">
          <a:xfrm flipH="1" flipV="1">
            <a:off x="3604713" y="2636248"/>
            <a:ext cx="413385" cy="93726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sp>
        <p:nvSpPr>
          <p:cNvPr id="179" name="矩形 3"/>
          <p:cNvSpPr>
            <a:spLocks noChangeArrowheads="1"/>
          </p:cNvSpPr>
          <p:nvPr/>
        </p:nvSpPr>
        <p:spPr bwMode="auto">
          <a:xfrm>
            <a:off x="1292860" y="940435"/>
            <a:ext cx="1924685" cy="4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None/>
            </a:pPr>
            <a:r>
              <a:rPr lang="zh-CN" altLang="en-US" sz="2200" b="1" dirty="0">
                <a:solidFill>
                  <a:schemeClr val="tx1">
                    <a:lumMod val="50000"/>
                    <a:lumOff val="50000"/>
                  </a:schemeClr>
                </a:solidFill>
                <a:latin typeface="Arial" panose="020B0604020202020204" pitchFamily="34" charset="0"/>
                <a:cs typeface="Arial" panose="020B0604020202020204" pitchFamily="34" charset="0"/>
              </a:rPr>
              <a:t>系统总设计图</a:t>
            </a:r>
            <a:endParaRPr lang="zh-CN" altLang="en-US" sz="22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80" name="组合 179"/>
          <p:cNvGrpSpPr/>
          <p:nvPr/>
        </p:nvGrpSpPr>
        <p:grpSpPr>
          <a:xfrm>
            <a:off x="886467" y="940742"/>
            <a:ext cx="197506" cy="296260"/>
            <a:chOff x="5284519" y="1508166"/>
            <a:chExt cx="213756" cy="427512"/>
          </a:xfrm>
        </p:grpSpPr>
        <p:cxnSp>
          <p:nvCxnSpPr>
            <p:cNvPr id="181" name="直接连接符 180"/>
            <p:cNvCxnSpPr/>
            <p:nvPr/>
          </p:nvCxnSpPr>
          <p:spPr>
            <a:xfrm>
              <a:off x="5284519" y="1508166"/>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H="1">
              <a:off x="5284519" y="1721922"/>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183" name="直接箭头连接符 182"/>
          <p:cNvCxnSpPr/>
          <p:nvPr/>
        </p:nvCxnSpPr>
        <p:spPr bwMode="auto">
          <a:xfrm flipV="1">
            <a:off x="1923415" y="3697605"/>
            <a:ext cx="2144395" cy="1228725"/>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84" name="直接箭头连接符 183"/>
          <p:cNvCxnSpPr/>
          <p:nvPr/>
        </p:nvCxnSpPr>
        <p:spPr bwMode="auto">
          <a:xfrm flipV="1">
            <a:off x="2091690" y="3710940"/>
            <a:ext cx="1976120" cy="1108710"/>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85" name="直接箭头连接符 184"/>
          <p:cNvCxnSpPr/>
          <p:nvPr/>
        </p:nvCxnSpPr>
        <p:spPr bwMode="auto">
          <a:xfrm flipV="1">
            <a:off x="2102485" y="3724275"/>
            <a:ext cx="1938655" cy="1095375"/>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pic>
        <p:nvPicPr>
          <p:cNvPr id="186" name="图片 185" descr="timg (8).png"/>
          <p:cNvPicPr>
            <a:picLocks noChangeAspect="1"/>
          </p:cNvPicPr>
          <p:nvPr/>
        </p:nvPicPr>
        <p:blipFill>
          <a:blip r:embed="rId12" cstate="print"/>
          <a:stretch>
            <a:fillRect/>
          </a:stretch>
        </p:blipFill>
        <p:spPr>
          <a:xfrm>
            <a:off x="3011374" y="4468035"/>
            <a:ext cx="1296000" cy="972000"/>
          </a:xfrm>
          <a:prstGeom prst="rect">
            <a:avLst/>
          </a:prstGeom>
        </p:spPr>
      </p:pic>
      <p:cxnSp>
        <p:nvCxnSpPr>
          <p:cNvPr id="187" name="直接箭头连接符 186"/>
          <p:cNvCxnSpPr/>
          <p:nvPr/>
        </p:nvCxnSpPr>
        <p:spPr bwMode="auto">
          <a:xfrm flipV="1">
            <a:off x="1923415" y="3724275"/>
            <a:ext cx="2157095" cy="1202055"/>
          </a:xfrm>
          <a:prstGeom prst="straightConnector1">
            <a:avLst/>
          </a:prstGeom>
          <a:solidFill>
            <a:schemeClr val="accent1"/>
          </a:solidFill>
          <a:ln w="12700" cap="flat" cmpd="sng" algn="ctr">
            <a:solidFill>
              <a:schemeClr val="bg1">
                <a:lumMod val="50000"/>
              </a:schemeClr>
            </a:solidFill>
            <a:prstDash val="solid"/>
            <a:round/>
            <a:headEnd type="oval" w="med" len="med"/>
            <a:tailEnd type="triangle" w="med" len="med"/>
          </a:ln>
          <a:effectLst/>
        </p:spPr>
      </p:cxnSp>
      <p:cxnSp>
        <p:nvCxnSpPr>
          <p:cNvPr id="188" name="直接箭头连接符 187"/>
          <p:cNvCxnSpPr/>
          <p:nvPr/>
        </p:nvCxnSpPr>
        <p:spPr bwMode="auto">
          <a:xfrm>
            <a:off x="2069465" y="4980305"/>
            <a:ext cx="1060450" cy="13335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89" name="直接箭头连接符 188"/>
          <p:cNvCxnSpPr/>
          <p:nvPr/>
        </p:nvCxnSpPr>
        <p:spPr bwMode="auto">
          <a:xfrm>
            <a:off x="2116455" y="4994275"/>
            <a:ext cx="1060450" cy="13335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90" name="直接箭头连接符 189"/>
          <p:cNvCxnSpPr/>
          <p:nvPr/>
        </p:nvCxnSpPr>
        <p:spPr bwMode="auto">
          <a:xfrm>
            <a:off x="2024380" y="4954270"/>
            <a:ext cx="1060450" cy="13335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91" name="直接箭头连接符 190"/>
          <p:cNvCxnSpPr/>
          <p:nvPr/>
        </p:nvCxnSpPr>
        <p:spPr bwMode="auto">
          <a:xfrm>
            <a:off x="2195830" y="3283585"/>
            <a:ext cx="1327785" cy="144462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92" name="直接箭头连接符 191"/>
          <p:cNvCxnSpPr/>
          <p:nvPr/>
        </p:nvCxnSpPr>
        <p:spPr bwMode="auto">
          <a:xfrm flipH="1" flipV="1">
            <a:off x="2116455" y="4980305"/>
            <a:ext cx="1148715" cy="24447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cxnSp>
        <p:nvCxnSpPr>
          <p:cNvPr id="194" name="直接箭头连接符 193"/>
          <p:cNvCxnSpPr/>
          <p:nvPr/>
        </p:nvCxnSpPr>
        <p:spPr bwMode="auto">
          <a:xfrm>
            <a:off x="2116455" y="5036185"/>
            <a:ext cx="1060450" cy="13335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wipe(left)">
                                      <p:cBhvr>
                                        <p:cTn id="10" dur="500"/>
                                        <p:tgtEl>
                                          <p:spTgt spid="179"/>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900" decel="100000" fill="hold"/>
                                        <p:tgtEl>
                                          <p:spTgt spid="6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9" fill="hold">
                            <p:stCondLst>
                              <p:cond delay="1000"/>
                            </p:stCondLst>
                            <p:childTnLst>
                              <p:par>
                                <p:cTn id="20" presetID="47" presetClass="entr" presetSubtype="0" fill="hold" nodeType="after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anim calcmode="lin" valueType="num">
                                      <p:cBhvr>
                                        <p:cTn id="23" dur="500" fill="hold"/>
                                        <p:tgtEl>
                                          <p:spTgt spid="94"/>
                                        </p:tgtEl>
                                        <p:attrNameLst>
                                          <p:attrName>ppt_x</p:attrName>
                                        </p:attrNameLst>
                                      </p:cBhvr>
                                      <p:tavLst>
                                        <p:tav tm="0">
                                          <p:val>
                                            <p:strVal val="#ppt_x"/>
                                          </p:val>
                                        </p:tav>
                                        <p:tav tm="100000">
                                          <p:val>
                                            <p:strVal val="#ppt_x"/>
                                          </p:val>
                                        </p:tav>
                                      </p:tavLst>
                                    </p:anim>
                                    <p:anim calcmode="lin" valueType="num">
                                      <p:cBhvr>
                                        <p:cTn id="24" dur="500" fill="hold"/>
                                        <p:tgtEl>
                                          <p:spTgt spid="94"/>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anim calcmode="lin" valueType="num">
                                      <p:cBhvr>
                                        <p:cTn id="28" dur="500" fill="hold"/>
                                        <p:tgtEl>
                                          <p:spTgt spid="69"/>
                                        </p:tgtEl>
                                        <p:attrNameLst>
                                          <p:attrName>ppt_x</p:attrName>
                                        </p:attrNameLst>
                                      </p:cBhvr>
                                      <p:tavLst>
                                        <p:tav tm="0">
                                          <p:val>
                                            <p:strVal val="#ppt_x"/>
                                          </p:val>
                                        </p:tav>
                                        <p:tav tm="100000">
                                          <p:val>
                                            <p:strVal val="#ppt_x"/>
                                          </p:val>
                                        </p:tav>
                                      </p:tavLst>
                                    </p:anim>
                                    <p:anim calcmode="lin" valueType="num">
                                      <p:cBhvr>
                                        <p:cTn id="29" dur="500" fill="hold"/>
                                        <p:tgtEl>
                                          <p:spTgt spid="6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500"/>
                                        <p:tgtEl>
                                          <p:spTgt spid="93"/>
                                        </p:tgtEl>
                                      </p:cBhvr>
                                    </p:animEffect>
                                    <p:anim calcmode="lin" valueType="num">
                                      <p:cBhvr>
                                        <p:cTn id="33" dur="500" fill="hold"/>
                                        <p:tgtEl>
                                          <p:spTgt spid="93"/>
                                        </p:tgtEl>
                                        <p:attrNameLst>
                                          <p:attrName>ppt_x</p:attrName>
                                        </p:attrNameLst>
                                      </p:cBhvr>
                                      <p:tavLst>
                                        <p:tav tm="0">
                                          <p:val>
                                            <p:strVal val="#ppt_x"/>
                                          </p:val>
                                        </p:tav>
                                        <p:tav tm="100000">
                                          <p:val>
                                            <p:strVal val="#ppt_x"/>
                                          </p:val>
                                        </p:tav>
                                      </p:tavLst>
                                    </p:anim>
                                    <p:anim calcmode="lin" valueType="num">
                                      <p:cBhvr>
                                        <p:cTn id="34" dur="500" fill="hold"/>
                                        <p:tgtEl>
                                          <p:spTgt spid="9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500"/>
                                        <p:tgtEl>
                                          <p:spTgt spid="96"/>
                                        </p:tgtEl>
                                      </p:cBhvr>
                                    </p:animEffect>
                                    <p:anim calcmode="lin" valueType="num">
                                      <p:cBhvr>
                                        <p:cTn id="38" dur="500" fill="hold"/>
                                        <p:tgtEl>
                                          <p:spTgt spid="96"/>
                                        </p:tgtEl>
                                        <p:attrNameLst>
                                          <p:attrName>ppt_x</p:attrName>
                                        </p:attrNameLst>
                                      </p:cBhvr>
                                      <p:tavLst>
                                        <p:tav tm="0">
                                          <p:val>
                                            <p:strVal val="#ppt_x"/>
                                          </p:val>
                                        </p:tav>
                                        <p:tav tm="100000">
                                          <p:val>
                                            <p:strVal val="#ppt_x"/>
                                          </p:val>
                                        </p:tav>
                                      </p:tavLst>
                                    </p:anim>
                                    <p:anim calcmode="lin" valueType="num">
                                      <p:cBhvr>
                                        <p:cTn id="39" dur="500" fill="hold"/>
                                        <p:tgtEl>
                                          <p:spTgt spid="96"/>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anim calcmode="lin" valueType="num">
                                      <p:cBhvr>
                                        <p:cTn id="43" dur="500" fill="hold"/>
                                        <p:tgtEl>
                                          <p:spTgt spid="95"/>
                                        </p:tgtEl>
                                        <p:attrNameLst>
                                          <p:attrName>ppt_x</p:attrName>
                                        </p:attrNameLst>
                                      </p:cBhvr>
                                      <p:tavLst>
                                        <p:tav tm="0">
                                          <p:val>
                                            <p:strVal val="#ppt_x"/>
                                          </p:val>
                                        </p:tav>
                                        <p:tav tm="100000">
                                          <p:val>
                                            <p:strVal val="#ppt_x"/>
                                          </p:val>
                                        </p:tav>
                                      </p:tavLst>
                                    </p:anim>
                                    <p:anim calcmode="lin" valueType="num">
                                      <p:cBhvr>
                                        <p:cTn id="44" dur="500" fill="hold"/>
                                        <p:tgtEl>
                                          <p:spTgt spid="95"/>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anim calcmode="lin" valueType="num">
                                      <p:cBhvr>
                                        <p:cTn id="48" dur="500" fill="hold"/>
                                        <p:tgtEl>
                                          <p:spTgt spid="83"/>
                                        </p:tgtEl>
                                        <p:attrNameLst>
                                          <p:attrName>ppt_x</p:attrName>
                                        </p:attrNameLst>
                                      </p:cBhvr>
                                      <p:tavLst>
                                        <p:tav tm="0">
                                          <p:val>
                                            <p:strVal val="#ppt_x"/>
                                          </p:val>
                                        </p:tav>
                                        <p:tav tm="100000">
                                          <p:val>
                                            <p:strVal val="#ppt_x"/>
                                          </p:val>
                                        </p:tav>
                                      </p:tavLst>
                                    </p:anim>
                                    <p:anim calcmode="lin" valueType="num">
                                      <p:cBhvr>
                                        <p:cTn id="49" dur="500" fill="hold"/>
                                        <p:tgtEl>
                                          <p:spTgt spid="83"/>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childTnLst>
                          </p:cTn>
                        </p:par>
                        <p:par>
                          <p:cTn id="55" fill="hold">
                            <p:stCondLst>
                              <p:cond delay="1500"/>
                            </p:stCondLst>
                            <p:childTnLst>
                              <p:par>
                                <p:cTn id="56" presetID="47" presetClass="entr" presetSubtype="0" fill="hold" grpId="0" nodeType="after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fade">
                                      <p:cBhvr>
                                        <p:cTn id="58" dur="1000"/>
                                        <p:tgtEl>
                                          <p:spTgt spid="97"/>
                                        </p:tgtEl>
                                      </p:cBhvr>
                                    </p:animEffect>
                                    <p:anim calcmode="lin" valueType="num">
                                      <p:cBhvr>
                                        <p:cTn id="59" dur="1000" fill="hold"/>
                                        <p:tgtEl>
                                          <p:spTgt spid="97"/>
                                        </p:tgtEl>
                                        <p:attrNameLst>
                                          <p:attrName>ppt_x</p:attrName>
                                        </p:attrNameLst>
                                      </p:cBhvr>
                                      <p:tavLst>
                                        <p:tav tm="0">
                                          <p:val>
                                            <p:strVal val="#ppt_x"/>
                                          </p:val>
                                        </p:tav>
                                        <p:tav tm="100000">
                                          <p:val>
                                            <p:strVal val="#ppt_x"/>
                                          </p:val>
                                        </p:tav>
                                      </p:tavLst>
                                    </p:anim>
                                    <p:anim calcmode="lin" valueType="num">
                                      <p:cBhvr>
                                        <p:cTn id="60" dur="1000" fill="hold"/>
                                        <p:tgtEl>
                                          <p:spTgt spid="97"/>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fade">
                                      <p:cBhvr>
                                        <p:cTn id="63" dur="1000"/>
                                        <p:tgtEl>
                                          <p:spTgt spid="98"/>
                                        </p:tgtEl>
                                      </p:cBhvr>
                                    </p:animEffect>
                                    <p:anim calcmode="lin" valueType="num">
                                      <p:cBhvr>
                                        <p:cTn id="64" dur="1000" fill="hold"/>
                                        <p:tgtEl>
                                          <p:spTgt spid="98"/>
                                        </p:tgtEl>
                                        <p:attrNameLst>
                                          <p:attrName>ppt_x</p:attrName>
                                        </p:attrNameLst>
                                      </p:cBhvr>
                                      <p:tavLst>
                                        <p:tav tm="0">
                                          <p:val>
                                            <p:strVal val="#ppt_x"/>
                                          </p:val>
                                        </p:tav>
                                        <p:tav tm="100000">
                                          <p:val>
                                            <p:strVal val="#ppt_x"/>
                                          </p:val>
                                        </p:tav>
                                      </p:tavLst>
                                    </p:anim>
                                    <p:anim calcmode="lin" valueType="num">
                                      <p:cBhvr>
                                        <p:cTn id="65" dur="1000" fill="hold"/>
                                        <p:tgtEl>
                                          <p:spTgt spid="98"/>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149"/>
                                        </p:tgtEl>
                                        <p:attrNameLst>
                                          <p:attrName>style.visibility</p:attrName>
                                        </p:attrNameLst>
                                      </p:cBhvr>
                                      <p:to>
                                        <p:strVal val="visible"/>
                                      </p:to>
                                    </p:set>
                                    <p:animEffect transition="in" filter="fade">
                                      <p:cBhvr>
                                        <p:cTn id="68" dur="1000"/>
                                        <p:tgtEl>
                                          <p:spTgt spid="149"/>
                                        </p:tgtEl>
                                      </p:cBhvr>
                                    </p:animEffect>
                                    <p:anim calcmode="lin" valueType="num">
                                      <p:cBhvr>
                                        <p:cTn id="69" dur="1000" fill="hold"/>
                                        <p:tgtEl>
                                          <p:spTgt spid="149"/>
                                        </p:tgtEl>
                                        <p:attrNameLst>
                                          <p:attrName>ppt_x</p:attrName>
                                        </p:attrNameLst>
                                      </p:cBhvr>
                                      <p:tavLst>
                                        <p:tav tm="0">
                                          <p:val>
                                            <p:strVal val="#ppt_x"/>
                                          </p:val>
                                        </p:tav>
                                        <p:tav tm="100000">
                                          <p:val>
                                            <p:strVal val="#ppt_x"/>
                                          </p:val>
                                        </p:tav>
                                      </p:tavLst>
                                    </p:anim>
                                    <p:anim calcmode="lin" valueType="num">
                                      <p:cBhvr>
                                        <p:cTn id="70" dur="1000" fill="hold"/>
                                        <p:tgtEl>
                                          <p:spTgt spid="149"/>
                                        </p:tgtEl>
                                        <p:attrNameLst>
                                          <p:attrName>ppt_y</p:attrName>
                                        </p:attrNameLst>
                                      </p:cBhvr>
                                      <p:tavLst>
                                        <p:tav tm="0">
                                          <p:val>
                                            <p:strVal val="#ppt_y-.1"/>
                                          </p:val>
                                        </p:tav>
                                        <p:tav tm="100000">
                                          <p:val>
                                            <p:strVal val="#ppt_y"/>
                                          </p:val>
                                        </p:tav>
                                      </p:tavLst>
                                    </p:anim>
                                  </p:childTnLst>
                                </p:cTn>
                              </p:par>
                              <p:par>
                                <p:cTn id="71" presetID="47"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1000"/>
                                        <p:tgtEl>
                                          <p:spTgt spid="101"/>
                                        </p:tgtEl>
                                      </p:cBhvr>
                                    </p:animEffect>
                                    <p:anim calcmode="lin" valueType="num">
                                      <p:cBhvr>
                                        <p:cTn id="74" dur="1000" fill="hold"/>
                                        <p:tgtEl>
                                          <p:spTgt spid="101"/>
                                        </p:tgtEl>
                                        <p:attrNameLst>
                                          <p:attrName>ppt_x</p:attrName>
                                        </p:attrNameLst>
                                      </p:cBhvr>
                                      <p:tavLst>
                                        <p:tav tm="0">
                                          <p:val>
                                            <p:strVal val="#ppt_x"/>
                                          </p:val>
                                        </p:tav>
                                        <p:tav tm="100000">
                                          <p:val>
                                            <p:strVal val="#ppt_x"/>
                                          </p:val>
                                        </p:tav>
                                      </p:tavLst>
                                    </p:anim>
                                    <p:anim calcmode="lin" valueType="num">
                                      <p:cBhvr>
                                        <p:cTn id="75" dur="1000" fill="hold"/>
                                        <p:tgtEl>
                                          <p:spTgt spid="101"/>
                                        </p:tgtEl>
                                        <p:attrNameLst>
                                          <p:attrName>ppt_y</p:attrName>
                                        </p:attrNameLst>
                                      </p:cBhvr>
                                      <p:tavLst>
                                        <p:tav tm="0">
                                          <p:val>
                                            <p:strVal val="#ppt_y-.1"/>
                                          </p:val>
                                        </p:tav>
                                        <p:tav tm="100000">
                                          <p:val>
                                            <p:strVal val="#ppt_y"/>
                                          </p:val>
                                        </p:tav>
                                      </p:tavLst>
                                    </p:anim>
                                  </p:childTnLst>
                                </p:cTn>
                              </p:par>
                              <p:par>
                                <p:cTn id="76" presetID="47" presetClass="entr" presetSubtype="0" fill="hold"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randombar(horizontal)">
                                      <p:cBhvr>
                                        <p:cTn id="85" dur="500"/>
                                        <p:tgtEl>
                                          <p:spTgt spid="45"/>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randombar(horizontal)">
                                      <p:cBhvr>
                                        <p:cTn id="88" dur="500"/>
                                        <p:tgtEl>
                                          <p:spTgt spid="88"/>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randombar(horizontal)">
                                      <p:cBhvr>
                                        <p:cTn id="91" dur="500"/>
                                        <p:tgtEl>
                                          <p:spTgt spid="106"/>
                                        </p:tgtEl>
                                      </p:cBhvr>
                                    </p:animEffect>
                                  </p:childTnLst>
                                </p:cTn>
                              </p:par>
                              <p:par>
                                <p:cTn id="92" presetID="14" presetClass="entr" presetSubtype="10" fill="hold" nodeType="withEffect">
                                  <p:stCondLst>
                                    <p:cond delay="0"/>
                                  </p:stCondLst>
                                  <p:childTnLst>
                                    <p:set>
                                      <p:cBhvr>
                                        <p:cTn id="93" dur="1" fill="hold">
                                          <p:stCondLst>
                                            <p:cond delay="0"/>
                                          </p:stCondLst>
                                        </p:cTn>
                                        <p:tgtEl>
                                          <p:spTgt spid="108"/>
                                        </p:tgtEl>
                                        <p:attrNameLst>
                                          <p:attrName>style.visibility</p:attrName>
                                        </p:attrNameLst>
                                      </p:cBhvr>
                                      <p:to>
                                        <p:strVal val="visible"/>
                                      </p:to>
                                    </p:set>
                                    <p:animEffect transition="in" filter="randombar(horizontal)">
                                      <p:cBhvr>
                                        <p:cTn id="94" dur="500"/>
                                        <p:tgtEl>
                                          <p:spTgt spid="10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109"/>
                                        </p:tgtEl>
                                        <p:attrNameLst>
                                          <p:attrName>style.visibility</p:attrName>
                                        </p:attrNameLst>
                                      </p:cBhvr>
                                      <p:to>
                                        <p:strVal val="visible"/>
                                      </p:to>
                                    </p:set>
                                    <p:animEffect transition="in" filter="randombar(horizontal)">
                                      <p:cBhvr>
                                        <p:cTn id="97" dur="500"/>
                                        <p:tgtEl>
                                          <p:spTgt spid="109"/>
                                        </p:tgtEl>
                                      </p:cBhvr>
                                    </p:animEffect>
                                  </p:childTnLst>
                                </p:cTn>
                              </p:par>
                              <p:par>
                                <p:cTn id="98" presetID="14" presetClass="entr" presetSubtype="10" fill="hold" nodeType="withEffect">
                                  <p:stCondLst>
                                    <p:cond delay="0"/>
                                  </p:stCondLst>
                                  <p:childTnLst>
                                    <p:set>
                                      <p:cBhvr>
                                        <p:cTn id="99" dur="1" fill="hold">
                                          <p:stCondLst>
                                            <p:cond delay="0"/>
                                          </p:stCondLst>
                                        </p:cTn>
                                        <p:tgtEl>
                                          <p:spTgt spid="104"/>
                                        </p:tgtEl>
                                        <p:attrNameLst>
                                          <p:attrName>style.visibility</p:attrName>
                                        </p:attrNameLst>
                                      </p:cBhvr>
                                      <p:to>
                                        <p:strVal val="visible"/>
                                      </p:to>
                                    </p:set>
                                    <p:animEffect transition="in" filter="randombar(horizontal)">
                                      <p:cBhvr>
                                        <p:cTn id="100" dur="500"/>
                                        <p:tgtEl>
                                          <p:spTgt spid="104"/>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randombar(horizontal)">
                                      <p:cBhvr>
                                        <p:cTn id="103" dur="500"/>
                                        <p:tgtEl>
                                          <p:spTgt spid="107"/>
                                        </p:tgtEl>
                                      </p:cBhvr>
                                    </p:animEffect>
                                  </p:childTnLst>
                                </p:cTn>
                              </p:par>
                              <p:par>
                                <p:cTn id="104" presetID="3" presetClass="entr" presetSubtype="10" fill="hold"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linds(horizontal)">
                                      <p:cBhvr>
                                        <p:cTn id="106" dur="500"/>
                                        <p:tgtEl>
                                          <p:spTgt spid="46"/>
                                        </p:tgtEl>
                                      </p:cBhvr>
                                    </p:animEffect>
                                  </p:childTnLst>
                                </p:cTn>
                              </p:par>
                              <p:par>
                                <p:cTn id="107" presetID="14" presetClass="entr" presetSubtype="10" fill="hold" nodeType="withEffect">
                                  <p:stCondLst>
                                    <p:cond delay="0"/>
                                  </p:stCondLst>
                                  <p:childTnLst>
                                    <p:set>
                                      <p:cBhvr>
                                        <p:cTn id="108" dur="1" fill="hold">
                                          <p:stCondLst>
                                            <p:cond delay="0"/>
                                          </p:stCondLst>
                                        </p:cTn>
                                        <p:tgtEl>
                                          <p:spTgt spid="186"/>
                                        </p:tgtEl>
                                        <p:attrNameLst>
                                          <p:attrName>style.visibility</p:attrName>
                                        </p:attrNameLst>
                                      </p:cBhvr>
                                      <p:to>
                                        <p:strVal val="visible"/>
                                      </p:to>
                                    </p:set>
                                    <p:animEffect transition="in" filter="randombar(horizontal)">
                                      <p:cBhvr>
                                        <p:cTn id="109" dur="500"/>
                                        <p:tgtEl>
                                          <p:spTgt spid="186"/>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39"/>
                                        </p:tgtEl>
                                        <p:attrNameLst>
                                          <p:attrName>style.visibility</p:attrName>
                                        </p:attrNameLst>
                                      </p:cBhvr>
                                      <p:to>
                                        <p:strVal val="visible"/>
                                      </p:to>
                                    </p:set>
                                    <p:animEffect transition="in" filter="blinds(horizontal)">
                                      <p:cBhvr>
                                        <p:cTn id="112" dur="500"/>
                                        <p:tgtEl>
                                          <p:spTgt spid="139"/>
                                        </p:tgtEl>
                                      </p:cBhvr>
                                    </p:animEffect>
                                  </p:childTnLst>
                                </p:cTn>
                              </p:par>
                              <p:par>
                                <p:cTn id="113" presetID="3" presetClass="entr" presetSubtype="10" fill="hold" nodeType="withEffect">
                                  <p:stCondLst>
                                    <p:cond delay="0"/>
                                  </p:stCondLst>
                                  <p:childTnLst>
                                    <p:set>
                                      <p:cBhvr>
                                        <p:cTn id="114" dur="1" fill="hold">
                                          <p:stCondLst>
                                            <p:cond delay="0"/>
                                          </p:stCondLst>
                                        </p:cTn>
                                        <p:tgtEl>
                                          <p:spTgt spid="110"/>
                                        </p:tgtEl>
                                        <p:attrNameLst>
                                          <p:attrName>style.visibility</p:attrName>
                                        </p:attrNameLst>
                                      </p:cBhvr>
                                      <p:to>
                                        <p:strVal val="visible"/>
                                      </p:to>
                                    </p:set>
                                    <p:animEffect transition="in" filter="blinds(horizontal)">
                                      <p:cBhvr>
                                        <p:cTn id="115" dur="500"/>
                                        <p:tgtEl>
                                          <p:spTgt spid="110"/>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38"/>
                                        </p:tgtEl>
                                        <p:attrNameLst>
                                          <p:attrName>style.visibility</p:attrName>
                                        </p:attrNameLst>
                                      </p:cBhvr>
                                      <p:to>
                                        <p:strVal val="visible"/>
                                      </p:to>
                                    </p:set>
                                    <p:animEffect transition="in" filter="blinds(horizontal)">
                                      <p:cBhvr>
                                        <p:cTn id="118" dur="500"/>
                                        <p:tgtEl>
                                          <p:spTgt spid="138"/>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119"/>
                                        </p:tgtEl>
                                        <p:attrNameLst>
                                          <p:attrName>style.visibility</p:attrName>
                                        </p:attrNameLst>
                                      </p:cBhvr>
                                      <p:to>
                                        <p:strVal val="visible"/>
                                      </p:to>
                                    </p:set>
                                    <p:animEffect transition="in" filter="fade">
                                      <p:cBhvr>
                                        <p:cTn id="123" dur="1000"/>
                                        <p:tgtEl>
                                          <p:spTgt spid="119"/>
                                        </p:tgtEl>
                                      </p:cBhvr>
                                    </p:animEffect>
                                    <p:anim calcmode="lin" valueType="num">
                                      <p:cBhvr>
                                        <p:cTn id="124" dur="1000" fill="hold"/>
                                        <p:tgtEl>
                                          <p:spTgt spid="119"/>
                                        </p:tgtEl>
                                        <p:attrNameLst>
                                          <p:attrName>ppt_x</p:attrName>
                                        </p:attrNameLst>
                                      </p:cBhvr>
                                      <p:tavLst>
                                        <p:tav tm="0">
                                          <p:val>
                                            <p:strVal val="#ppt_x"/>
                                          </p:val>
                                        </p:tav>
                                        <p:tav tm="100000">
                                          <p:val>
                                            <p:strVal val="#ppt_x"/>
                                          </p:val>
                                        </p:tav>
                                      </p:tavLst>
                                    </p:anim>
                                    <p:anim calcmode="lin" valueType="num">
                                      <p:cBhvr>
                                        <p:cTn id="125"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2" presetClass="entr" presetSubtype="4" fill="hold" nodeType="clickEffect">
                                  <p:stCondLst>
                                    <p:cond delay="0"/>
                                  </p:stCondLst>
                                  <p:childTnLst>
                                    <p:set>
                                      <p:cBhvr>
                                        <p:cTn id="129" dur="1" fill="hold">
                                          <p:stCondLst>
                                            <p:cond delay="0"/>
                                          </p:stCondLst>
                                        </p:cTn>
                                        <p:tgtEl>
                                          <p:spTgt spid="137"/>
                                        </p:tgtEl>
                                        <p:attrNameLst>
                                          <p:attrName>style.visibility</p:attrName>
                                        </p:attrNameLst>
                                      </p:cBhvr>
                                      <p:to>
                                        <p:strVal val="visible"/>
                                      </p:to>
                                    </p:set>
                                    <p:anim calcmode="lin" valueType="num">
                                      <p:cBhvr additive="base">
                                        <p:cTn id="130" dur="500"/>
                                        <p:tgtEl>
                                          <p:spTgt spid="137"/>
                                        </p:tgtEl>
                                        <p:attrNameLst>
                                          <p:attrName>ppt_y</p:attrName>
                                        </p:attrNameLst>
                                      </p:cBhvr>
                                      <p:tavLst>
                                        <p:tav tm="0">
                                          <p:val>
                                            <p:strVal val="#ppt_y+#ppt_h*1.125000"/>
                                          </p:val>
                                        </p:tav>
                                        <p:tav tm="100000">
                                          <p:val>
                                            <p:strVal val="#ppt_y"/>
                                          </p:val>
                                        </p:tav>
                                      </p:tavLst>
                                    </p:anim>
                                    <p:animEffect transition="in" filter="wipe(up)">
                                      <p:cBhvr>
                                        <p:cTn id="131" dur="500"/>
                                        <p:tgtEl>
                                          <p:spTgt spid="137"/>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141"/>
                                        </p:tgtEl>
                                        <p:attrNameLst>
                                          <p:attrName>style.visibility</p:attrName>
                                        </p:attrNameLst>
                                      </p:cBhvr>
                                      <p:to>
                                        <p:strVal val="visible"/>
                                      </p:to>
                                    </p:set>
                                    <p:animEffect transition="in" filter="randombar(horizontal)">
                                      <p:cBhvr>
                                        <p:cTn id="134" dur="500"/>
                                        <p:tgtEl>
                                          <p:spTgt spid="14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142"/>
                                        </p:tgtEl>
                                        <p:attrNameLst>
                                          <p:attrName>style.visibility</p:attrName>
                                        </p:attrNameLst>
                                      </p:cBhvr>
                                      <p:to>
                                        <p:strVal val="visible"/>
                                      </p:to>
                                    </p:set>
                                    <p:animEffect transition="in" filter="wipe(up)">
                                      <p:cBhvr>
                                        <p:cTn id="139" dur="500"/>
                                        <p:tgtEl>
                                          <p:spTgt spid="14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xit" presetSubtype="1" fill="hold" nodeType="clickEffect">
                                  <p:stCondLst>
                                    <p:cond delay="0"/>
                                  </p:stCondLst>
                                  <p:childTnLst>
                                    <p:animEffect transition="out" filter="wipe(up)">
                                      <p:cBhvr>
                                        <p:cTn id="143" dur="500"/>
                                        <p:tgtEl>
                                          <p:spTgt spid="142"/>
                                        </p:tgtEl>
                                      </p:cBhvr>
                                    </p:animEffect>
                                    <p:set>
                                      <p:cBhvr>
                                        <p:cTn id="144" dur="1" fill="hold">
                                          <p:stCondLst>
                                            <p:cond delay="499"/>
                                          </p:stCondLst>
                                        </p:cTn>
                                        <p:tgtEl>
                                          <p:spTgt spid="14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144"/>
                                        </p:tgtEl>
                                        <p:attrNameLst>
                                          <p:attrName>style.visibility</p:attrName>
                                        </p:attrNameLst>
                                      </p:cBhvr>
                                      <p:to>
                                        <p:strVal val="visible"/>
                                      </p:to>
                                    </p:set>
                                    <p:animEffect transition="in" filter="wipe(up)">
                                      <p:cBhvr>
                                        <p:cTn id="149" dur="500"/>
                                        <p:tgtEl>
                                          <p:spTgt spid="14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xit" presetSubtype="1" fill="hold" nodeType="clickEffect">
                                  <p:stCondLst>
                                    <p:cond delay="0"/>
                                  </p:stCondLst>
                                  <p:childTnLst>
                                    <p:animEffect transition="out" filter="wipe(up)">
                                      <p:cBhvr>
                                        <p:cTn id="153" dur="500"/>
                                        <p:tgtEl>
                                          <p:spTgt spid="144"/>
                                        </p:tgtEl>
                                      </p:cBhvr>
                                    </p:animEffect>
                                    <p:set>
                                      <p:cBhvr>
                                        <p:cTn id="154" dur="1" fill="hold">
                                          <p:stCondLst>
                                            <p:cond delay="499"/>
                                          </p:stCondLst>
                                        </p:cTn>
                                        <p:tgtEl>
                                          <p:spTgt spid="14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nodeType="clickEffect">
                                  <p:stCondLst>
                                    <p:cond delay="0"/>
                                  </p:stCondLst>
                                  <p:childTnLst>
                                    <p:set>
                                      <p:cBhvr>
                                        <p:cTn id="158" dur="1" fill="hold">
                                          <p:stCondLst>
                                            <p:cond delay="0"/>
                                          </p:stCondLst>
                                        </p:cTn>
                                        <p:tgtEl>
                                          <p:spTgt spid="184"/>
                                        </p:tgtEl>
                                        <p:attrNameLst>
                                          <p:attrName>style.visibility</p:attrName>
                                        </p:attrNameLst>
                                      </p:cBhvr>
                                      <p:to>
                                        <p:strVal val="visible"/>
                                      </p:to>
                                    </p:set>
                                    <p:animEffect transition="in" filter="wipe(down)">
                                      <p:cBhvr>
                                        <p:cTn id="159" dur="500"/>
                                        <p:tgtEl>
                                          <p:spTgt spid="18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xit" presetSubtype="4" fill="hold" nodeType="clickEffect">
                                  <p:stCondLst>
                                    <p:cond delay="0"/>
                                  </p:stCondLst>
                                  <p:childTnLst>
                                    <p:animEffect transition="out" filter="wipe(down)">
                                      <p:cBhvr>
                                        <p:cTn id="163" dur="500"/>
                                        <p:tgtEl>
                                          <p:spTgt spid="184"/>
                                        </p:tgtEl>
                                      </p:cBhvr>
                                    </p:animEffect>
                                    <p:set>
                                      <p:cBhvr>
                                        <p:cTn id="164" dur="1" fill="hold">
                                          <p:stCondLst>
                                            <p:cond delay="499"/>
                                          </p:stCondLst>
                                        </p:cTn>
                                        <p:tgtEl>
                                          <p:spTgt spid="184"/>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143"/>
                                        </p:tgtEl>
                                        <p:attrNameLst>
                                          <p:attrName>style.visibility</p:attrName>
                                        </p:attrNameLst>
                                      </p:cBhvr>
                                      <p:to>
                                        <p:strVal val="visible"/>
                                      </p:to>
                                    </p:set>
                                    <p:animEffect transition="in" filter="wipe(down)">
                                      <p:cBhvr>
                                        <p:cTn id="169" dur="500"/>
                                        <p:tgtEl>
                                          <p:spTgt spid="143"/>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xit" presetSubtype="4" fill="hold" nodeType="clickEffect">
                                  <p:stCondLst>
                                    <p:cond delay="0"/>
                                  </p:stCondLst>
                                  <p:childTnLst>
                                    <p:animEffect transition="out" filter="wipe(down)">
                                      <p:cBhvr>
                                        <p:cTn id="173" dur="500"/>
                                        <p:tgtEl>
                                          <p:spTgt spid="143"/>
                                        </p:tgtEl>
                                      </p:cBhvr>
                                    </p:animEffect>
                                    <p:set>
                                      <p:cBhvr>
                                        <p:cTn id="174" dur="1" fill="hold">
                                          <p:stCondLst>
                                            <p:cond delay="499"/>
                                          </p:stCondLst>
                                        </p:cTn>
                                        <p:tgtEl>
                                          <p:spTgt spid="14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8" presetClass="entr" presetSubtype="12" fill="hold" grpId="0" nodeType="clickEffect">
                                  <p:stCondLst>
                                    <p:cond delay="0"/>
                                  </p:stCondLst>
                                  <p:childTnLst>
                                    <p:set>
                                      <p:cBhvr>
                                        <p:cTn id="178" dur="1" fill="hold">
                                          <p:stCondLst>
                                            <p:cond delay="0"/>
                                          </p:stCondLst>
                                        </p:cTn>
                                        <p:tgtEl>
                                          <p:spTgt spid="148"/>
                                        </p:tgtEl>
                                        <p:attrNameLst>
                                          <p:attrName>style.visibility</p:attrName>
                                        </p:attrNameLst>
                                      </p:cBhvr>
                                      <p:to>
                                        <p:strVal val="visible"/>
                                      </p:to>
                                    </p:set>
                                    <p:animEffect transition="in" filter="strips(downLeft)">
                                      <p:cBhvr>
                                        <p:cTn id="179" dur="500"/>
                                        <p:tgtEl>
                                          <p:spTgt spid="148"/>
                                        </p:tgtEl>
                                      </p:cBhvr>
                                    </p:animEffect>
                                  </p:childTnLst>
                                </p:cTn>
                              </p:par>
                              <p:par>
                                <p:cTn id="180" presetID="18" presetClass="entr" presetSubtype="12" fill="hold" grpId="0" nodeType="withEffect">
                                  <p:stCondLst>
                                    <p:cond delay="0"/>
                                  </p:stCondLst>
                                  <p:childTnLst>
                                    <p:set>
                                      <p:cBhvr>
                                        <p:cTn id="181" dur="1" fill="hold">
                                          <p:stCondLst>
                                            <p:cond delay="0"/>
                                          </p:stCondLst>
                                        </p:cTn>
                                        <p:tgtEl>
                                          <p:spTgt spid="147"/>
                                        </p:tgtEl>
                                        <p:attrNameLst>
                                          <p:attrName>style.visibility</p:attrName>
                                        </p:attrNameLst>
                                      </p:cBhvr>
                                      <p:to>
                                        <p:strVal val="visible"/>
                                      </p:to>
                                    </p:set>
                                    <p:animEffect transition="in" filter="strips(downLeft)">
                                      <p:cBhvr>
                                        <p:cTn id="182" dur="500"/>
                                        <p:tgtEl>
                                          <p:spTgt spid="147"/>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188"/>
                                        </p:tgtEl>
                                        <p:attrNameLst>
                                          <p:attrName>style.visibility</p:attrName>
                                        </p:attrNameLst>
                                      </p:cBhvr>
                                      <p:to>
                                        <p:strVal val="visible"/>
                                      </p:to>
                                    </p:set>
                                    <p:animEffect transition="in" filter="wipe(left)">
                                      <p:cBhvr>
                                        <p:cTn id="187" dur="500"/>
                                        <p:tgtEl>
                                          <p:spTgt spid="18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xit" presetSubtype="8" fill="hold" nodeType="clickEffect">
                                  <p:stCondLst>
                                    <p:cond delay="0"/>
                                  </p:stCondLst>
                                  <p:childTnLst>
                                    <p:animEffect transition="out" filter="wipe(left)">
                                      <p:cBhvr>
                                        <p:cTn id="191" dur="500"/>
                                        <p:tgtEl>
                                          <p:spTgt spid="188"/>
                                        </p:tgtEl>
                                      </p:cBhvr>
                                    </p:animEffect>
                                    <p:set>
                                      <p:cBhvr>
                                        <p:cTn id="192" dur="1" fill="hold">
                                          <p:stCondLst>
                                            <p:cond delay="499"/>
                                          </p:stCondLst>
                                        </p:cTn>
                                        <p:tgtEl>
                                          <p:spTgt spid="188"/>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145"/>
                                        </p:tgtEl>
                                        <p:attrNameLst>
                                          <p:attrName>style.visibility</p:attrName>
                                        </p:attrNameLst>
                                      </p:cBhvr>
                                      <p:to>
                                        <p:strVal val="visible"/>
                                      </p:to>
                                    </p:set>
                                    <p:animEffect transition="in" filter="wipe(left)">
                                      <p:cBhvr>
                                        <p:cTn id="197" dur="500"/>
                                        <p:tgtEl>
                                          <p:spTgt spid="145"/>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xit" presetSubtype="8" fill="hold" nodeType="clickEffect">
                                  <p:stCondLst>
                                    <p:cond delay="0"/>
                                  </p:stCondLst>
                                  <p:childTnLst>
                                    <p:animEffect transition="out" filter="wipe(left)">
                                      <p:cBhvr>
                                        <p:cTn id="201" dur="500"/>
                                        <p:tgtEl>
                                          <p:spTgt spid="145"/>
                                        </p:tgtEl>
                                      </p:cBhvr>
                                    </p:animEffect>
                                    <p:set>
                                      <p:cBhvr>
                                        <p:cTn id="202" dur="1" fill="hold">
                                          <p:stCondLst>
                                            <p:cond delay="499"/>
                                          </p:stCondLst>
                                        </p:cTn>
                                        <p:tgtEl>
                                          <p:spTgt spid="145"/>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nodeType="clickEffect">
                                  <p:stCondLst>
                                    <p:cond delay="0"/>
                                  </p:stCondLst>
                                  <p:childTnLst>
                                    <p:set>
                                      <p:cBhvr>
                                        <p:cTn id="206" dur="1" fill="hold">
                                          <p:stCondLst>
                                            <p:cond delay="0"/>
                                          </p:stCondLst>
                                        </p:cTn>
                                        <p:tgtEl>
                                          <p:spTgt spid="146"/>
                                        </p:tgtEl>
                                        <p:attrNameLst>
                                          <p:attrName>style.visibility</p:attrName>
                                        </p:attrNameLst>
                                      </p:cBhvr>
                                      <p:to>
                                        <p:strVal val="visible"/>
                                      </p:to>
                                    </p:set>
                                    <p:animEffect transition="in" filter="wipe(left)">
                                      <p:cBhvr>
                                        <p:cTn id="207" dur="500"/>
                                        <p:tgtEl>
                                          <p:spTgt spid="146"/>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xit" presetSubtype="8" fill="hold" nodeType="clickEffect">
                                  <p:stCondLst>
                                    <p:cond delay="0"/>
                                  </p:stCondLst>
                                  <p:childTnLst>
                                    <p:animEffect transition="out" filter="wipe(left)">
                                      <p:cBhvr>
                                        <p:cTn id="211" dur="500"/>
                                        <p:tgtEl>
                                          <p:spTgt spid="146"/>
                                        </p:tgtEl>
                                      </p:cBhvr>
                                    </p:animEffect>
                                    <p:set>
                                      <p:cBhvr>
                                        <p:cTn id="212" dur="1" fill="hold">
                                          <p:stCondLst>
                                            <p:cond delay="499"/>
                                          </p:stCondLst>
                                        </p:cTn>
                                        <p:tgtEl>
                                          <p:spTgt spid="14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42" presetClass="exit" presetSubtype="0" fill="hold" nodeType="clickEffect">
                                  <p:stCondLst>
                                    <p:cond delay="0"/>
                                  </p:stCondLst>
                                  <p:childTnLst>
                                    <p:animEffect transition="out" filter="fade">
                                      <p:cBhvr>
                                        <p:cTn id="216" dur="1000"/>
                                        <p:tgtEl>
                                          <p:spTgt spid="119"/>
                                        </p:tgtEl>
                                      </p:cBhvr>
                                    </p:animEffect>
                                    <p:anim calcmode="lin" valueType="num">
                                      <p:cBhvr>
                                        <p:cTn id="217" dur="1000"/>
                                        <p:tgtEl>
                                          <p:spTgt spid="119"/>
                                        </p:tgtEl>
                                        <p:attrNameLst>
                                          <p:attrName>ppt_x</p:attrName>
                                        </p:attrNameLst>
                                      </p:cBhvr>
                                      <p:tavLst>
                                        <p:tav tm="0">
                                          <p:val>
                                            <p:strVal val="ppt_x"/>
                                          </p:val>
                                        </p:tav>
                                        <p:tav tm="100000">
                                          <p:val>
                                            <p:strVal val="ppt_x"/>
                                          </p:val>
                                        </p:tav>
                                      </p:tavLst>
                                    </p:anim>
                                    <p:anim calcmode="lin" valueType="num">
                                      <p:cBhvr>
                                        <p:cTn id="218" dur="1000"/>
                                        <p:tgtEl>
                                          <p:spTgt spid="119"/>
                                        </p:tgtEl>
                                        <p:attrNameLst>
                                          <p:attrName>ppt_y</p:attrName>
                                        </p:attrNameLst>
                                      </p:cBhvr>
                                      <p:tavLst>
                                        <p:tav tm="0">
                                          <p:val>
                                            <p:strVal val="ppt_y"/>
                                          </p:val>
                                        </p:tav>
                                        <p:tav tm="100000">
                                          <p:val>
                                            <p:strVal val="ppt_y+.1"/>
                                          </p:val>
                                        </p:tav>
                                      </p:tavLst>
                                    </p:anim>
                                    <p:set>
                                      <p:cBhvr>
                                        <p:cTn id="219" dur="1" fill="hold">
                                          <p:stCondLst>
                                            <p:cond delay="999"/>
                                          </p:stCondLst>
                                        </p:cTn>
                                        <p:tgtEl>
                                          <p:spTgt spid="119"/>
                                        </p:tgtEl>
                                        <p:attrNameLst>
                                          <p:attrName>style.visibility</p:attrName>
                                        </p:attrNameLst>
                                      </p:cBhvr>
                                      <p:to>
                                        <p:strVal val="hidden"/>
                                      </p:to>
                                    </p:set>
                                  </p:childTnLst>
                                </p:cTn>
                              </p:par>
                            </p:childTnLst>
                          </p:cTn>
                        </p:par>
                        <p:par>
                          <p:cTn id="220" fill="hold">
                            <p:stCondLst>
                              <p:cond delay="1000"/>
                            </p:stCondLst>
                            <p:childTnLst>
                              <p:par>
                                <p:cTn id="221" presetID="42" presetClass="exit" presetSubtype="0" fill="hold" nodeType="afterEffect">
                                  <p:stCondLst>
                                    <p:cond delay="0"/>
                                  </p:stCondLst>
                                  <p:childTnLst>
                                    <p:animEffect transition="out" filter="fade">
                                      <p:cBhvr>
                                        <p:cTn id="222" dur="1000"/>
                                        <p:tgtEl>
                                          <p:spTgt spid="137"/>
                                        </p:tgtEl>
                                      </p:cBhvr>
                                    </p:animEffect>
                                    <p:anim calcmode="lin" valueType="num">
                                      <p:cBhvr>
                                        <p:cTn id="223" dur="1000"/>
                                        <p:tgtEl>
                                          <p:spTgt spid="137"/>
                                        </p:tgtEl>
                                        <p:attrNameLst>
                                          <p:attrName>ppt_x</p:attrName>
                                        </p:attrNameLst>
                                      </p:cBhvr>
                                      <p:tavLst>
                                        <p:tav tm="0">
                                          <p:val>
                                            <p:strVal val="ppt_x"/>
                                          </p:val>
                                        </p:tav>
                                        <p:tav tm="100000">
                                          <p:val>
                                            <p:strVal val="ppt_x"/>
                                          </p:val>
                                        </p:tav>
                                      </p:tavLst>
                                    </p:anim>
                                    <p:anim calcmode="lin" valueType="num">
                                      <p:cBhvr>
                                        <p:cTn id="224" dur="1000"/>
                                        <p:tgtEl>
                                          <p:spTgt spid="137"/>
                                        </p:tgtEl>
                                        <p:attrNameLst>
                                          <p:attrName>ppt_y</p:attrName>
                                        </p:attrNameLst>
                                      </p:cBhvr>
                                      <p:tavLst>
                                        <p:tav tm="0">
                                          <p:val>
                                            <p:strVal val="ppt_y"/>
                                          </p:val>
                                        </p:tav>
                                        <p:tav tm="100000">
                                          <p:val>
                                            <p:strVal val="ppt_y+.1"/>
                                          </p:val>
                                        </p:tav>
                                      </p:tavLst>
                                    </p:anim>
                                    <p:set>
                                      <p:cBhvr>
                                        <p:cTn id="225" dur="1" fill="hold">
                                          <p:stCondLst>
                                            <p:cond delay="999"/>
                                          </p:stCondLst>
                                        </p:cTn>
                                        <p:tgtEl>
                                          <p:spTgt spid="137"/>
                                        </p:tgtEl>
                                        <p:attrNameLst>
                                          <p:attrName>style.visibility</p:attrName>
                                        </p:attrNameLst>
                                      </p:cBhvr>
                                      <p:to>
                                        <p:strVal val="hidden"/>
                                      </p:to>
                                    </p:set>
                                  </p:childTnLst>
                                </p:cTn>
                              </p:par>
                              <p:par>
                                <p:cTn id="226" presetID="42" presetClass="exit" presetSubtype="0" fill="hold" grpId="1" nodeType="withEffect">
                                  <p:stCondLst>
                                    <p:cond delay="0"/>
                                  </p:stCondLst>
                                  <p:childTnLst>
                                    <p:animEffect transition="out" filter="fade">
                                      <p:cBhvr>
                                        <p:cTn id="227" dur="1000"/>
                                        <p:tgtEl>
                                          <p:spTgt spid="141"/>
                                        </p:tgtEl>
                                      </p:cBhvr>
                                    </p:animEffect>
                                    <p:anim calcmode="lin" valueType="num">
                                      <p:cBhvr>
                                        <p:cTn id="228" dur="1000"/>
                                        <p:tgtEl>
                                          <p:spTgt spid="141"/>
                                        </p:tgtEl>
                                        <p:attrNameLst>
                                          <p:attrName>ppt_x</p:attrName>
                                        </p:attrNameLst>
                                      </p:cBhvr>
                                      <p:tavLst>
                                        <p:tav tm="0">
                                          <p:val>
                                            <p:strVal val="ppt_x"/>
                                          </p:val>
                                        </p:tav>
                                        <p:tav tm="100000">
                                          <p:val>
                                            <p:strVal val="ppt_x"/>
                                          </p:val>
                                        </p:tav>
                                      </p:tavLst>
                                    </p:anim>
                                    <p:anim calcmode="lin" valueType="num">
                                      <p:cBhvr>
                                        <p:cTn id="229" dur="1000"/>
                                        <p:tgtEl>
                                          <p:spTgt spid="141"/>
                                        </p:tgtEl>
                                        <p:attrNameLst>
                                          <p:attrName>ppt_y</p:attrName>
                                        </p:attrNameLst>
                                      </p:cBhvr>
                                      <p:tavLst>
                                        <p:tav tm="0">
                                          <p:val>
                                            <p:strVal val="ppt_y"/>
                                          </p:val>
                                        </p:tav>
                                        <p:tav tm="100000">
                                          <p:val>
                                            <p:strVal val="ppt_y+.1"/>
                                          </p:val>
                                        </p:tav>
                                      </p:tavLst>
                                    </p:anim>
                                    <p:set>
                                      <p:cBhvr>
                                        <p:cTn id="230" dur="1" fill="hold">
                                          <p:stCondLst>
                                            <p:cond delay="999"/>
                                          </p:stCondLst>
                                        </p:cTn>
                                        <p:tgtEl>
                                          <p:spTgt spid="141"/>
                                        </p:tgtEl>
                                        <p:attrNameLst>
                                          <p:attrName>style.visibility</p:attrName>
                                        </p:attrNameLst>
                                      </p:cBhvr>
                                      <p:to>
                                        <p:strVal val="hidden"/>
                                      </p:to>
                                    </p:set>
                                  </p:childTnLst>
                                </p:cTn>
                              </p:par>
                            </p:childTnLst>
                          </p:cTn>
                        </p:par>
                        <p:par>
                          <p:cTn id="231" fill="hold">
                            <p:stCondLst>
                              <p:cond delay="2000"/>
                            </p:stCondLst>
                            <p:childTnLst>
                              <p:par>
                                <p:cTn id="232" presetID="18" presetClass="exit" presetSubtype="12" fill="hold" grpId="2" nodeType="afterEffect">
                                  <p:stCondLst>
                                    <p:cond delay="0"/>
                                  </p:stCondLst>
                                  <p:childTnLst>
                                    <p:animEffect transition="out" filter="strips(downLeft)">
                                      <p:cBhvr>
                                        <p:cTn id="233" dur="500"/>
                                        <p:tgtEl>
                                          <p:spTgt spid="148"/>
                                        </p:tgtEl>
                                      </p:cBhvr>
                                    </p:animEffect>
                                    <p:set>
                                      <p:cBhvr>
                                        <p:cTn id="234" dur="1" fill="hold">
                                          <p:stCondLst>
                                            <p:cond delay="499"/>
                                          </p:stCondLst>
                                        </p:cTn>
                                        <p:tgtEl>
                                          <p:spTgt spid="148"/>
                                        </p:tgtEl>
                                        <p:attrNameLst>
                                          <p:attrName>style.visibility</p:attrName>
                                        </p:attrNameLst>
                                      </p:cBhvr>
                                      <p:to>
                                        <p:strVal val="hidden"/>
                                      </p:to>
                                    </p:set>
                                  </p:childTnLst>
                                </p:cTn>
                              </p:par>
                              <p:par>
                                <p:cTn id="235" presetID="18" presetClass="exit" presetSubtype="12" fill="hold" grpId="1" nodeType="withEffect">
                                  <p:stCondLst>
                                    <p:cond delay="0"/>
                                  </p:stCondLst>
                                  <p:childTnLst>
                                    <p:animEffect transition="out" filter="strips(downLeft)">
                                      <p:cBhvr>
                                        <p:cTn id="236" dur="500"/>
                                        <p:tgtEl>
                                          <p:spTgt spid="147"/>
                                        </p:tgtEl>
                                      </p:cBhvr>
                                    </p:animEffect>
                                    <p:set>
                                      <p:cBhvr>
                                        <p:cTn id="237" dur="1" fill="hold">
                                          <p:stCondLst>
                                            <p:cond delay="499"/>
                                          </p:stCondLst>
                                        </p:cTn>
                                        <p:tgtEl>
                                          <p:spTgt spid="147"/>
                                        </p:tgtEl>
                                        <p:attrNameLst>
                                          <p:attrName>style.visibility</p:attrName>
                                        </p:attrNameLst>
                                      </p:cBhvr>
                                      <p:to>
                                        <p:strVal val="hidden"/>
                                      </p:to>
                                    </p:set>
                                  </p:childTnLst>
                                </p:cTn>
                              </p:par>
                            </p:childTnLst>
                          </p:cTn>
                        </p:par>
                        <p:par>
                          <p:cTn id="238" fill="hold">
                            <p:stCondLst>
                              <p:cond delay="2500"/>
                            </p:stCondLst>
                            <p:childTnLst>
                              <p:par>
                                <p:cTn id="239" presetID="63" presetClass="path" presetSubtype="0" accel="50000" decel="50000" fill="hold" nodeType="afterEffect">
                                  <p:stCondLst>
                                    <p:cond delay="0"/>
                                  </p:stCondLst>
                                  <p:childTnLst>
                                    <p:animMotion origin="layout" path="M 0.000000 0.000000 L 0.081389 -0.001019 " pathEditMode="relative" rAng="0" ptsTypes="">
                                      <p:cBhvr>
                                        <p:cTn id="240" dur="1000" fill="hold"/>
                                        <p:tgtEl>
                                          <p:spTgt spid="101"/>
                                        </p:tgtEl>
                                        <p:attrNameLst>
                                          <p:attrName>ppt_x</p:attrName>
                                          <p:attrName>ppt_y</p:attrName>
                                        </p:attrNameLst>
                                      </p:cBhvr>
                                      <p:rCtr x="40" y="-1"/>
                                    </p:animMotion>
                                  </p:childTnLst>
                                </p:cTn>
                              </p:par>
                            </p:childTnLst>
                          </p:cTn>
                        </p:par>
                      </p:childTnLst>
                    </p:cTn>
                  </p:par>
                  <p:par>
                    <p:cTn id="241" fill="hold">
                      <p:stCondLst>
                        <p:cond delay="indefinite"/>
                      </p:stCondLst>
                      <p:childTnLst>
                        <p:par>
                          <p:cTn id="242" fill="hold">
                            <p:stCondLst>
                              <p:cond delay="0"/>
                            </p:stCondLst>
                            <p:childTnLst>
                              <p:par>
                                <p:cTn id="243" presetID="42" presetClass="entr" presetSubtype="0" fill="hold" grpId="0" nodeType="clickEffect">
                                  <p:stCondLst>
                                    <p:cond delay="0"/>
                                  </p:stCondLst>
                                  <p:childTnLst>
                                    <p:set>
                                      <p:cBhvr>
                                        <p:cTn id="244" dur="1" fill="hold">
                                          <p:stCondLst>
                                            <p:cond delay="0"/>
                                          </p:stCondLst>
                                        </p:cTn>
                                        <p:tgtEl>
                                          <p:spTgt spid="150"/>
                                        </p:tgtEl>
                                        <p:attrNameLst>
                                          <p:attrName>style.visibility</p:attrName>
                                        </p:attrNameLst>
                                      </p:cBhvr>
                                      <p:to>
                                        <p:strVal val="visible"/>
                                      </p:to>
                                    </p:set>
                                    <p:animEffect transition="in" filter="fade">
                                      <p:cBhvr>
                                        <p:cTn id="245" dur="500"/>
                                        <p:tgtEl>
                                          <p:spTgt spid="150"/>
                                        </p:tgtEl>
                                      </p:cBhvr>
                                    </p:animEffect>
                                    <p:anim calcmode="lin" valueType="num">
                                      <p:cBhvr>
                                        <p:cTn id="246" dur="500" fill="hold"/>
                                        <p:tgtEl>
                                          <p:spTgt spid="150"/>
                                        </p:tgtEl>
                                        <p:attrNameLst>
                                          <p:attrName>ppt_x</p:attrName>
                                        </p:attrNameLst>
                                      </p:cBhvr>
                                      <p:tavLst>
                                        <p:tav tm="0">
                                          <p:val>
                                            <p:strVal val="#ppt_x"/>
                                          </p:val>
                                        </p:tav>
                                        <p:tav tm="100000">
                                          <p:val>
                                            <p:strVal val="#ppt_x"/>
                                          </p:val>
                                        </p:tav>
                                      </p:tavLst>
                                    </p:anim>
                                    <p:anim calcmode="lin" valueType="num">
                                      <p:cBhvr>
                                        <p:cTn id="247" dur="5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14" presetClass="entr" presetSubtype="10" fill="hold" grpId="0" nodeType="clickEffect">
                                  <p:stCondLst>
                                    <p:cond delay="0"/>
                                  </p:stCondLst>
                                  <p:childTnLst>
                                    <p:set>
                                      <p:cBhvr>
                                        <p:cTn id="251" dur="1" fill="hold">
                                          <p:stCondLst>
                                            <p:cond delay="0"/>
                                          </p:stCondLst>
                                        </p:cTn>
                                        <p:tgtEl>
                                          <p:spTgt spid="151"/>
                                        </p:tgtEl>
                                        <p:attrNameLst>
                                          <p:attrName>style.visibility</p:attrName>
                                        </p:attrNameLst>
                                      </p:cBhvr>
                                      <p:to>
                                        <p:strVal val="visible"/>
                                      </p:to>
                                    </p:set>
                                    <p:animEffect transition="in" filter="randombar(horizontal)">
                                      <p:cBhvr>
                                        <p:cTn id="252" dur="500"/>
                                        <p:tgtEl>
                                          <p:spTgt spid="151"/>
                                        </p:tgtEl>
                                      </p:cBhvr>
                                    </p:animEffect>
                                  </p:childTnLst>
                                </p:cTn>
                              </p:par>
                              <p:par>
                                <p:cTn id="253" presetID="12" presetClass="entr" presetSubtype="4" fill="hold" nodeType="withEffect">
                                  <p:stCondLst>
                                    <p:cond delay="0"/>
                                  </p:stCondLst>
                                  <p:childTnLst>
                                    <p:set>
                                      <p:cBhvr>
                                        <p:cTn id="254" dur="1" fill="hold">
                                          <p:stCondLst>
                                            <p:cond delay="0"/>
                                          </p:stCondLst>
                                        </p:cTn>
                                        <p:tgtEl>
                                          <p:spTgt spid="152"/>
                                        </p:tgtEl>
                                        <p:attrNameLst>
                                          <p:attrName>style.visibility</p:attrName>
                                        </p:attrNameLst>
                                      </p:cBhvr>
                                      <p:to>
                                        <p:strVal val="visible"/>
                                      </p:to>
                                    </p:set>
                                    <p:anim calcmode="lin" valueType="num">
                                      <p:cBhvr additive="base">
                                        <p:cTn id="255" dur="500"/>
                                        <p:tgtEl>
                                          <p:spTgt spid="152"/>
                                        </p:tgtEl>
                                        <p:attrNameLst>
                                          <p:attrName>ppt_y</p:attrName>
                                        </p:attrNameLst>
                                      </p:cBhvr>
                                      <p:tavLst>
                                        <p:tav tm="0">
                                          <p:val>
                                            <p:strVal val="#ppt_y+#ppt_h*1.125000"/>
                                          </p:val>
                                        </p:tav>
                                        <p:tav tm="100000">
                                          <p:val>
                                            <p:strVal val="#ppt_y"/>
                                          </p:val>
                                        </p:tav>
                                      </p:tavLst>
                                    </p:anim>
                                    <p:animEffect transition="in" filter="wipe(up)">
                                      <p:cBhvr>
                                        <p:cTn id="256" dur="500"/>
                                        <p:tgtEl>
                                          <p:spTgt spid="152"/>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1" fill="hold" nodeType="clickEffect">
                                  <p:stCondLst>
                                    <p:cond delay="0"/>
                                  </p:stCondLst>
                                  <p:childTnLst>
                                    <p:set>
                                      <p:cBhvr>
                                        <p:cTn id="260" dur="1" fill="hold">
                                          <p:stCondLst>
                                            <p:cond delay="0"/>
                                          </p:stCondLst>
                                        </p:cTn>
                                        <p:tgtEl>
                                          <p:spTgt spid="153"/>
                                        </p:tgtEl>
                                        <p:attrNameLst>
                                          <p:attrName>style.visibility</p:attrName>
                                        </p:attrNameLst>
                                      </p:cBhvr>
                                      <p:to>
                                        <p:strVal val="visible"/>
                                      </p:to>
                                    </p:set>
                                    <p:animEffect transition="in" filter="wipe(up)">
                                      <p:cBhvr>
                                        <p:cTn id="261" dur="500"/>
                                        <p:tgtEl>
                                          <p:spTgt spid="153"/>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xit" presetSubtype="1" fill="hold" nodeType="clickEffect">
                                  <p:stCondLst>
                                    <p:cond delay="0"/>
                                  </p:stCondLst>
                                  <p:childTnLst>
                                    <p:animEffect transition="out" filter="wipe(up)">
                                      <p:cBhvr>
                                        <p:cTn id="265" dur="500"/>
                                        <p:tgtEl>
                                          <p:spTgt spid="153"/>
                                        </p:tgtEl>
                                      </p:cBhvr>
                                    </p:animEffect>
                                    <p:set>
                                      <p:cBhvr>
                                        <p:cTn id="266" dur="1" fill="hold">
                                          <p:stCondLst>
                                            <p:cond delay="499"/>
                                          </p:stCondLst>
                                        </p:cTn>
                                        <p:tgtEl>
                                          <p:spTgt spid="153"/>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55"/>
                                        </p:tgtEl>
                                        <p:attrNameLst>
                                          <p:attrName>style.visibility</p:attrName>
                                        </p:attrNameLst>
                                      </p:cBhvr>
                                      <p:to>
                                        <p:strVal val="visible"/>
                                      </p:to>
                                    </p:set>
                                    <p:animEffect transition="in" filter="wipe(up)">
                                      <p:cBhvr>
                                        <p:cTn id="271" dur="500"/>
                                        <p:tgtEl>
                                          <p:spTgt spid="155"/>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xit" presetSubtype="1" fill="hold" nodeType="clickEffect">
                                  <p:stCondLst>
                                    <p:cond delay="0"/>
                                  </p:stCondLst>
                                  <p:childTnLst>
                                    <p:animEffect transition="out" filter="wipe(up)">
                                      <p:cBhvr>
                                        <p:cTn id="275" dur="500"/>
                                        <p:tgtEl>
                                          <p:spTgt spid="155"/>
                                        </p:tgtEl>
                                      </p:cBhvr>
                                    </p:animEffect>
                                    <p:set>
                                      <p:cBhvr>
                                        <p:cTn id="276" dur="1" fill="hold">
                                          <p:stCondLst>
                                            <p:cond delay="499"/>
                                          </p:stCondLst>
                                        </p:cTn>
                                        <p:tgtEl>
                                          <p:spTgt spid="155"/>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22" presetClass="entr" presetSubtype="4" fill="hold" nodeType="clickEffect">
                                  <p:stCondLst>
                                    <p:cond delay="0"/>
                                  </p:stCondLst>
                                  <p:childTnLst>
                                    <p:set>
                                      <p:cBhvr>
                                        <p:cTn id="280" dur="1" fill="hold">
                                          <p:stCondLst>
                                            <p:cond delay="0"/>
                                          </p:stCondLst>
                                        </p:cTn>
                                        <p:tgtEl>
                                          <p:spTgt spid="185"/>
                                        </p:tgtEl>
                                        <p:attrNameLst>
                                          <p:attrName>style.visibility</p:attrName>
                                        </p:attrNameLst>
                                      </p:cBhvr>
                                      <p:to>
                                        <p:strVal val="visible"/>
                                      </p:to>
                                    </p:set>
                                    <p:animEffect transition="in" filter="wipe(down)">
                                      <p:cBhvr>
                                        <p:cTn id="281" dur="500"/>
                                        <p:tgtEl>
                                          <p:spTgt spid="185"/>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xit" presetSubtype="4" fill="hold" nodeType="clickEffect">
                                  <p:stCondLst>
                                    <p:cond delay="0"/>
                                  </p:stCondLst>
                                  <p:childTnLst>
                                    <p:animEffect transition="out" filter="wipe(down)">
                                      <p:cBhvr>
                                        <p:cTn id="285" dur="500"/>
                                        <p:tgtEl>
                                          <p:spTgt spid="185"/>
                                        </p:tgtEl>
                                      </p:cBhvr>
                                    </p:animEffect>
                                    <p:set>
                                      <p:cBhvr>
                                        <p:cTn id="286" dur="1" fill="hold">
                                          <p:stCondLst>
                                            <p:cond delay="499"/>
                                          </p:stCondLst>
                                        </p:cTn>
                                        <p:tgtEl>
                                          <p:spTgt spid="185"/>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nodeType="clickEffect">
                                  <p:stCondLst>
                                    <p:cond delay="0"/>
                                  </p:stCondLst>
                                  <p:childTnLst>
                                    <p:set>
                                      <p:cBhvr>
                                        <p:cTn id="290" dur="1" fill="hold">
                                          <p:stCondLst>
                                            <p:cond delay="0"/>
                                          </p:stCondLst>
                                        </p:cTn>
                                        <p:tgtEl>
                                          <p:spTgt spid="154"/>
                                        </p:tgtEl>
                                        <p:attrNameLst>
                                          <p:attrName>style.visibility</p:attrName>
                                        </p:attrNameLst>
                                      </p:cBhvr>
                                      <p:to>
                                        <p:strVal val="visible"/>
                                      </p:to>
                                    </p:set>
                                    <p:animEffect transition="in" filter="wipe(down)">
                                      <p:cBhvr>
                                        <p:cTn id="291" dur="500"/>
                                        <p:tgtEl>
                                          <p:spTgt spid="154"/>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xit" presetSubtype="4" fill="hold" nodeType="clickEffect">
                                  <p:stCondLst>
                                    <p:cond delay="0"/>
                                  </p:stCondLst>
                                  <p:childTnLst>
                                    <p:animEffect transition="out" filter="wipe(down)">
                                      <p:cBhvr>
                                        <p:cTn id="295" dur="500"/>
                                        <p:tgtEl>
                                          <p:spTgt spid="154"/>
                                        </p:tgtEl>
                                      </p:cBhvr>
                                    </p:animEffect>
                                    <p:set>
                                      <p:cBhvr>
                                        <p:cTn id="296" dur="1" fill="hold">
                                          <p:stCondLst>
                                            <p:cond delay="499"/>
                                          </p:stCondLst>
                                        </p:cTn>
                                        <p:tgtEl>
                                          <p:spTgt spid="154"/>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35" presetClass="path" presetSubtype="0" accel="50000" decel="50000" fill="hold" nodeType="clickEffect">
                                  <p:stCondLst>
                                    <p:cond delay="0"/>
                                  </p:stCondLst>
                                  <p:childTnLst>
                                    <p:animMotion origin="layout" path="M 0.080625 -0.000185 L -0.002083 -0.001019 " pathEditMode="relative" rAng="0" ptsTypes="">
                                      <p:cBhvr>
                                        <p:cTn id="300" dur="2000" fill="hold"/>
                                        <p:tgtEl>
                                          <p:spTgt spid="101"/>
                                        </p:tgtEl>
                                        <p:attrNameLst>
                                          <p:attrName>ppt_x</p:attrName>
                                          <p:attrName>ppt_y</p:attrName>
                                        </p:attrNameLst>
                                      </p:cBhvr>
                                      <p:rCtr x="-33" y="2"/>
                                    </p:animMotion>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nodeType="clickEffect">
                                  <p:stCondLst>
                                    <p:cond delay="0"/>
                                  </p:stCondLst>
                                  <p:childTnLst>
                                    <p:set>
                                      <p:cBhvr>
                                        <p:cTn id="304" dur="1" fill="hold">
                                          <p:stCondLst>
                                            <p:cond delay="0"/>
                                          </p:stCondLst>
                                        </p:cTn>
                                        <p:tgtEl>
                                          <p:spTgt spid="189"/>
                                        </p:tgtEl>
                                        <p:attrNameLst>
                                          <p:attrName>style.visibility</p:attrName>
                                        </p:attrNameLst>
                                      </p:cBhvr>
                                      <p:to>
                                        <p:strVal val="visible"/>
                                      </p:to>
                                    </p:set>
                                    <p:animEffect transition="in" filter="wipe(left)">
                                      <p:cBhvr>
                                        <p:cTn id="305" dur="500"/>
                                        <p:tgtEl>
                                          <p:spTgt spid="189"/>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xit" presetSubtype="8" fill="hold" nodeType="clickEffect">
                                  <p:stCondLst>
                                    <p:cond delay="0"/>
                                  </p:stCondLst>
                                  <p:childTnLst>
                                    <p:animEffect transition="out" filter="wipe(left)">
                                      <p:cBhvr>
                                        <p:cTn id="309" dur="500"/>
                                        <p:tgtEl>
                                          <p:spTgt spid="189"/>
                                        </p:tgtEl>
                                      </p:cBhvr>
                                    </p:animEffect>
                                    <p:set>
                                      <p:cBhvr>
                                        <p:cTn id="310" dur="1" fill="hold">
                                          <p:stCondLst>
                                            <p:cond delay="499"/>
                                          </p:stCondLst>
                                        </p:cTn>
                                        <p:tgtEl>
                                          <p:spTgt spid="189"/>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nodeType="clickEffect">
                                  <p:stCondLst>
                                    <p:cond delay="0"/>
                                  </p:stCondLst>
                                  <p:childTnLst>
                                    <p:set>
                                      <p:cBhvr>
                                        <p:cTn id="314" dur="1" fill="hold">
                                          <p:stCondLst>
                                            <p:cond delay="0"/>
                                          </p:stCondLst>
                                        </p:cTn>
                                        <p:tgtEl>
                                          <p:spTgt spid="156"/>
                                        </p:tgtEl>
                                        <p:attrNameLst>
                                          <p:attrName>style.visibility</p:attrName>
                                        </p:attrNameLst>
                                      </p:cBhvr>
                                      <p:to>
                                        <p:strVal val="visible"/>
                                      </p:to>
                                    </p:set>
                                    <p:animEffect transition="in" filter="wipe(left)">
                                      <p:cBhvr>
                                        <p:cTn id="315" dur="500"/>
                                        <p:tgtEl>
                                          <p:spTgt spid="156"/>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xit" presetSubtype="8" fill="hold" nodeType="clickEffect">
                                  <p:stCondLst>
                                    <p:cond delay="0"/>
                                  </p:stCondLst>
                                  <p:childTnLst>
                                    <p:animEffect transition="out" filter="wipe(left)">
                                      <p:cBhvr>
                                        <p:cTn id="319" dur="500"/>
                                        <p:tgtEl>
                                          <p:spTgt spid="156"/>
                                        </p:tgtEl>
                                      </p:cBhvr>
                                    </p:animEffect>
                                    <p:set>
                                      <p:cBhvr>
                                        <p:cTn id="320" dur="1" fill="hold">
                                          <p:stCondLst>
                                            <p:cond delay="499"/>
                                          </p:stCondLst>
                                        </p:cTn>
                                        <p:tgtEl>
                                          <p:spTgt spid="156"/>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nodeType="clickEffect">
                                  <p:stCondLst>
                                    <p:cond delay="0"/>
                                  </p:stCondLst>
                                  <p:childTnLst>
                                    <p:set>
                                      <p:cBhvr>
                                        <p:cTn id="324" dur="1" fill="hold">
                                          <p:stCondLst>
                                            <p:cond delay="0"/>
                                          </p:stCondLst>
                                        </p:cTn>
                                        <p:tgtEl>
                                          <p:spTgt spid="157"/>
                                        </p:tgtEl>
                                        <p:attrNameLst>
                                          <p:attrName>style.visibility</p:attrName>
                                        </p:attrNameLst>
                                      </p:cBhvr>
                                      <p:to>
                                        <p:strVal val="visible"/>
                                      </p:to>
                                    </p:set>
                                    <p:animEffect transition="in" filter="wipe(left)">
                                      <p:cBhvr>
                                        <p:cTn id="325" dur="500"/>
                                        <p:tgtEl>
                                          <p:spTgt spid="157"/>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xit" presetSubtype="8" fill="hold" nodeType="clickEffect">
                                  <p:stCondLst>
                                    <p:cond delay="0"/>
                                  </p:stCondLst>
                                  <p:childTnLst>
                                    <p:animEffect transition="out" filter="wipe(left)">
                                      <p:cBhvr>
                                        <p:cTn id="329" dur="500"/>
                                        <p:tgtEl>
                                          <p:spTgt spid="157"/>
                                        </p:tgtEl>
                                      </p:cBhvr>
                                    </p:animEffect>
                                    <p:set>
                                      <p:cBhvr>
                                        <p:cTn id="330" dur="1" fill="hold">
                                          <p:stCondLst>
                                            <p:cond delay="499"/>
                                          </p:stCondLst>
                                        </p:cTn>
                                        <p:tgtEl>
                                          <p:spTgt spid="157"/>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42" presetClass="exit" presetSubtype="0" fill="hold" grpId="1" nodeType="clickEffect">
                                  <p:stCondLst>
                                    <p:cond delay="0"/>
                                  </p:stCondLst>
                                  <p:childTnLst>
                                    <p:animEffect transition="out" filter="fade">
                                      <p:cBhvr>
                                        <p:cTn id="334" dur="1000"/>
                                        <p:tgtEl>
                                          <p:spTgt spid="150"/>
                                        </p:tgtEl>
                                      </p:cBhvr>
                                    </p:animEffect>
                                    <p:anim calcmode="lin" valueType="num">
                                      <p:cBhvr>
                                        <p:cTn id="335" dur="1000"/>
                                        <p:tgtEl>
                                          <p:spTgt spid="150"/>
                                        </p:tgtEl>
                                        <p:attrNameLst>
                                          <p:attrName>ppt_x</p:attrName>
                                        </p:attrNameLst>
                                      </p:cBhvr>
                                      <p:tavLst>
                                        <p:tav tm="0">
                                          <p:val>
                                            <p:strVal val="ppt_x"/>
                                          </p:val>
                                        </p:tav>
                                        <p:tav tm="100000">
                                          <p:val>
                                            <p:strVal val="ppt_x"/>
                                          </p:val>
                                        </p:tav>
                                      </p:tavLst>
                                    </p:anim>
                                    <p:anim calcmode="lin" valueType="num">
                                      <p:cBhvr>
                                        <p:cTn id="336" dur="1000"/>
                                        <p:tgtEl>
                                          <p:spTgt spid="150"/>
                                        </p:tgtEl>
                                        <p:attrNameLst>
                                          <p:attrName>ppt_y</p:attrName>
                                        </p:attrNameLst>
                                      </p:cBhvr>
                                      <p:tavLst>
                                        <p:tav tm="0">
                                          <p:val>
                                            <p:strVal val="ppt_y"/>
                                          </p:val>
                                        </p:tav>
                                        <p:tav tm="100000">
                                          <p:val>
                                            <p:strVal val="ppt_y+.1"/>
                                          </p:val>
                                        </p:tav>
                                      </p:tavLst>
                                    </p:anim>
                                    <p:set>
                                      <p:cBhvr>
                                        <p:cTn id="337" dur="1" fill="hold">
                                          <p:stCondLst>
                                            <p:cond delay="999"/>
                                          </p:stCondLst>
                                        </p:cTn>
                                        <p:tgtEl>
                                          <p:spTgt spid="150"/>
                                        </p:tgtEl>
                                        <p:attrNameLst>
                                          <p:attrName>style.visibility</p:attrName>
                                        </p:attrNameLst>
                                      </p:cBhvr>
                                      <p:to>
                                        <p:strVal val="hidden"/>
                                      </p:to>
                                    </p:set>
                                  </p:childTnLst>
                                </p:cTn>
                              </p:par>
                              <p:par>
                                <p:cTn id="338" presetID="42" presetClass="exit" presetSubtype="0" fill="hold" nodeType="withEffect">
                                  <p:stCondLst>
                                    <p:cond delay="0"/>
                                  </p:stCondLst>
                                  <p:childTnLst>
                                    <p:animEffect transition="out" filter="fade">
                                      <p:cBhvr>
                                        <p:cTn id="339" dur="1000"/>
                                        <p:tgtEl>
                                          <p:spTgt spid="152"/>
                                        </p:tgtEl>
                                      </p:cBhvr>
                                    </p:animEffect>
                                    <p:anim calcmode="lin" valueType="num">
                                      <p:cBhvr>
                                        <p:cTn id="340" dur="1000"/>
                                        <p:tgtEl>
                                          <p:spTgt spid="152"/>
                                        </p:tgtEl>
                                        <p:attrNameLst>
                                          <p:attrName>ppt_x</p:attrName>
                                        </p:attrNameLst>
                                      </p:cBhvr>
                                      <p:tavLst>
                                        <p:tav tm="0">
                                          <p:val>
                                            <p:strVal val="ppt_x"/>
                                          </p:val>
                                        </p:tav>
                                        <p:tav tm="100000">
                                          <p:val>
                                            <p:strVal val="ppt_x"/>
                                          </p:val>
                                        </p:tav>
                                      </p:tavLst>
                                    </p:anim>
                                    <p:anim calcmode="lin" valueType="num">
                                      <p:cBhvr>
                                        <p:cTn id="341" dur="1000"/>
                                        <p:tgtEl>
                                          <p:spTgt spid="152"/>
                                        </p:tgtEl>
                                        <p:attrNameLst>
                                          <p:attrName>ppt_y</p:attrName>
                                        </p:attrNameLst>
                                      </p:cBhvr>
                                      <p:tavLst>
                                        <p:tav tm="0">
                                          <p:val>
                                            <p:strVal val="ppt_y"/>
                                          </p:val>
                                        </p:tav>
                                        <p:tav tm="100000">
                                          <p:val>
                                            <p:strVal val="ppt_y+.1"/>
                                          </p:val>
                                        </p:tav>
                                      </p:tavLst>
                                    </p:anim>
                                    <p:set>
                                      <p:cBhvr>
                                        <p:cTn id="342" dur="1" fill="hold">
                                          <p:stCondLst>
                                            <p:cond delay="999"/>
                                          </p:stCondLst>
                                        </p:cTn>
                                        <p:tgtEl>
                                          <p:spTgt spid="152"/>
                                        </p:tgtEl>
                                        <p:attrNameLst>
                                          <p:attrName>style.visibility</p:attrName>
                                        </p:attrNameLst>
                                      </p:cBhvr>
                                      <p:to>
                                        <p:strVal val="hidden"/>
                                      </p:to>
                                    </p:set>
                                  </p:childTnLst>
                                </p:cTn>
                              </p:par>
                              <p:par>
                                <p:cTn id="343" presetID="42" presetClass="exit" presetSubtype="0" fill="hold" grpId="1" nodeType="withEffect">
                                  <p:stCondLst>
                                    <p:cond delay="0"/>
                                  </p:stCondLst>
                                  <p:childTnLst>
                                    <p:animEffect transition="out" filter="fade">
                                      <p:cBhvr>
                                        <p:cTn id="344" dur="1000"/>
                                        <p:tgtEl>
                                          <p:spTgt spid="151"/>
                                        </p:tgtEl>
                                      </p:cBhvr>
                                    </p:animEffect>
                                    <p:anim calcmode="lin" valueType="num">
                                      <p:cBhvr>
                                        <p:cTn id="345" dur="1000"/>
                                        <p:tgtEl>
                                          <p:spTgt spid="151"/>
                                        </p:tgtEl>
                                        <p:attrNameLst>
                                          <p:attrName>ppt_x</p:attrName>
                                        </p:attrNameLst>
                                      </p:cBhvr>
                                      <p:tavLst>
                                        <p:tav tm="0">
                                          <p:val>
                                            <p:strVal val="ppt_x"/>
                                          </p:val>
                                        </p:tav>
                                        <p:tav tm="100000">
                                          <p:val>
                                            <p:strVal val="ppt_x"/>
                                          </p:val>
                                        </p:tav>
                                      </p:tavLst>
                                    </p:anim>
                                    <p:anim calcmode="lin" valueType="num">
                                      <p:cBhvr>
                                        <p:cTn id="346" dur="1000"/>
                                        <p:tgtEl>
                                          <p:spTgt spid="151"/>
                                        </p:tgtEl>
                                        <p:attrNameLst>
                                          <p:attrName>ppt_y</p:attrName>
                                        </p:attrNameLst>
                                      </p:cBhvr>
                                      <p:tavLst>
                                        <p:tav tm="0">
                                          <p:val>
                                            <p:strVal val="ppt_y"/>
                                          </p:val>
                                        </p:tav>
                                        <p:tav tm="100000">
                                          <p:val>
                                            <p:strVal val="ppt_y+.1"/>
                                          </p:val>
                                        </p:tav>
                                      </p:tavLst>
                                    </p:anim>
                                    <p:set>
                                      <p:cBhvr>
                                        <p:cTn id="347" dur="1" fill="hold">
                                          <p:stCondLst>
                                            <p:cond delay="999"/>
                                          </p:stCondLst>
                                        </p:cTn>
                                        <p:tgtEl>
                                          <p:spTgt spid="151"/>
                                        </p:tgtEl>
                                        <p:attrNameLst>
                                          <p:attrName>style.visibility</p:attrName>
                                        </p:attrNameLst>
                                      </p:cBhvr>
                                      <p:to>
                                        <p:strVal val="hidden"/>
                                      </p:to>
                                    </p:set>
                                  </p:childTnLst>
                                </p:cTn>
                              </p:par>
                            </p:childTnLst>
                          </p:cTn>
                        </p:par>
                      </p:childTnLst>
                    </p:cTn>
                  </p:par>
                  <p:par>
                    <p:cTn id="348" fill="hold">
                      <p:stCondLst>
                        <p:cond delay="indefinite"/>
                      </p:stCondLst>
                      <p:childTnLst>
                        <p:par>
                          <p:cTn id="349" fill="hold">
                            <p:stCondLst>
                              <p:cond delay="0"/>
                            </p:stCondLst>
                            <p:childTnLst>
                              <p:par>
                                <p:cTn id="350" presetID="2" presetClass="entr" presetSubtype="2" fill="hold" nodeType="clickEffect">
                                  <p:stCondLst>
                                    <p:cond delay="0"/>
                                  </p:stCondLst>
                                  <p:childTnLst>
                                    <p:set>
                                      <p:cBhvr>
                                        <p:cTn id="351" dur="1" fill="hold">
                                          <p:stCondLst>
                                            <p:cond delay="0"/>
                                          </p:stCondLst>
                                        </p:cTn>
                                        <p:tgtEl>
                                          <p:spTgt spid="158"/>
                                        </p:tgtEl>
                                        <p:attrNameLst>
                                          <p:attrName>style.visibility</p:attrName>
                                        </p:attrNameLst>
                                      </p:cBhvr>
                                      <p:to>
                                        <p:strVal val="visible"/>
                                      </p:to>
                                    </p:set>
                                    <p:anim calcmode="lin" valueType="num">
                                      <p:cBhvr additive="base">
                                        <p:cTn id="352" dur="500" fill="hold"/>
                                        <p:tgtEl>
                                          <p:spTgt spid="158"/>
                                        </p:tgtEl>
                                        <p:attrNameLst>
                                          <p:attrName>ppt_x</p:attrName>
                                        </p:attrNameLst>
                                      </p:cBhvr>
                                      <p:tavLst>
                                        <p:tav tm="0">
                                          <p:val>
                                            <p:strVal val="1+#ppt_w/2"/>
                                          </p:val>
                                        </p:tav>
                                        <p:tav tm="100000">
                                          <p:val>
                                            <p:strVal val="#ppt_x"/>
                                          </p:val>
                                        </p:tav>
                                      </p:tavLst>
                                    </p:anim>
                                    <p:anim calcmode="lin" valueType="num">
                                      <p:cBhvr additive="base">
                                        <p:cTn id="353" dur="500" fill="hold"/>
                                        <p:tgtEl>
                                          <p:spTgt spid="158"/>
                                        </p:tgtEl>
                                        <p:attrNameLst>
                                          <p:attrName>ppt_y</p:attrName>
                                        </p:attrNameLst>
                                      </p:cBhvr>
                                      <p:tavLst>
                                        <p:tav tm="0">
                                          <p:val>
                                            <p:strVal val="#ppt_y"/>
                                          </p:val>
                                        </p:tav>
                                        <p:tav tm="100000">
                                          <p:val>
                                            <p:strVal val="#ppt_y"/>
                                          </p:val>
                                        </p:tav>
                                      </p:tavLst>
                                    </p:anim>
                                  </p:childTnLst>
                                </p:cTn>
                              </p:par>
                              <p:par>
                                <p:cTn id="354" presetID="2" presetClass="entr" presetSubtype="2" fill="hold" nodeType="withEffect">
                                  <p:stCondLst>
                                    <p:cond delay="0"/>
                                  </p:stCondLst>
                                  <p:childTnLst>
                                    <p:set>
                                      <p:cBhvr>
                                        <p:cTn id="355" dur="1" fill="hold">
                                          <p:stCondLst>
                                            <p:cond delay="0"/>
                                          </p:stCondLst>
                                        </p:cTn>
                                        <p:tgtEl>
                                          <p:spTgt spid="161"/>
                                        </p:tgtEl>
                                        <p:attrNameLst>
                                          <p:attrName>style.visibility</p:attrName>
                                        </p:attrNameLst>
                                      </p:cBhvr>
                                      <p:to>
                                        <p:strVal val="visible"/>
                                      </p:to>
                                    </p:set>
                                    <p:anim calcmode="lin" valueType="num">
                                      <p:cBhvr additive="base">
                                        <p:cTn id="356" dur="500" fill="hold"/>
                                        <p:tgtEl>
                                          <p:spTgt spid="161"/>
                                        </p:tgtEl>
                                        <p:attrNameLst>
                                          <p:attrName>ppt_x</p:attrName>
                                        </p:attrNameLst>
                                      </p:cBhvr>
                                      <p:tavLst>
                                        <p:tav tm="0">
                                          <p:val>
                                            <p:strVal val="1+#ppt_w/2"/>
                                          </p:val>
                                        </p:tav>
                                        <p:tav tm="100000">
                                          <p:val>
                                            <p:strVal val="#ppt_x"/>
                                          </p:val>
                                        </p:tav>
                                      </p:tavLst>
                                    </p:anim>
                                    <p:anim calcmode="lin" valueType="num">
                                      <p:cBhvr additive="base">
                                        <p:cTn id="357" dur="500" fill="hold"/>
                                        <p:tgtEl>
                                          <p:spTgt spid="161"/>
                                        </p:tgtEl>
                                        <p:attrNameLst>
                                          <p:attrName>ppt_y</p:attrName>
                                        </p:attrNameLst>
                                      </p:cBhvr>
                                      <p:tavLst>
                                        <p:tav tm="0">
                                          <p:val>
                                            <p:strVal val="#ppt_y"/>
                                          </p:val>
                                        </p:tav>
                                        <p:tav tm="100000">
                                          <p:val>
                                            <p:strVal val="#ppt_y"/>
                                          </p:val>
                                        </p:tav>
                                      </p:tavLst>
                                    </p:anim>
                                  </p:childTnLst>
                                </p:cTn>
                              </p:par>
                              <p:par>
                                <p:cTn id="358" presetID="2" presetClass="entr" presetSubtype="2" fill="hold" nodeType="withEffect">
                                  <p:stCondLst>
                                    <p:cond delay="0"/>
                                  </p:stCondLst>
                                  <p:childTnLst>
                                    <p:set>
                                      <p:cBhvr>
                                        <p:cTn id="359" dur="1" fill="hold">
                                          <p:stCondLst>
                                            <p:cond delay="0"/>
                                          </p:stCondLst>
                                        </p:cTn>
                                        <p:tgtEl>
                                          <p:spTgt spid="160"/>
                                        </p:tgtEl>
                                        <p:attrNameLst>
                                          <p:attrName>style.visibility</p:attrName>
                                        </p:attrNameLst>
                                      </p:cBhvr>
                                      <p:to>
                                        <p:strVal val="visible"/>
                                      </p:to>
                                    </p:set>
                                    <p:anim calcmode="lin" valueType="num">
                                      <p:cBhvr additive="base">
                                        <p:cTn id="360" dur="500" fill="hold"/>
                                        <p:tgtEl>
                                          <p:spTgt spid="160"/>
                                        </p:tgtEl>
                                        <p:attrNameLst>
                                          <p:attrName>ppt_x</p:attrName>
                                        </p:attrNameLst>
                                      </p:cBhvr>
                                      <p:tavLst>
                                        <p:tav tm="0">
                                          <p:val>
                                            <p:strVal val="1+#ppt_w/2"/>
                                          </p:val>
                                        </p:tav>
                                        <p:tav tm="100000">
                                          <p:val>
                                            <p:strVal val="#ppt_x"/>
                                          </p:val>
                                        </p:tav>
                                      </p:tavLst>
                                    </p:anim>
                                    <p:anim calcmode="lin" valueType="num">
                                      <p:cBhvr additive="base">
                                        <p:cTn id="361" dur="500" fill="hold"/>
                                        <p:tgtEl>
                                          <p:spTgt spid="160"/>
                                        </p:tgtEl>
                                        <p:attrNameLst>
                                          <p:attrName>ppt_y</p:attrName>
                                        </p:attrNameLst>
                                      </p:cBhvr>
                                      <p:tavLst>
                                        <p:tav tm="0">
                                          <p:val>
                                            <p:strVal val="#ppt_y"/>
                                          </p:val>
                                        </p:tav>
                                        <p:tav tm="100000">
                                          <p:val>
                                            <p:strVal val="#ppt_y"/>
                                          </p:val>
                                        </p:tav>
                                      </p:tavLst>
                                    </p:anim>
                                  </p:childTnLst>
                                </p:cTn>
                              </p:par>
                              <p:par>
                                <p:cTn id="362" presetID="2" presetClass="entr" presetSubtype="2" fill="hold" nodeType="withEffect">
                                  <p:stCondLst>
                                    <p:cond delay="0"/>
                                  </p:stCondLst>
                                  <p:childTnLst>
                                    <p:set>
                                      <p:cBhvr>
                                        <p:cTn id="363" dur="1" fill="hold">
                                          <p:stCondLst>
                                            <p:cond delay="0"/>
                                          </p:stCondLst>
                                        </p:cTn>
                                        <p:tgtEl>
                                          <p:spTgt spid="159"/>
                                        </p:tgtEl>
                                        <p:attrNameLst>
                                          <p:attrName>style.visibility</p:attrName>
                                        </p:attrNameLst>
                                      </p:cBhvr>
                                      <p:to>
                                        <p:strVal val="visible"/>
                                      </p:to>
                                    </p:set>
                                    <p:anim calcmode="lin" valueType="num">
                                      <p:cBhvr additive="base">
                                        <p:cTn id="364" dur="500" fill="hold"/>
                                        <p:tgtEl>
                                          <p:spTgt spid="159"/>
                                        </p:tgtEl>
                                        <p:attrNameLst>
                                          <p:attrName>ppt_x</p:attrName>
                                        </p:attrNameLst>
                                      </p:cBhvr>
                                      <p:tavLst>
                                        <p:tav tm="0">
                                          <p:val>
                                            <p:strVal val="1+#ppt_w/2"/>
                                          </p:val>
                                        </p:tav>
                                        <p:tav tm="100000">
                                          <p:val>
                                            <p:strVal val="#ppt_x"/>
                                          </p:val>
                                        </p:tav>
                                      </p:tavLst>
                                    </p:anim>
                                    <p:anim calcmode="lin" valueType="num">
                                      <p:cBhvr additive="base">
                                        <p:cTn id="365" dur="500" fill="hold"/>
                                        <p:tgtEl>
                                          <p:spTgt spid="159"/>
                                        </p:tgtEl>
                                        <p:attrNameLst>
                                          <p:attrName>ppt_y</p:attrName>
                                        </p:attrNameLst>
                                      </p:cBhvr>
                                      <p:tavLst>
                                        <p:tav tm="0">
                                          <p:val>
                                            <p:strVal val="#ppt_y"/>
                                          </p:val>
                                        </p:tav>
                                        <p:tav tm="100000">
                                          <p:val>
                                            <p:strVal val="#ppt_y"/>
                                          </p:val>
                                        </p:tav>
                                      </p:tavLst>
                                    </p:anim>
                                  </p:childTnLst>
                                </p:cTn>
                              </p:par>
                              <p:par>
                                <p:cTn id="366" presetID="2" presetClass="entr" presetSubtype="2" fill="hold" grpId="0" nodeType="withEffect">
                                  <p:stCondLst>
                                    <p:cond delay="0"/>
                                  </p:stCondLst>
                                  <p:childTnLst>
                                    <p:set>
                                      <p:cBhvr>
                                        <p:cTn id="367" dur="1" fill="hold">
                                          <p:stCondLst>
                                            <p:cond delay="0"/>
                                          </p:stCondLst>
                                        </p:cTn>
                                        <p:tgtEl>
                                          <p:spTgt spid="162"/>
                                        </p:tgtEl>
                                        <p:attrNameLst>
                                          <p:attrName>style.visibility</p:attrName>
                                        </p:attrNameLst>
                                      </p:cBhvr>
                                      <p:to>
                                        <p:strVal val="visible"/>
                                      </p:to>
                                    </p:set>
                                    <p:anim calcmode="lin" valueType="num">
                                      <p:cBhvr additive="base">
                                        <p:cTn id="368" dur="500" fill="hold"/>
                                        <p:tgtEl>
                                          <p:spTgt spid="162"/>
                                        </p:tgtEl>
                                        <p:attrNameLst>
                                          <p:attrName>ppt_x</p:attrName>
                                        </p:attrNameLst>
                                      </p:cBhvr>
                                      <p:tavLst>
                                        <p:tav tm="0">
                                          <p:val>
                                            <p:strVal val="1+#ppt_w/2"/>
                                          </p:val>
                                        </p:tav>
                                        <p:tav tm="100000">
                                          <p:val>
                                            <p:strVal val="#ppt_x"/>
                                          </p:val>
                                        </p:tav>
                                      </p:tavLst>
                                    </p:anim>
                                    <p:anim calcmode="lin" valueType="num">
                                      <p:cBhvr additive="base">
                                        <p:cTn id="369" dur="500" fill="hold"/>
                                        <p:tgtEl>
                                          <p:spTgt spid="162"/>
                                        </p:tgtEl>
                                        <p:attrNameLst>
                                          <p:attrName>ppt_y</p:attrName>
                                        </p:attrNameLst>
                                      </p:cBhvr>
                                      <p:tavLst>
                                        <p:tav tm="0">
                                          <p:val>
                                            <p:strVal val="#ppt_y"/>
                                          </p:val>
                                        </p:tav>
                                        <p:tav tm="100000">
                                          <p:val>
                                            <p:strVal val="#ppt_y"/>
                                          </p:val>
                                        </p:tav>
                                      </p:tavLst>
                                    </p:anim>
                                  </p:childTnLst>
                                </p:cTn>
                              </p:par>
                              <p:par>
                                <p:cTn id="370" presetID="2" presetClass="entr" presetSubtype="2" fill="hold" grpId="0" nodeType="withEffect">
                                  <p:stCondLst>
                                    <p:cond delay="0"/>
                                  </p:stCondLst>
                                  <p:childTnLst>
                                    <p:set>
                                      <p:cBhvr>
                                        <p:cTn id="371" dur="1" fill="hold">
                                          <p:stCondLst>
                                            <p:cond delay="0"/>
                                          </p:stCondLst>
                                        </p:cTn>
                                        <p:tgtEl>
                                          <p:spTgt spid="163"/>
                                        </p:tgtEl>
                                        <p:attrNameLst>
                                          <p:attrName>style.visibility</p:attrName>
                                        </p:attrNameLst>
                                      </p:cBhvr>
                                      <p:to>
                                        <p:strVal val="visible"/>
                                      </p:to>
                                    </p:set>
                                    <p:anim calcmode="lin" valueType="num">
                                      <p:cBhvr additive="base">
                                        <p:cTn id="372" dur="500" fill="hold"/>
                                        <p:tgtEl>
                                          <p:spTgt spid="163"/>
                                        </p:tgtEl>
                                        <p:attrNameLst>
                                          <p:attrName>ppt_x</p:attrName>
                                        </p:attrNameLst>
                                      </p:cBhvr>
                                      <p:tavLst>
                                        <p:tav tm="0">
                                          <p:val>
                                            <p:strVal val="1+#ppt_w/2"/>
                                          </p:val>
                                        </p:tav>
                                        <p:tav tm="100000">
                                          <p:val>
                                            <p:strVal val="#ppt_x"/>
                                          </p:val>
                                        </p:tav>
                                      </p:tavLst>
                                    </p:anim>
                                    <p:anim calcmode="lin" valueType="num">
                                      <p:cBhvr additive="base">
                                        <p:cTn id="373" dur="500" fill="hold"/>
                                        <p:tgtEl>
                                          <p:spTgt spid="163"/>
                                        </p:tgtEl>
                                        <p:attrNameLst>
                                          <p:attrName>ppt_y</p:attrName>
                                        </p:attrNameLst>
                                      </p:cBhvr>
                                      <p:tavLst>
                                        <p:tav tm="0">
                                          <p:val>
                                            <p:strVal val="#ppt_y"/>
                                          </p:val>
                                        </p:tav>
                                        <p:tav tm="100000">
                                          <p:val>
                                            <p:strVal val="#ppt_y"/>
                                          </p:val>
                                        </p:tav>
                                      </p:tavLst>
                                    </p:anim>
                                  </p:childTnLst>
                                </p:cTn>
                              </p:par>
                              <p:par>
                                <p:cTn id="374" presetID="2" presetClass="entr" presetSubtype="2" fill="hold" grpId="0" nodeType="withEffect">
                                  <p:stCondLst>
                                    <p:cond delay="0"/>
                                  </p:stCondLst>
                                  <p:childTnLst>
                                    <p:set>
                                      <p:cBhvr>
                                        <p:cTn id="375" dur="1" fill="hold">
                                          <p:stCondLst>
                                            <p:cond delay="0"/>
                                          </p:stCondLst>
                                        </p:cTn>
                                        <p:tgtEl>
                                          <p:spTgt spid="164"/>
                                        </p:tgtEl>
                                        <p:attrNameLst>
                                          <p:attrName>style.visibility</p:attrName>
                                        </p:attrNameLst>
                                      </p:cBhvr>
                                      <p:to>
                                        <p:strVal val="visible"/>
                                      </p:to>
                                    </p:set>
                                    <p:anim calcmode="lin" valueType="num">
                                      <p:cBhvr additive="base">
                                        <p:cTn id="376" dur="500" fill="hold"/>
                                        <p:tgtEl>
                                          <p:spTgt spid="164"/>
                                        </p:tgtEl>
                                        <p:attrNameLst>
                                          <p:attrName>ppt_x</p:attrName>
                                        </p:attrNameLst>
                                      </p:cBhvr>
                                      <p:tavLst>
                                        <p:tav tm="0">
                                          <p:val>
                                            <p:strVal val="1+#ppt_w/2"/>
                                          </p:val>
                                        </p:tav>
                                        <p:tav tm="100000">
                                          <p:val>
                                            <p:strVal val="#ppt_x"/>
                                          </p:val>
                                        </p:tav>
                                      </p:tavLst>
                                    </p:anim>
                                    <p:anim calcmode="lin" valueType="num">
                                      <p:cBhvr additive="base">
                                        <p:cTn id="377" dur="500" fill="hold"/>
                                        <p:tgtEl>
                                          <p:spTgt spid="164"/>
                                        </p:tgtEl>
                                        <p:attrNameLst>
                                          <p:attrName>ppt_y</p:attrName>
                                        </p:attrNameLst>
                                      </p:cBhvr>
                                      <p:tavLst>
                                        <p:tav tm="0">
                                          <p:val>
                                            <p:strVal val="#ppt_y"/>
                                          </p:val>
                                        </p:tav>
                                        <p:tav tm="100000">
                                          <p:val>
                                            <p:strVal val="#ppt_y"/>
                                          </p:val>
                                        </p:tav>
                                      </p:tavLst>
                                    </p:anim>
                                  </p:childTnLst>
                                </p:cTn>
                              </p:par>
                              <p:par>
                                <p:cTn id="378" presetID="2" presetClass="entr" presetSubtype="2" fill="hold" grpId="0" nodeType="withEffect">
                                  <p:stCondLst>
                                    <p:cond delay="0"/>
                                  </p:stCondLst>
                                  <p:childTnLst>
                                    <p:set>
                                      <p:cBhvr>
                                        <p:cTn id="379" dur="1" fill="hold">
                                          <p:stCondLst>
                                            <p:cond delay="0"/>
                                          </p:stCondLst>
                                        </p:cTn>
                                        <p:tgtEl>
                                          <p:spTgt spid="166"/>
                                        </p:tgtEl>
                                        <p:attrNameLst>
                                          <p:attrName>style.visibility</p:attrName>
                                        </p:attrNameLst>
                                      </p:cBhvr>
                                      <p:to>
                                        <p:strVal val="visible"/>
                                      </p:to>
                                    </p:set>
                                    <p:anim calcmode="lin" valueType="num">
                                      <p:cBhvr additive="base">
                                        <p:cTn id="380" dur="500" fill="hold"/>
                                        <p:tgtEl>
                                          <p:spTgt spid="166"/>
                                        </p:tgtEl>
                                        <p:attrNameLst>
                                          <p:attrName>ppt_x</p:attrName>
                                        </p:attrNameLst>
                                      </p:cBhvr>
                                      <p:tavLst>
                                        <p:tav tm="0">
                                          <p:val>
                                            <p:strVal val="1+#ppt_w/2"/>
                                          </p:val>
                                        </p:tav>
                                        <p:tav tm="100000">
                                          <p:val>
                                            <p:strVal val="#ppt_x"/>
                                          </p:val>
                                        </p:tav>
                                      </p:tavLst>
                                    </p:anim>
                                    <p:anim calcmode="lin" valueType="num">
                                      <p:cBhvr additive="base">
                                        <p:cTn id="381" dur="5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382" fill="hold">
                      <p:stCondLst>
                        <p:cond delay="indefinite"/>
                      </p:stCondLst>
                      <p:childTnLst>
                        <p:par>
                          <p:cTn id="383" fill="hold">
                            <p:stCondLst>
                              <p:cond delay="0"/>
                            </p:stCondLst>
                            <p:childTnLst>
                              <p:par>
                                <p:cTn id="384" presetID="14" presetClass="entr" presetSubtype="10" fill="hold" grpId="1" nodeType="clickEffect">
                                  <p:stCondLst>
                                    <p:cond delay="0"/>
                                  </p:stCondLst>
                                  <p:childTnLst>
                                    <p:set>
                                      <p:cBhvr>
                                        <p:cTn id="385" dur="1" fill="hold">
                                          <p:stCondLst>
                                            <p:cond delay="0"/>
                                          </p:stCondLst>
                                        </p:cTn>
                                        <p:tgtEl>
                                          <p:spTgt spid="167"/>
                                        </p:tgtEl>
                                        <p:attrNameLst>
                                          <p:attrName>style.visibility</p:attrName>
                                        </p:attrNameLst>
                                      </p:cBhvr>
                                      <p:to>
                                        <p:strVal val="visible"/>
                                      </p:to>
                                    </p:set>
                                    <p:animEffect transition="in" filter="randombar(horizontal)">
                                      <p:cBhvr>
                                        <p:cTn id="386" dur="500"/>
                                        <p:tgtEl>
                                          <p:spTgt spid="167"/>
                                        </p:tgtEl>
                                      </p:cBhvr>
                                    </p:animEffect>
                                  </p:childTnLst>
                                </p:cTn>
                              </p:par>
                              <p:par>
                                <p:cTn id="387" presetID="26" presetClass="emph" presetSubtype="0" fill="hold" grpId="2" nodeType="withEffect">
                                  <p:stCondLst>
                                    <p:cond delay="0"/>
                                  </p:stCondLst>
                                  <p:childTnLst>
                                    <p:animEffect transition="out" filter="fade">
                                      <p:cBhvr>
                                        <p:cTn id="388" dur="500" tmFilter="0, 0; .2, .5; .8, .5; 1, 0"/>
                                        <p:tgtEl>
                                          <p:spTgt spid="167"/>
                                        </p:tgtEl>
                                      </p:cBhvr>
                                    </p:animEffect>
                                    <p:animScale>
                                      <p:cBhvr>
                                        <p:cTn id="389" dur="250" autoRev="1" fill="hold"/>
                                        <p:tgtEl>
                                          <p:spTgt spid="167"/>
                                        </p:tgtEl>
                                      </p:cBhvr>
                                      <p:by x="105000" y="105000"/>
                                    </p:animScale>
                                  </p:childTnLst>
                                </p:cTn>
                              </p:par>
                            </p:childTnLst>
                          </p:cTn>
                        </p:par>
                      </p:childTnLst>
                    </p:cTn>
                  </p:par>
                  <p:par>
                    <p:cTn id="390" fill="hold">
                      <p:stCondLst>
                        <p:cond delay="indefinite"/>
                      </p:stCondLst>
                      <p:childTnLst>
                        <p:par>
                          <p:cTn id="391" fill="hold">
                            <p:stCondLst>
                              <p:cond delay="0"/>
                            </p:stCondLst>
                            <p:childTnLst>
                              <p:par>
                                <p:cTn id="392" presetID="12" presetClass="entr" presetSubtype="4" fill="hold" nodeType="clickEffect">
                                  <p:stCondLst>
                                    <p:cond delay="0"/>
                                  </p:stCondLst>
                                  <p:childTnLst>
                                    <p:set>
                                      <p:cBhvr>
                                        <p:cTn id="393" dur="1" fill="hold">
                                          <p:stCondLst>
                                            <p:cond delay="0"/>
                                          </p:stCondLst>
                                        </p:cTn>
                                        <p:tgtEl>
                                          <p:spTgt spid="168"/>
                                        </p:tgtEl>
                                        <p:attrNameLst>
                                          <p:attrName>style.visibility</p:attrName>
                                        </p:attrNameLst>
                                      </p:cBhvr>
                                      <p:to>
                                        <p:strVal val="visible"/>
                                      </p:to>
                                    </p:set>
                                    <p:anim calcmode="lin" valueType="num">
                                      <p:cBhvr additive="base">
                                        <p:cTn id="394" dur="500"/>
                                        <p:tgtEl>
                                          <p:spTgt spid="168"/>
                                        </p:tgtEl>
                                        <p:attrNameLst>
                                          <p:attrName>ppt_y</p:attrName>
                                        </p:attrNameLst>
                                      </p:cBhvr>
                                      <p:tavLst>
                                        <p:tav tm="0">
                                          <p:val>
                                            <p:strVal val="#ppt_y+#ppt_h*1.125000"/>
                                          </p:val>
                                        </p:tav>
                                        <p:tav tm="100000">
                                          <p:val>
                                            <p:strVal val="#ppt_y"/>
                                          </p:val>
                                        </p:tav>
                                      </p:tavLst>
                                    </p:anim>
                                    <p:animEffect transition="in" filter="wipe(up)">
                                      <p:cBhvr>
                                        <p:cTn id="395" dur="500"/>
                                        <p:tgtEl>
                                          <p:spTgt spid="168"/>
                                        </p:tgtEl>
                                      </p:cBhvr>
                                    </p:animEffect>
                                  </p:childTnLst>
                                </p:cTn>
                              </p:par>
                              <p:par>
                                <p:cTn id="396" presetID="14" presetClass="entr" presetSubtype="10" fill="hold" grpId="0" nodeType="withEffect">
                                  <p:stCondLst>
                                    <p:cond delay="0"/>
                                  </p:stCondLst>
                                  <p:childTnLst>
                                    <p:set>
                                      <p:cBhvr>
                                        <p:cTn id="397" dur="1" fill="hold">
                                          <p:stCondLst>
                                            <p:cond delay="0"/>
                                          </p:stCondLst>
                                        </p:cTn>
                                        <p:tgtEl>
                                          <p:spTgt spid="169"/>
                                        </p:tgtEl>
                                        <p:attrNameLst>
                                          <p:attrName>style.visibility</p:attrName>
                                        </p:attrNameLst>
                                      </p:cBhvr>
                                      <p:to>
                                        <p:strVal val="visible"/>
                                      </p:to>
                                    </p:set>
                                    <p:animEffect transition="in" filter="randombar(horizontal)">
                                      <p:cBhvr>
                                        <p:cTn id="398" dur="500"/>
                                        <p:tgtEl>
                                          <p:spTgt spid="169"/>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nodeType="clickEffect">
                                  <p:stCondLst>
                                    <p:cond delay="0"/>
                                  </p:stCondLst>
                                  <p:childTnLst>
                                    <p:set>
                                      <p:cBhvr>
                                        <p:cTn id="402" dur="1" fill="hold">
                                          <p:stCondLst>
                                            <p:cond delay="0"/>
                                          </p:stCondLst>
                                        </p:cTn>
                                        <p:tgtEl>
                                          <p:spTgt spid="170"/>
                                        </p:tgtEl>
                                        <p:attrNameLst>
                                          <p:attrName>style.visibility</p:attrName>
                                        </p:attrNameLst>
                                      </p:cBhvr>
                                      <p:to>
                                        <p:strVal val="visible"/>
                                      </p:to>
                                    </p:set>
                                    <p:animEffect transition="in" filter="wipe(left)">
                                      <p:cBhvr>
                                        <p:cTn id="403" dur="500"/>
                                        <p:tgtEl>
                                          <p:spTgt spid="170"/>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xit" presetSubtype="8" fill="hold" nodeType="clickEffect">
                                  <p:stCondLst>
                                    <p:cond delay="0"/>
                                  </p:stCondLst>
                                  <p:childTnLst>
                                    <p:animEffect transition="out" filter="wipe(left)">
                                      <p:cBhvr>
                                        <p:cTn id="407" dur="500"/>
                                        <p:tgtEl>
                                          <p:spTgt spid="170"/>
                                        </p:tgtEl>
                                      </p:cBhvr>
                                    </p:animEffect>
                                    <p:set>
                                      <p:cBhvr>
                                        <p:cTn id="408" dur="1" fill="hold">
                                          <p:stCondLst>
                                            <p:cond delay="499"/>
                                          </p:stCondLst>
                                        </p:cTn>
                                        <p:tgtEl>
                                          <p:spTgt spid="170"/>
                                        </p:tgtEl>
                                        <p:attrNameLst>
                                          <p:attrName>style.visibility</p:attrName>
                                        </p:attrNameLst>
                                      </p:cBhvr>
                                      <p:to>
                                        <p:strVal val="hidden"/>
                                      </p:to>
                                    </p:set>
                                  </p:childTnLst>
                                </p:cTn>
                              </p:par>
                            </p:childTnLst>
                          </p:cTn>
                        </p:par>
                      </p:childTnLst>
                    </p:cTn>
                  </p:par>
                  <p:par>
                    <p:cTn id="409" fill="hold">
                      <p:stCondLst>
                        <p:cond delay="indefinite"/>
                      </p:stCondLst>
                      <p:childTnLst>
                        <p:par>
                          <p:cTn id="410" fill="hold">
                            <p:stCondLst>
                              <p:cond delay="0"/>
                            </p:stCondLst>
                            <p:childTnLst>
                              <p:par>
                                <p:cTn id="411" presetID="22" presetClass="entr" presetSubtype="1" fill="hold" nodeType="clickEffect">
                                  <p:stCondLst>
                                    <p:cond delay="0"/>
                                  </p:stCondLst>
                                  <p:childTnLst>
                                    <p:set>
                                      <p:cBhvr>
                                        <p:cTn id="412" dur="1" fill="hold">
                                          <p:stCondLst>
                                            <p:cond delay="0"/>
                                          </p:stCondLst>
                                        </p:cTn>
                                        <p:tgtEl>
                                          <p:spTgt spid="172"/>
                                        </p:tgtEl>
                                        <p:attrNameLst>
                                          <p:attrName>style.visibility</p:attrName>
                                        </p:attrNameLst>
                                      </p:cBhvr>
                                      <p:to>
                                        <p:strVal val="visible"/>
                                      </p:to>
                                    </p:set>
                                    <p:animEffect transition="in" filter="wipe(up)">
                                      <p:cBhvr>
                                        <p:cTn id="413" dur="500"/>
                                        <p:tgtEl>
                                          <p:spTgt spid="172"/>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xit" presetSubtype="1" fill="hold" nodeType="clickEffect">
                                  <p:stCondLst>
                                    <p:cond delay="0"/>
                                  </p:stCondLst>
                                  <p:childTnLst>
                                    <p:animEffect transition="out" filter="wipe(up)">
                                      <p:cBhvr>
                                        <p:cTn id="417" dur="500"/>
                                        <p:tgtEl>
                                          <p:spTgt spid="172"/>
                                        </p:tgtEl>
                                      </p:cBhvr>
                                    </p:animEffect>
                                    <p:set>
                                      <p:cBhvr>
                                        <p:cTn id="418" dur="1" fill="hold">
                                          <p:stCondLst>
                                            <p:cond delay="499"/>
                                          </p:stCondLst>
                                        </p:cTn>
                                        <p:tgtEl>
                                          <p:spTgt spid="172"/>
                                        </p:tgtEl>
                                        <p:attrNameLst>
                                          <p:attrName>style.visibility</p:attrName>
                                        </p:attrNameLst>
                                      </p:cBhvr>
                                      <p:to>
                                        <p:strVal val="hidden"/>
                                      </p:to>
                                    </p:set>
                                  </p:childTnLst>
                                </p:cTn>
                              </p:par>
                            </p:childTnLst>
                          </p:cTn>
                        </p:par>
                      </p:childTnLst>
                    </p:cTn>
                  </p:par>
                  <p:par>
                    <p:cTn id="419" fill="hold">
                      <p:stCondLst>
                        <p:cond delay="indefinite"/>
                      </p:stCondLst>
                      <p:childTnLst>
                        <p:par>
                          <p:cTn id="420" fill="hold">
                            <p:stCondLst>
                              <p:cond delay="0"/>
                            </p:stCondLst>
                            <p:childTnLst>
                              <p:par>
                                <p:cTn id="421" presetID="22" presetClass="entr" presetSubtype="4" fill="hold" nodeType="clickEffect">
                                  <p:stCondLst>
                                    <p:cond delay="0"/>
                                  </p:stCondLst>
                                  <p:childTnLst>
                                    <p:set>
                                      <p:cBhvr>
                                        <p:cTn id="422" dur="1" fill="hold">
                                          <p:stCondLst>
                                            <p:cond delay="0"/>
                                          </p:stCondLst>
                                        </p:cTn>
                                        <p:tgtEl>
                                          <p:spTgt spid="187"/>
                                        </p:tgtEl>
                                        <p:attrNameLst>
                                          <p:attrName>style.visibility</p:attrName>
                                        </p:attrNameLst>
                                      </p:cBhvr>
                                      <p:to>
                                        <p:strVal val="visible"/>
                                      </p:to>
                                    </p:set>
                                    <p:animEffect transition="in" filter="wipe(down)">
                                      <p:cBhvr>
                                        <p:cTn id="423" dur="500"/>
                                        <p:tgtEl>
                                          <p:spTgt spid="187"/>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xit" presetSubtype="4" fill="hold" nodeType="clickEffect">
                                  <p:stCondLst>
                                    <p:cond delay="0"/>
                                  </p:stCondLst>
                                  <p:childTnLst>
                                    <p:animEffect transition="out" filter="wipe(down)">
                                      <p:cBhvr>
                                        <p:cTn id="427" dur="500"/>
                                        <p:tgtEl>
                                          <p:spTgt spid="187"/>
                                        </p:tgtEl>
                                      </p:cBhvr>
                                    </p:animEffect>
                                    <p:set>
                                      <p:cBhvr>
                                        <p:cTn id="428" dur="1" fill="hold">
                                          <p:stCondLst>
                                            <p:cond delay="499"/>
                                          </p:stCondLst>
                                        </p:cTn>
                                        <p:tgtEl>
                                          <p:spTgt spid="187"/>
                                        </p:tgtEl>
                                        <p:attrNameLst>
                                          <p:attrName>style.visibility</p:attrName>
                                        </p:attrNameLst>
                                      </p:cBhvr>
                                      <p:to>
                                        <p:strVal val="hidden"/>
                                      </p:to>
                                    </p:set>
                                  </p:childTnLst>
                                </p:cTn>
                              </p:par>
                            </p:childTnLst>
                          </p:cTn>
                        </p:par>
                      </p:childTnLst>
                    </p:cTn>
                  </p:par>
                  <p:par>
                    <p:cTn id="429" fill="hold">
                      <p:stCondLst>
                        <p:cond delay="indefinite"/>
                      </p:stCondLst>
                      <p:childTnLst>
                        <p:par>
                          <p:cTn id="430" fill="hold">
                            <p:stCondLst>
                              <p:cond delay="0"/>
                            </p:stCondLst>
                            <p:childTnLst>
                              <p:par>
                                <p:cTn id="431" presetID="22" presetClass="entr" presetSubtype="4" fill="hold" nodeType="clickEffect">
                                  <p:stCondLst>
                                    <p:cond delay="0"/>
                                  </p:stCondLst>
                                  <p:childTnLst>
                                    <p:set>
                                      <p:cBhvr>
                                        <p:cTn id="432" dur="1" fill="hold">
                                          <p:stCondLst>
                                            <p:cond delay="0"/>
                                          </p:stCondLst>
                                        </p:cTn>
                                        <p:tgtEl>
                                          <p:spTgt spid="171"/>
                                        </p:tgtEl>
                                        <p:attrNameLst>
                                          <p:attrName>style.visibility</p:attrName>
                                        </p:attrNameLst>
                                      </p:cBhvr>
                                      <p:to>
                                        <p:strVal val="visible"/>
                                      </p:to>
                                    </p:set>
                                    <p:animEffect transition="in" filter="wipe(down)">
                                      <p:cBhvr>
                                        <p:cTn id="433" dur="500"/>
                                        <p:tgtEl>
                                          <p:spTgt spid="171"/>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xit" presetSubtype="4" fill="hold" nodeType="clickEffect">
                                  <p:stCondLst>
                                    <p:cond delay="0"/>
                                  </p:stCondLst>
                                  <p:childTnLst>
                                    <p:animEffect transition="out" filter="wipe(down)">
                                      <p:cBhvr>
                                        <p:cTn id="437" dur="500"/>
                                        <p:tgtEl>
                                          <p:spTgt spid="171"/>
                                        </p:tgtEl>
                                      </p:cBhvr>
                                    </p:animEffect>
                                    <p:set>
                                      <p:cBhvr>
                                        <p:cTn id="438" dur="1" fill="hold">
                                          <p:stCondLst>
                                            <p:cond delay="499"/>
                                          </p:stCondLst>
                                        </p:cTn>
                                        <p:tgtEl>
                                          <p:spTgt spid="171"/>
                                        </p:tgtEl>
                                        <p:attrNameLst>
                                          <p:attrName>style.visibility</p:attrName>
                                        </p:attrNameLst>
                                      </p:cBhvr>
                                      <p:to>
                                        <p:strVal val="hidden"/>
                                      </p:to>
                                    </p:set>
                                  </p:childTnLst>
                                </p:cTn>
                              </p:par>
                            </p:childTnLst>
                          </p:cTn>
                        </p:par>
                      </p:childTnLst>
                    </p:cTn>
                  </p:par>
                  <p:par>
                    <p:cTn id="439" fill="hold">
                      <p:stCondLst>
                        <p:cond delay="indefinite"/>
                      </p:stCondLst>
                      <p:childTnLst>
                        <p:par>
                          <p:cTn id="440" fill="hold">
                            <p:stCondLst>
                              <p:cond delay="0"/>
                            </p:stCondLst>
                            <p:childTnLst>
                              <p:par>
                                <p:cTn id="441" presetID="63" presetClass="path" presetSubtype="0" accel="50000" decel="50000" fill="hold" nodeType="clickEffect">
                                  <p:stCondLst>
                                    <p:cond delay="0"/>
                                  </p:stCondLst>
                                  <p:childTnLst>
                                    <p:animMotion origin="layout" path="M 0.000000 0.000000 L 0.082847 -0.001019 " pathEditMode="relative" rAng="0" ptsTypes="">
                                      <p:cBhvr>
                                        <p:cTn id="442" dur="2000" fill="hold"/>
                                        <p:tgtEl>
                                          <p:spTgt spid="101"/>
                                        </p:tgtEl>
                                        <p:attrNameLst>
                                          <p:attrName>ppt_x</p:attrName>
                                          <p:attrName>ppt_y</p:attrName>
                                        </p:attrNameLst>
                                      </p:cBhvr>
                                      <p:rCtr x="40" y="1"/>
                                    </p:animMotion>
                                  </p:childTnLst>
                                </p:cTn>
                              </p:par>
                            </p:childTnLst>
                          </p:cTn>
                        </p:par>
                      </p:childTnLst>
                    </p:cTn>
                  </p:par>
                  <p:par>
                    <p:cTn id="443" fill="hold">
                      <p:stCondLst>
                        <p:cond delay="indefinite"/>
                      </p:stCondLst>
                      <p:childTnLst>
                        <p:par>
                          <p:cTn id="444" fill="hold">
                            <p:stCondLst>
                              <p:cond delay="0"/>
                            </p:stCondLst>
                            <p:childTnLst>
                              <p:par>
                                <p:cTn id="445" presetID="14" presetClass="entr" presetSubtype="10" fill="hold" nodeType="clickEffect">
                                  <p:stCondLst>
                                    <p:cond delay="0"/>
                                  </p:stCondLst>
                                  <p:childTnLst>
                                    <p:set>
                                      <p:cBhvr>
                                        <p:cTn id="446" dur="1" fill="hold">
                                          <p:stCondLst>
                                            <p:cond delay="0"/>
                                          </p:stCondLst>
                                        </p:cTn>
                                        <p:tgtEl>
                                          <p:spTgt spid="140"/>
                                        </p:tgtEl>
                                        <p:attrNameLst>
                                          <p:attrName>style.visibility</p:attrName>
                                        </p:attrNameLst>
                                      </p:cBhvr>
                                      <p:to>
                                        <p:strVal val="visible"/>
                                      </p:to>
                                    </p:set>
                                    <p:animEffect transition="in" filter="randombar(horizontal)">
                                      <p:cBhvr>
                                        <p:cTn id="447" dur="500"/>
                                        <p:tgtEl>
                                          <p:spTgt spid="140"/>
                                        </p:tgtEl>
                                      </p:cBhvr>
                                    </p:animEffect>
                                  </p:childTnLst>
                                </p:cTn>
                              </p:par>
                            </p:childTnLst>
                          </p:cTn>
                        </p:par>
                        <p:par>
                          <p:cTn id="448" fill="hold">
                            <p:stCondLst>
                              <p:cond delay="500"/>
                            </p:stCondLst>
                            <p:childTnLst>
                              <p:par>
                                <p:cTn id="449" presetID="26" presetClass="emph" presetSubtype="0" fill="hold" nodeType="afterEffect">
                                  <p:stCondLst>
                                    <p:cond delay="0"/>
                                  </p:stCondLst>
                                  <p:childTnLst>
                                    <p:animEffect transition="out" filter="fade">
                                      <p:cBhvr>
                                        <p:cTn id="450" dur="500" tmFilter="0, 0; .2, .5; .8, .5; 1, 0"/>
                                        <p:tgtEl>
                                          <p:spTgt spid="140"/>
                                        </p:tgtEl>
                                      </p:cBhvr>
                                    </p:animEffect>
                                    <p:animScale>
                                      <p:cBhvr>
                                        <p:cTn id="451" dur="250" autoRev="1" fill="hold"/>
                                        <p:tgtEl>
                                          <p:spTgt spid="140"/>
                                        </p:tgtEl>
                                      </p:cBhvr>
                                      <p:by x="105000" y="105000"/>
                                    </p:animScale>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nodeType="clickEffect">
                                  <p:stCondLst>
                                    <p:cond delay="0"/>
                                  </p:stCondLst>
                                  <p:childTnLst>
                                    <p:set>
                                      <p:cBhvr>
                                        <p:cTn id="455" dur="1" fill="hold">
                                          <p:stCondLst>
                                            <p:cond delay="0"/>
                                          </p:stCondLst>
                                        </p:cTn>
                                        <p:tgtEl>
                                          <p:spTgt spid="190"/>
                                        </p:tgtEl>
                                        <p:attrNameLst>
                                          <p:attrName>style.visibility</p:attrName>
                                        </p:attrNameLst>
                                      </p:cBhvr>
                                      <p:to>
                                        <p:strVal val="visible"/>
                                      </p:to>
                                    </p:set>
                                    <p:animEffect transition="in" filter="wipe(left)">
                                      <p:cBhvr>
                                        <p:cTn id="456" dur="500"/>
                                        <p:tgtEl>
                                          <p:spTgt spid="190"/>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xit" presetSubtype="8" fill="hold" nodeType="clickEffect">
                                  <p:stCondLst>
                                    <p:cond delay="0"/>
                                  </p:stCondLst>
                                  <p:childTnLst>
                                    <p:animEffect transition="out" filter="wipe(left)">
                                      <p:cBhvr>
                                        <p:cTn id="460" dur="500"/>
                                        <p:tgtEl>
                                          <p:spTgt spid="190"/>
                                        </p:tgtEl>
                                      </p:cBhvr>
                                    </p:animEffect>
                                    <p:set>
                                      <p:cBhvr>
                                        <p:cTn id="461" dur="1" fill="hold">
                                          <p:stCondLst>
                                            <p:cond delay="499"/>
                                          </p:stCondLst>
                                        </p:cTn>
                                        <p:tgtEl>
                                          <p:spTgt spid="190"/>
                                        </p:tgtEl>
                                        <p:attrNameLst>
                                          <p:attrName>style.visibility</p:attrName>
                                        </p:attrNameLst>
                                      </p:cBhvr>
                                      <p:to>
                                        <p:strVal val="hidden"/>
                                      </p:to>
                                    </p:se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nodeType="clickEffect">
                                  <p:stCondLst>
                                    <p:cond delay="0"/>
                                  </p:stCondLst>
                                  <p:childTnLst>
                                    <p:set>
                                      <p:cBhvr>
                                        <p:cTn id="465" dur="1" fill="hold">
                                          <p:stCondLst>
                                            <p:cond delay="0"/>
                                          </p:stCondLst>
                                        </p:cTn>
                                        <p:tgtEl>
                                          <p:spTgt spid="173"/>
                                        </p:tgtEl>
                                        <p:attrNameLst>
                                          <p:attrName>style.visibility</p:attrName>
                                        </p:attrNameLst>
                                      </p:cBhvr>
                                      <p:to>
                                        <p:strVal val="visible"/>
                                      </p:to>
                                    </p:set>
                                    <p:animEffect transition="in" filter="wipe(left)">
                                      <p:cBhvr>
                                        <p:cTn id="466" dur="500"/>
                                        <p:tgtEl>
                                          <p:spTgt spid="173"/>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xit" presetSubtype="8" fill="hold" nodeType="clickEffect">
                                  <p:stCondLst>
                                    <p:cond delay="0"/>
                                  </p:stCondLst>
                                  <p:childTnLst>
                                    <p:animEffect transition="out" filter="wipe(left)">
                                      <p:cBhvr>
                                        <p:cTn id="470" dur="500"/>
                                        <p:tgtEl>
                                          <p:spTgt spid="173"/>
                                        </p:tgtEl>
                                      </p:cBhvr>
                                    </p:animEffect>
                                    <p:set>
                                      <p:cBhvr>
                                        <p:cTn id="471" dur="1" fill="hold">
                                          <p:stCondLst>
                                            <p:cond delay="499"/>
                                          </p:stCondLst>
                                        </p:cTn>
                                        <p:tgtEl>
                                          <p:spTgt spid="173"/>
                                        </p:tgtEl>
                                        <p:attrNameLst>
                                          <p:attrName>style.visibility</p:attrName>
                                        </p:attrNameLst>
                                      </p:cBhvr>
                                      <p:to>
                                        <p:strVal val="hidden"/>
                                      </p:to>
                                    </p:set>
                                  </p:childTnLst>
                                </p:cTn>
                              </p:par>
                            </p:childTnLst>
                          </p:cTn>
                        </p:par>
                      </p:childTnLst>
                    </p:cTn>
                  </p:par>
                  <p:par>
                    <p:cTn id="472" fill="hold">
                      <p:stCondLst>
                        <p:cond delay="indefinite"/>
                      </p:stCondLst>
                      <p:childTnLst>
                        <p:par>
                          <p:cTn id="473" fill="hold">
                            <p:stCondLst>
                              <p:cond delay="0"/>
                            </p:stCondLst>
                            <p:childTnLst>
                              <p:par>
                                <p:cTn id="474" presetID="22" presetClass="entr" presetSubtype="8" fill="hold" nodeType="clickEffect">
                                  <p:stCondLst>
                                    <p:cond delay="0"/>
                                  </p:stCondLst>
                                  <p:childTnLst>
                                    <p:set>
                                      <p:cBhvr>
                                        <p:cTn id="475" dur="1" fill="hold">
                                          <p:stCondLst>
                                            <p:cond delay="0"/>
                                          </p:stCondLst>
                                        </p:cTn>
                                        <p:tgtEl>
                                          <p:spTgt spid="174"/>
                                        </p:tgtEl>
                                        <p:attrNameLst>
                                          <p:attrName>style.visibility</p:attrName>
                                        </p:attrNameLst>
                                      </p:cBhvr>
                                      <p:to>
                                        <p:strVal val="visible"/>
                                      </p:to>
                                    </p:set>
                                    <p:animEffect transition="in" filter="wipe(left)">
                                      <p:cBhvr>
                                        <p:cTn id="476" dur="500"/>
                                        <p:tgtEl>
                                          <p:spTgt spid="174"/>
                                        </p:tgtEl>
                                      </p:cBhvr>
                                    </p:animEffect>
                                  </p:childTnLst>
                                </p:cTn>
                              </p:par>
                            </p:childTnLst>
                          </p:cTn>
                        </p:par>
                      </p:childTnLst>
                    </p:cTn>
                  </p:par>
                  <p:par>
                    <p:cTn id="477" fill="hold">
                      <p:stCondLst>
                        <p:cond delay="indefinite"/>
                      </p:stCondLst>
                      <p:childTnLst>
                        <p:par>
                          <p:cTn id="478" fill="hold">
                            <p:stCondLst>
                              <p:cond delay="0"/>
                            </p:stCondLst>
                            <p:childTnLst>
                              <p:par>
                                <p:cTn id="479" presetID="22" presetClass="exit" presetSubtype="8" fill="hold" nodeType="clickEffect">
                                  <p:stCondLst>
                                    <p:cond delay="0"/>
                                  </p:stCondLst>
                                  <p:childTnLst>
                                    <p:animEffect transition="out" filter="wipe(left)">
                                      <p:cBhvr>
                                        <p:cTn id="480" dur="500"/>
                                        <p:tgtEl>
                                          <p:spTgt spid="174"/>
                                        </p:tgtEl>
                                      </p:cBhvr>
                                    </p:animEffect>
                                    <p:set>
                                      <p:cBhvr>
                                        <p:cTn id="481" dur="1" fill="hold">
                                          <p:stCondLst>
                                            <p:cond delay="499"/>
                                          </p:stCondLst>
                                        </p:cTn>
                                        <p:tgtEl>
                                          <p:spTgt spid="174"/>
                                        </p:tgtEl>
                                        <p:attrNameLst>
                                          <p:attrName>style.visibility</p:attrName>
                                        </p:attrNameLst>
                                      </p:cBhvr>
                                      <p:to>
                                        <p:strVal val="hidden"/>
                                      </p:to>
                                    </p:set>
                                  </p:childTnLst>
                                </p:cTn>
                              </p:par>
                            </p:childTnLst>
                          </p:cTn>
                        </p:par>
                      </p:childTnLst>
                    </p:cTn>
                  </p:par>
                  <p:par>
                    <p:cTn id="482" fill="hold">
                      <p:stCondLst>
                        <p:cond delay="indefinite"/>
                      </p:stCondLst>
                      <p:childTnLst>
                        <p:par>
                          <p:cTn id="483" fill="hold">
                            <p:stCondLst>
                              <p:cond delay="0"/>
                            </p:stCondLst>
                            <p:childTnLst>
                              <p:par>
                                <p:cTn id="484" presetID="29" presetClass="exit" presetSubtype="0" fill="hold" grpId="3" nodeType="clickEffect">
                                  <p:stCondLst>
                                    <p:cond delay="0"/>
                                  </p:stCondLst>
                                  <p:childTnLst>
                                    <p:anim calcmode="lin" valueType="num">
                                      <p:cBhvr>
                                        <p:cTn id="485" dur="1000"/>
                                        <p:tgtEl>
                                          <p:spTgt spid="167"/>
                                        </p:tgtEl>
                                        <p:attrNameLst>
                                          <p:attrName>ppt_x</p:attrName>
                                        </p:attrNameLst>
                                      </p:cBhvr>
                                      <p:tavLst>
                                        <p:tav tm="0">
                                          <p:val>
                                            <p:strVal val="ppt_x"/>
                                          </p:val>
                                        </p:tav>
                                        <p:tav tm="100000">
                                          <p:val>
                                            <p:strVal val="ppt_x-.2"/>
                                          </p:val>
                                        </p:tav>
                                      </p:tavLst>
                                    </p:anim>
                                    <p:anim calcmode="lin" valueType="num">
                                      <p:cBhvr>
                                        <p:cTn id="486" dur="1000"/>
                                        <p:tgtEl>
                                          <p:spTgt spid="167"/>
                                        </p:tgtEl>
                                        <p:attrNameLst>
                                          <p:attrName>ppt_y</p:attrName>
                                        </p:attrNameLst>
                                      </p:cBhvr>
                                      <p:tavLst>
                                        <p:tav tm="0">
                                          <p:val>
                                            <p:strVal val="ppt_y"/>
                                          </p:val>
                                        </p:tav>
                                        <p:tav tm="100000">
                                          <p:val>
                                            <p:strVal val="ppt_y"/>
                                          </p:val>
                                        </p:tav>
                                      </p:tavLst>
                                    </p:anim>
                                    <p:animEffect transition="out" filter="fade">
                                      <p:cBhvr>
                                        <p:cTn id="487" dur="1000"/>
                                        <p:tgtEl>
                                          <p:spTgt spid="167"/>
                                        </p:tgtEl>
                                      </p:cBhvr>
                                    </p:animEffect>
                                    <p:set>
                                      <p:cBhvr>
                                        <p:cTn id="488" dur="1" fill="hold">
                                          <p:stCondLst>
                                            <p:cond delay="999"/>
                                          </p:stCondLst>
                                        </p:cTn>
                                        <p:tgtEl>
                                          <p:spTgt spid="167"/>
                                        </p:tgtEl>
                                        <p:attrNameLst>
                                          <p:attrName>style.visibility</p:attrName>
                                        </p:attrNameLst>
                                      </p:cBhvr>
                                      <p:to>
                                        <p:strVal val="hidden"/>
                                      </p:to>
                                    </p:set>
                                  </p:childTnLst>
                                </p:cTn>
                              </p:par>
                              <p:par>
                                <p:cTn id="489" presetID="29" presetClass="exit" presetSubtype="0" fill="hold" nodeType="withEffect">
                                  <p:stCondLst>
                                    <p:cond delay="0"/>
                                  </p:stCondLst>
                                  <p:childTnLst>
                                    <p:anim calcmode="lin" valueType="num">
                                      <p:cBhvr>
                                        <p:cTn id="490" dur="1000"/>
                                        <p:tgtEl>
                                          <p:spTgt spid="168"/>
                                        </p:tgtEl>
                                        <p:attrNameLst>
                                          <p:attrName>ppt_x</p:attrName>
                                        </p:attrNameLst>
                                      </p:cBhvr>
                                      <p:tavLst>
                                        <p:tav tm="0">
                                          <p:val>
                                            <p:strVal val="ppt_x"/>
                                          </p:val>
                                        </p:tav>
                                        <p:tav tm="100000">
                                          <p:val>
                                            <p:strVal val="ppt_x-.2"/>
                                          </p:val>
                                        </p:tav>
                                      </p:tavLst>
                                    </p:anim>
                                    <p:anim calcmode="lin" valueType="num">
                                      <p:cBhvr>
                                        <p:cTn id="491" dur="1000"/>
                                        <p:tgtEl>
                                          <p:spTgt spid="168"/>
                                        </p:tgtEl>
                                        <p:attrNameLst>
                                          <p:attrName>ppt_y</p:attrName>
                                        </p:attrNameLst>
                                      </p:cBhvr>
                                      <p:tavLst>
                                        <p:tav tm="0">
                                          <p:val>
                                            <p:strVal val="ppt_y"/>
                                          </p:val>
                                        </p:tav>
                                        <p:tav tm="100000">
                                          <p:val>
                                            <p:strVal val="ppt_y"/>
                                          </p:val>
                                        </p:tav>
                                      </p:tavLst>
                                    </p:anim>
                                    <p:animEffect transition="out" filter="fade">
                                      <p:cBhvr>
                                        <p:cTn id="492" dur="1000"/>
                                        <p:tgtEl>
                                          <p:spTgt spid="168"/>
                                        </p:tgtEl>
                                      </p:cBhvr>
                                    </p:animEffect>
                                    <p:set>
                                      <p:cBhvr>
                                        <p:cTn id="493" dur="1" fill="hold">
                                          <p:stCondLst>
                                            <p:cond delay="999"/>
                                          </p:stCondLst>
                                        </p:cTn>
                                        <p:tgtEl>
                                          <p:spTgt spid="168"/>
                                        </p:tgtEl>
                                        <p:attrNameLst>
                                          <p:attrName>style.visibility</p:attrName>
                                        </p:attrNameLst>
                                      </p:cBhvr>
                                      <p:to>
                                        <p:strVal val="hidden"/>
                                      </p:to>
                                    </p:set>
                                  </p:childTnLst>
                                </p:cTn>
                              </p:par>
                              <p:par>
                                <p:cTn id="494" presetID="29" presetClass="exit" presetSubtype="0" fill="hold" grpId="1" nodeType="withEffect">
                                  <p:stCondLst>
                                    <p:cond delay="0"/>
                                  </p:stCondLst>
                                  <p:childTnLst>
                                    <p:anim calcmode="lin" valueType="num">
                                      <p:cBhvr>
                                        <p:cTn id="495" dur="1000"/>
                                        <p:tgtEl>
                                          <p:spTgt spid="169"/>
                                        </p:tgtEl>
                                        <p:attrNameLst>
                                          <p:attrName>ppt_x</p:attrName>
                                        </p:attrNameLst>
                                      </p:cBhvr>
                                      <p:tavLst>
                                        <p:tav tm="0">
                                          <p:val>
                                            <p:strVal val="ppt_x"/>
                                          </p:val>
                                        </p:tav>
                                        <p:tav tm="100000">
                                          <p:val>
                                            <p:strVal val="ppt_x-.2"/>
                                          </p:val>
                                        </p:tav>
                                      </p:tavLst>
                                    </p:anim>
                                    <p:anim calcmode="lin" valueType="num">
                                      <p:cBhvr>
                                        <p:cTn id="496" dur="1000"/>
                                        <p:tgtEl>
                                          <p:spTgt spid="169"/>
                                        </p:tgtEl>
                                        <p:attrNameLst>
                                          <p:attrName>ppt_y</p:attrName>
                                        </p:attrNameLst>
                                      </p:cBhvr>
                                      <p:tavLst>
                                        <p:tav tm="0">
                                          <p:val>
                                            <p:strVal val="ppt_y"/>
                                          </p:val>
                                        </p:tav>
                                        <p:tav tm="100000">
                                          <p:val>
                                            <p:strVal val="ppt_y"/>
                                          </p:val>
                                        </p:tav>
                                      </p:tavLst>
                                    </p:anim>
                                    <p:animEffect transition="out" filter="fade">
                                      <p:cBhvr>
                                        <p:cTn id="497" dur="1000"/>
                                        <p:tgtEl>
                                          <p:spTgt spid="169"/>
                                        </p:tgtEl>
                                      </p:cBhvr>
                                    </p:animEffect>
                                    <p:set>
                                      <p:cBhvr>
                                        <p:cTn id="498" dur="1" fill="hold">
                                          <p:stCondLst>
                                            <p:cond delay="999"/>
                                          </p:stCondLst>
                                        </p:cTn>
                                        <p:tgtEl>
                                          <p:spTgt spid="169"/>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4" presetClass="entr" presetSubtype="10" fill="hold" nodeType="clickEffect">
                                  <p:stCondLst>
                                    <p:cond delay="0"/>
                                  </p:stCondLst>
                                  <p:childTnLst>
                                    <p:set>
                                      <p:cBhvr>
                                        <p:cTn id="502" dur="1" fill="hold">
                                          <p:stCondLst>
                                            <p:cond delay="0"/>
                                          </p:stCondLst>
                                        </p:cTn>
                                        <p:tgtEl>
                                          <p:spTgt spid="175"/>
                                        </p:tgtEl>
                                        <p:attrNameLst>
                                          <p:attrName>style.visibility</p:attrName>
                                        </p:attrNameLst>
                                      </p:cBhvr>
                                      <p:to>
                                        <p:strVal val="visible"/>
                                      </p:to>
                                    </p:set>
                                    <p:animEffect transition="in" filter="randombar(horizontal)">
                                      <p:cBhvr>
                                        <p:cTn id="503" dur="500"/>
                                        <p:tgtEl>
                                          <p:spTgt spid="175"/>
                                        </p:tgtEl>
                                      </p:cBhvr>
                                    </p:animEffect>
                                  </p:childTnLst>
                                </p:cTn>
                              </p:par>
                            </p:childTnLst>
                          </p:cTn>
                        </p:par>
                      </p:childTnLst>
                    </p:cTn>
                  </p:par>
                  <p:par>
                    <p:cTn id="504" fill="hold">
                      <p:stCondLst>
                        <p:cond delay="indefinite"/>
                      </p:stCondLst>
                      <p:childTnLst>
                        <p:par>
                          <p:cTn id="505" fill="hold">
                            <p:stCondLst>
                              <p:cond delay="0"/>
                            </p:stCondLst>
                            <p:childTnLst>
                              <p:par>
                                <p:cTn id="506" presetID="26" presetClass="emph" presetSubtype="0" fill="hold" nodeType="clickEffect">
                                  <p:stCondLst>
                                    <p:cond delay="0"/>
                                  </p:stCondLst>
                                  <p:childTnLst>
                                    <p:animEffect transition="out" filter="fade">
                                      <p:cBhvr>
                                        <p:cTn id="507" dur="500" tmFilter="0, 0; .2, .5; .8, .5; 1, 0"/>
                                        <p:tgtEl>
                                          <p:spTgt spid="149"/>
                                        </p:tgtEl>
                                      </p:cBhvr>
                                    </p:animEffect>
                                    <p:animScale>
                                      <p:cBhvr>
                                        <p:cTn id="508" dur="250" autoRev="1" fill="hold"/>
                                        <p:tgtEl>
                                          <p:spTgt spid="149"/>
                                        </p:tgtEl>
                                      </p:cBhvr>
                                      <p:by x="105000" y="105000"/>
                                    </p:animScale>
                                  </p:childTnLst>
                                </p:cTn>
                              </p:par>
                            </p:childTnLst>
                          </p:cTn>
                        </p:par>
                      </p:childTnLst>
                    </p:cTn>
                  </p:par>
                  <p:par>
                    <p:cTn id="509" fill="hold">
                      <p:stCondLst>
                        <p:cond delay="indefinite"/>
                      </p:stCondLst>
                      <p:childTnLst>
                        <p:par>
                          <p:cTn id="510" fill="hold">
                            <p:stCondLst>
                              <p:cond delay="0"/>
                            </p:stCondLst>
                            <p:childTnLst>
                              <p:par>
                                <p:cTn id="511" presetID="22" presetClass="entr" presetSubtype="1" fill="hold" nodeType="clickEffect">
                                  <p:stCondLst>
                                    <p:cond delay="0"/>
                                  </p:stCondLst>
                                  <p:childTnLst>
                                    <p:set>
                                      <p:cBhvr>
                                        <p:cTn id="512" dur="1" fill="hold">
                                          <p:stCondLst>
                                            <p:cond delay="0"/>
                                          </p:stCondLst>
                                        </p:cTn>
                                        <p:tgtEl>
                                          <p:spTgt spid="191"/>
                                        </p:tgtEl>
                                        <p:attrNameLst>
                                          <p:attrName>style.visibility</p:attrName>
                                        </p:attrNameLst>
                                      </p:cBhvr>
                                      <p:to>
                                        <p:strVal val="visible"/>
                                      </p:to>
                                    </p:set>
                                    <p:animEffect transition="in" filter="wipe(up)">
                                      <p:cBhvr>
                                        <p:cTn id="513" dur="500"/>
                                        <p:tgtEl>
                                          <p:spTgt spid="191"/>
                                        </p:tgtEl>
                                      </p:cBhvr>
                                    </p:animEffect>
                                  </p:childTnLst>
                                </p:cTn>
                              </p:par>
                            </p:childTnLst>
                          </p:cTn>
                        </p:par>
                      </p:childTnLst>
                    </p:cTn>
                  </p:par>
                  <p:par>
                    <p:cTn id="514" fill="hold">
                      <p:stCondLst>
                        <p:cond delay="indefinite"/>
                      </p:stCondLst>
                      <p:childTnLst>
                        <p:par>
                          <p:cTn id="515" fill="hold">
                            <p:stCondLst>
                              <p:cond delay="0"/>
                            </p:stCondLst>
                            <p:childTnLst>
                              <p:par>
                                <p:cTn id="516" presetID="22" presetClass="exit" presetSubtype="1" fill="hold" nodeType="clickEffect">
                                  <p:stCondLst>
                                    <p:cond delay="0"/>
                                  </p:stCondLst>
                                  <p:childTnLst>
                                    <p:animEffect transition="out" filter="wipe(up)">
                                      <p:cBhvr>
                                        <p:cTn id="517" dur="500"/>
                                        <p:tgtEl>
                                          <p:spTgt spid="191"/>
                                        </p:tgtEl>
                                      </p:cBhvr>
                                    </p:animEffect>
                                    <p:set>
                                      <p:cBhvr>
                                        <p:cTn id="518" dur="1" fill="hold">
                                          <p:stCondLst>
                                            <p:cond delay="499"/>
                                          </p:stCondLst>
                                        </p:cTn>
                                        <p:tgtEl>
                                          <p:spTgt spid="191"/>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22" presetClass="entr" presetSubtype="2" fill="hold" nodeType="clickEffect">
                                  <p:stCondLst>
                                    <p:cond delay="0"/>
                                  </p:stCondLst>
                                  <p:childTnLst>
                                    <p:set>
                                      <p:cBhvr>
                                        <p:cTn id="522" dur="1" fill="hold">
                                          <p:stCondLst>
                                            <p:cond delay="0"/>
                                          </p:stCondLst>
                                        </p:cTn>
                                        <p:tgtEl>
                                          <p:spTgt spid="192"/>
                                        </p:tgtEl>
                                        <p:attrNameLst>
                                          <p:attrName>style.visibility</p:attrName>
                                        </p:attrNameLst>
                                      </p:cBhvr>
                                      <p:to>
                                        <p:strVal val="visible"/>
                                      </p:to>
                                    </p:set>
                                    <p:animEffect transition="in" filter="wipe(right)">
                                      <p:cBhvr>
                                        <p:cTn id="523" dur="500"/>
                                        <p:tgtEl>
                                          <p:spTgt spid="192"/>
                                        </p:tgtEl>
                                      </p:cBhvr>
                                    </p:animEffect>
                                  </p:childTnLst>
                                </p:cTn>
                              </p:par>
                            </p:childTnLst>
                          </p:cTn>
                        </p:par>
                      </p:childTnLst>
                    </p:cTn>
                  </p:par>
                  <p:par>
                    <p:cTn id="524" fill="hold">
                      <p:stCondLst>
                        <p:cond delay="indefinite"/>
                      </p:stCondLst>
                      <p:childTnLst>
                        <p:par>
                          <p:cTn id="525" fill="hold">
                            <p:stCondLst>
                              <p:cond delay="0"/>
                            </p:stCondLst>
                            <p:childTnLst>
                              <p:par>
                                <p:cTn id="526" presetID="22" presetClass="exit" presetSubtype="2" fill="hold" nodeType="clickEffect">
                                  <p:stCondLst>
                                    <p:cond delay="0"/>
                                  </p:stCondLst>
                                  <p:childTnLst>
                                    <p:animEffect transition="out" filter="wipe(right)">
                                      <p:cBhvr>
                                        <p:cTn id="527" dur="500"/>
                                        <p:tgtEl>
                                          <p:spTgt spid="192"/>
                                        </p:tgtEl>
                                      </p:cBhvr>
                                    </p:animEffect>
                                    <p:set>
                                      <p:cBhvr>
                                        <p:cTn id="528" dur="1" fill="hold">
                                          <p:stCondLst>
                                            <p:cond delay="499"/>
                                          </p:stCondLst>
                                        </p:cTn>
                                        <p:tgtEl>
                                          <p:spTgt spid="192"/>
                                        </p:tgtEl>
                                        <p:attrNameLst>
                                          <p:attrName>style.visibility</p:attrName>
                                        </p:attrNameLst>
                                      </p:cBhvr>
                                      <p:to>
                                        <p:strVal val="hidden"/>
                                      </p:to>
                                    </p:set>
                                  </p:childTnLst>
                                </p:cTn>
                              </p:par>
                            </p:childTnLst>
                          </p:cTn>
                        </p:par>
                      </p:childTnLst>
                    </p:cTn>
                  </p:par>
                  <p:par>
                    <p:cTn id="529" fill="hold">
                      <p:stCondLst>
                        <p:cond delay="indefinite"/>
                      </p:stCondLst>
                      <p:childTnLst>
                        <p:par>
                          <p:cTn id="530" fill="hold">
                            <p:stCondLst>
                              <p:cond delay="0"/>
                            </p:stCondLst>
                            <p:childTnLst>
                              <p:par>
                                <p:cTn id="531" presetID="22" presetClass="entr" presetSubtype="4" fill="hold" nodeType="clickEffect">
                                  <p:stCondLst>
                                    <p:cond delay="0"/>
                                  </p:stCondLst>
                                  <p:childTnLst>
                                    <p:set>
                                      <p:cBhvr>
                                        <p:cTn id="532" dur="1" fill="hold">
                                          <p:stCondLst>
                                            <p:cond delay="0"/>
                                          </p:stCondLst>
                                        </p:cTn>
                                        <p:tgtEl>
                                          <p:spTgt spid="183"/>
                                        </p:tgtEl>
                                        <p:attrNameLst>
                                          <p:attrName>style.visibility</p:attrName>
                                        </p:attrNameLst>
                                      </p:cBhvr>
                                      <p:to>
                                        <p:strVal val="visible"/>
                                      </p:to>
                                    </p:set>
                                    <p:animEffect transition="in" filter="wipe(down)">
                                      <p:cBhvr>
                                        <p:cTn id="533" dur="500"/>
                                        <p:tgtEl>
                                          <p:spTgt spid="183"/>
                                        </p:tgtEl>
                                      </p:cBhvr>
                                    </p:animEffect>
                                  </p:childTnLst>
                                </p:cTn>
                              </p:par>
                            </p:childTnLst>
                          </p:cTn>
                        </p:par>
                      </p:childTnLst>
                    </p:cTn>
                  </p:par>
                  <p:par>
                    <p:cTn id="534" fill="hold">
                      <p:stCondLst>
                        <p:cond delay="indefinite"/>
                      </p:stCondLst>
                      <p:childTnLst>
                        <p:par>
                          <p:cTn id="535" fill="hold">
                            <p:stCondLst>
                              <p:cond delay="0"/>
                            </p:stCondLst>
                            <p:childTnLst>
                              <p:par>
                                <p:cTn id="536" presetID="22" presetClass="exit" presetSubtype="4" fill="hold" nodeType="clickEffect">
                                  <p:stCondLst>
                                    <p:cond delay="0"/>
                                  </p:stCondLst>
                                  <p:childTnLst>
                                    <p:animEffect transition="out" filter="wipe(down)">
                                      <p:cBhvr>
                                        <p:cTn id="537" dur="500"/>
                                        <p:tgtEl>
                                          <p:spTgt spid="183"/>
                                        </p:tgtEl>
                                      </p:cBhvr>
                                    </p:animEffect>
                                    <p:set>
                                      <p:cBhvr>
                                        <p:cTn id="538" dur="1" fill="hold">
                                          <p:stCondLst>
                                            <p:cond delay="499"/>
                                          </p:stCondLst>
                                        </p:cTn>
                                        <p:tgtEl>
                                          <p:spTgt spid="183"/>
                                        </p:tgtEl>
                                        <p:attrNameLst>
                                          <p:attrName>style.visibility</p:attrName>
                                        </p:attrNameLst>
                                      </p:cBhvr>
                                      <p:to>
                                        <p:strVal val="hidden"/>
                                      </p:to>
                                    </p:set>
                                  </p:childTnLst>
                                </p:cTn>
                              </p:par>
                            </p:childTnLst>
                          </p:cTn>
                        </p:par>
                      </p:childTnLst>
                    </p:cTn>
                  </p:par>
                  <p:par>
                    <p:cTn id="539" fill="hold">
                      <p:stCondLst>
                        <p:cond delay="indefinite"/>
                      </p:stCondLst>
                      <p:childTnLst>
                        <p:par>
                          <p:cTn id="540" fill="hold">
                            <p:stCondLst>
                              <p:cond delay="0"/>
                            </p:stCondLst>
                            <p:childTnLst>
                              <p:par>
                                <p:cTn id="541" presetID="22" presetClass="entr" presetSubtype="4" fill="hold" nodeType="clickEffect">
                                  <p:stCondLst>
                                    <p:cond delay="0"/>
                                  </p:stCondLst>
                                  <p:childTnLst>
                                    <p:set>
                                      <p:cBhvr>
                                        <p:cTn id="542" dur="1" fill="hold">
                                          <p:stCondLst>
                                            <p:cond delay="0"/>
                                          </p:stCondLst>
                                        </p:cTn>
                                        <p:tgtEl>
                                          <p:spTgt spid="178"/>
                                        </p:tgtEl>
                                        <p:attrNameLst>
                                          <p:attrName>style.visibility</p:attrName>
                                        </p:attrNameLst>
                                      </p:cBhvr>
                                      <p:to>
                                        <p:strVal val="visible"/>
                                      </p:to>
                                    </p:set>
                                    <p:animEffect transition="in" filter="wipe(down)">
                                      <p:cBhvr>
                                        <p:cTn id="543" dur="500"/>
                                        <p:tgtEl>
                                          <p:spTgt spid="178"/>
                                        </p:tgtEl>
                                      </p:cBhvr>
                                    </p:animEffect>
                                  </p:childTnLst>
                                </p:cTn>
                              </p:par>
                            </p:childTnLst>
                          </p:cTn>
                        </p:par>
                      </p:childTnLst>
                    </p:cTn>
                  </p:par>
                  <p:par>
                    <p:cTn id="544" fill="hold">
                      <p:stCondLst>
                        <p:cond delay="indefinite"/>
                      </p:stCondLst>
                      <p:childTnLst>
                        <p:par>
                          <p:cTn id="545" fill="hold">
                            <p:stCondLst>
                              <p:cond delay="0"/>
                            </p:stCondLst>
                            <p:childTnLst>
                              <p:par>
                                <p:cTn id="546" presetID="22" presetClass="exit" presetSubtype="4" fill="hold" nodeType="clickEffect">
                                  <p:stCondLst>
                                    <p:cond delay="0"/>
                                  </p:stCondLst>
                                  <p:childTnLst>
                                    <p:animEffect transition="out" filter="wipe(down)">
                                      <p:cBhvr>
                                        <p:cTn id="547" dur="500"/>
                                        <p:tgtEl>
                                          <p:spTgt spid="178"/>
                                        </p:tgtEl>
                                      </p:cBhvr>
                                    </p:animEffect>
                                    <p:set>
                                      <p:cBhvr>
                                        <p:cTn id="548" dur="1" fill="hold">
                                          <p:stCondLst>
                                            <p:cond delay="499"/>
                                          </p:stCondLst>
                                        </p:cTn>
                                        <p:tgtEl>
                                          <p:spTgt spid="178"/>
                                        </p:tgtEl>
                                        <p:attrNameLst>
                                          <p:attrName>style.visibility</p:attrName>
                                        </p:attrNameLst>
                                      </p:cBhvr>
                                      <p:to>
                                        <p:strVal val="hidden"/>
                                      </p:to>
                                    </p:set>
                                  </p:childTnLst>
                                </p:cTn>
                              </p:par>
                            </p:childTnLst>
                          </p:cTn>
                        </p:par>
                      </p:childTnLst>
                    </p:cTn>
                  </p:par>
                  <p:par>
                    <p:cTn id="549" fill="hold">
                      <p:stCondLst>
                        <p:cond delay="indefinite"/>
                      </p:stCondLst>
                      <p:childTnLst>
                        <p:par>
                          <p:cTn id="550" fill="hold">
                            <p:stCondLst>
                              <p:cond delay="0"/>
                            </p:stCondLst>
                            <p:childTnLst>
                              <p:par>
                                <p:cTn id="551" presetID="35" presetClass="path" presetSubtype="0" accel="50000" decel="50000" fill="hold" nodeType="clickEffect">
                                  <p:stCondLst>
                                    <p:cond delay="0"/>
                                  </p:stCondLst>
                                  <p:childTnLst>
                                    <p:animMotion origin="layout" path="M 0.083403 -0.001944 L -0.000208 -0.004815 " pathEditMode="relative" rAng="0" ptsTypes="">
                                      <p:cBhvr>
                                        <p:cTn id="552" dur="2000" fill="hold"/>
                                        <p:tgtEl>
                                          <p:spTgt spid="101"/>
                                        </p:tgtEl>
                                        <p:attrNameLst>
                                          <p:attrName>ppt_x</p:attrName>
                                          <p:attrName>ppt_y</p:attrName>
                                        </p:attrNameLst>
                                      </p:cBhvr>
                                      <p:rCtr x="-33" y="1"/>
                                    </p:animMotion>
                                  </p:childTnLst>
                                </p:cTn>
                              </p:par>
                            </p:childTnLst>
                          </p:cTn>
                        </p:par>
                      </p:childTnLst>
                    </p:cTn>
                  </p:par>
                  <p:par>
                    <p:cTn id="553" fill="hold">
                      <p:stCondLst>
                        <p:cond delay="indefinite"/>
                      </p:stCondLst>
                      <p:childTnLst>
                        <p:par>
                          <p:cTn id="554" fill="hold">
                            <p:stCondLst>
                              <p:cond delay="0"/>
                            </p:stCondLst>
                            <p:childTnLst>
                              <p:par>
                                <p:cTn id="555" presetID="26" presetClass="emph" presetSubtype="0" fill="hold" nodeType="clickEffect">
                                  <p:stCondLst>
                                    <p:cond delay="0"/>
                                  </p:stCondLst>
                                  <p:childTnLst>
                                    <p:animEffect transition="out" filter="fade">
                                      <p:cBhvr>
                                        <p:cTn id="556" dur="500" tmFilter="0, 0; .2, .5; .8, .5; 1, 0"/>
                                        <p:tgtEl>
                                          <p:spTgt spid="140"/>
                                        </p:tgtEl>
                                      </p:cBhvr>
                                    </p:animEffect>
                                    <p:animScale>
                                      <p:cBhvr>
                                        <p:cTn id="557" dur="250" autoRev="1" fill="hold"/>
                                        <p:tgtEl>
                                          <p:spTgt spid="140"/>
                                        </p:tgtEl>
                                      </p:cBhvr>
                                      <p:by x="105000" y="105000"/>
                                    </p:animScale>
                                  </p:childTnLst>
                                </p:cTn>
                              </p:par>
                            </p:childTnLst>
                          </p:cTn>
                        </p:par>
                      </p:childTnLst>
                    </p:cTn>
                  </p:par>
                  <p:par>
                    <p:cTn id="558" fill="hold">
                      <p:stCondLst>
                        <p:cond delay="indefinite"/>
                      </p:stCondLst>
                      <p:childTnLst>
                        <p:par>
                          <p:cTn id="559" fill="hold">
                            <p:stCondLst>
                              <p:cond delay="0"/>
                            </p:stCondLst>
                            <p:childTnLst>
                              <p:par>
                                <p:cTn id="560" presetID="22" presetClass="entr" presetSubtype="8" fill="hold" nodeType="clickEffect">
                                  <p:stCondLst>
                                    <p:cond delay="0"/>
                                  </p:stCondLst>
                                  <p:childTnLst>
                                    <p:set>
                                      <p:cBhvr>
                                        <p:cTn id="561" dur="1" fill="hold">
                                          <p:stCondLst>
                                            <p:cond delay="0"/>
                                          </p:stCondLst>
                                        </p:cTn>
                                        <p:tgtEl>
                                          <p:spTgt spid="194"/>
                                        </p:tgtEl>
                                        <p:attrNameLst>
                                          <p:attrName>style.visibility</p:attrName>
                                        </p:attrNameLst>
                                      </p:cBhvr>
                                      <p:to>
                                        <p:strVal val="visible"/>
                                      </p:to>
                                    </p:set>
                                    <p:animEffect transition="in" filter="wipe(left)">
                                      <p:cBhvr>
                                        <p:cTn id="562" dur="500"/>
                                        <p:tgtEl>
                                          <p:spTgt spid="194"/>
                                        </p:tgtEl>
                                      </p:cBhvr>
                                    </p:animEffect>
                                  </p:childTnLst>
                                </p:cTn>
                              </p:par>
                            </p:childTnLst>
                          </p:cTn>
                        </p:par>
                        <p:par>
                          <p:cTn id="563" fill="hold">
                            <p:stCondLst>
                              <p:cond delay="500"/>
                            </p:stCondLst>
                            <p:childTnLst>
                              <p:par>
                                <p:cTn id="564" presetID="22" presetClass="exit" presetSubtype="8" fill="hold" nodeType="afterEffect">
                                  <p:stCondLst>
                                    <p:cond delay="0"/>
                                  </p:stCondLst>
                                  <p:childTnLst>
                                    <p:animEffect transition="out" filter="wipe(left)">
                                      <p:cBhvr>
                                        <p:cTn id="565" dur="500"/>
                                        <p:tgtEl>
                                          <p:spTgt spid="194"/>
                                        </p:tgtEl>
                                      </p:cBhvr>
                                    </p:animEffect>
                                    <p:set>
                                      <p:cBhvr>
                                        <p:cTn id="566" dur="1" fill="hold">
                                          <p:stCondLst>
                                            <p:cond delay="499"/>
                                          </p:stCondLst>
                                        </p:cTn>
                                        <p:tgtEl>
                                          <p:spTgt spid="194"/>
                                        </p:tgtEl>
                                        <p:attrNameLst>
                                          <p:attrName>style.visibility</p:attrName>
                                        </p:attrNameLst>
                                      </p:cBhvr>
                                      <p:to>
                                        <p:strVal val="hidden"/>
                                      </p:to>
                                    </p:set>
                                  </p:childTnLst>
                                </p:cTn>
                              </p:par>
                            </p:childTnLst>
                          </p:cTn>
                        </p:par>
                      </p:childTnLst>
                    </p:cTn>
                  </p:par>
                  <p:par>
                    <p:cTn id="567" fill="hold">
                      <p:stCondLst>
                        <p:cond delay="indefinite"/>
                      </p:stCondLst>
                      <p:childTnLst>
                        <p:par>
                          <p:cTn id="568" fill="hold">
                            <p:stCondLst>
                              <p:cond delay="0"/>
                            </p:stCondLst>
                            <p:childTnLst>
                              <p:par>
                                <p:cTn id="569" presetID="22" presetClass="entr" presetSubtype="8" fill="hold" nodeType="clickEffect">
                                  <p:stCondLst>
                                    <p:cond delay="0"/>
                                  </p:stCondLst>
                                  <p:childTnLst>
                                    <p:set>
                                      <p:cBhvr>
                                        <p:cTn id="570" dur="1" fill="hold">
                                          <p:stCondLst>
                                            <p:cond delay="0"/>
                                          </p:stCondLst>
                                        </p:cTn>
                                        <p:tgtEl>
                                          <p:spTgt spid="176"/>
                                        </p:tgtEl>
                                        <p:attrNameLst>
                                          <p:attrName>style.visibility</p:attrName>
                                        </p:attrNameLst>
                                      </p:cBhvr>
                                      <p:to>
                                        <p:strVal val="visible"/>
                                      </p:to>
                                    </p:set>
                                    <p:animEffect transition="in" filter="wipe(left)">
                                      <p:cBhvr>
                                        <p:cTn id="571" dur="500"/>
                                        <p:tgtEl>
                                          <p:spTgt spid="176"/>
                                        </p:tgtEl>
                                      </p:cBhvr>
                                    </p:animEffect>
                                  </p:childTnLst>
                                </p:cTn>
                              </p:par>
                            </p:childTnLst>
                          </p:cTn>
                        </p:par>
                      </p:childTnLst>
                    </p:cTn>
                  </p:par>
                  <p:par>
                    <p:cTn id="572" fill="hold">
                      <p:stCondLst>
                        <p:cond delay="indefinite"/>
                      </p:stCondLst>
                      <p:childTnLst>
                        <p:par>
                          <p:cTn id="573" fill="hold">
                            <p:stCondLst>
                              <p:cond delay="0"/>
                            </p:stCondLst>
                            <p:childTnLst>
                              <p:par>
                                <p:cTn id="574" presetID="22" presetClass="exit" presetSubtype="8" fill="hold" nodeType="clickEffect">
                                  <p:stCondLst>
                                    <p:cond delay="0"/>
                                  </p:stCondLst>
                                  <p:childTnLst>
                                    <p:animEffect transition="out" filter="wipe(left)">
                                      <p:cBhvr>
                                        <p:cTn id="575" dur="500"/>
                                        <p:tgtEl>
                                          <p:spTgt spid="176"/>
                                        </p:tgtEl>
                                      </p:cBhvr>
                                    </p:animEffect>
                                    <p:set>
                                      <p:cBhvr>
                                        <p:cTn id="576" dur="1" fill="hold">
                                          <p:stCondLst>
                                            <p:cond delay="499"/>
                                          </p:stCondLst>
                                        </p:cTn>
                                        <p:tgtEl>
                                          <p:spTgt spid="176"/>
                                        </p:tgtEl>
                                        <p:attrNameLst>
                                          <p:attrName>style.visibility</p:attrName>
                                        </p:attrNameLst>
                                      </p:cBhvr>
                                      <p:to>
                                        <p:strVal val="hidden"/>
                                      </p:to>
                                    </p:se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nodeType="clickEffect">
                                  <p:stCondLst>
                                    <p:cond delay="0"/>
                                  </p:stCondLst>
                                  <p:childTnLst>
                                    <p:set>
                                      <p:cBhvr>
                                        <p:cTn id="580" dur="1" fill="hold">
                                          <p:stCondLst>
                                            <p:cond delay="0"/>
                                          </p:stCondLst>
                                        </p:cTn>
                                        <p:tgtEl>
                                          <p:spTgt spid="177"/>
                                        </p:tgtEl>
                                        <p:attrNameLst>
                                          <p:attrName>style.visibility</p:attrName>
                                        </p:attrNameLst>
                                      </p:cBhvr>
                                      <p:to>
                                        <p:strVal val="visible"/>
                                      </p:to>
                                    </p:set>
                                    <p:animEffect transition="in" filter="wipe(left)">
                                      <p:cBhvr>
                                        <p:cTn id="581" dur="500"/>
                                        <p:tgtEl>
                                          <p:spTgt spid="177"/>
                                        </p:tgtEl>
                                      </p:cBhvr>
                                    </p:animEffect>
                                  </p:childTnLst>
                                </p:cTn>
                              </p:par>
                            </p:childTnLst>
                          </p:cTn>
                        </p:par>
                      </p:childTnLst>
                    </p:cTn>
                  </p:par>
                  <p:par>
                    <p:cTn id="582" fill="hold">
                      <p:stCondLst>
                        <p:cond delay="indefinite"/>
                      </p:stCondLst>
                      <p:childTnLst>
                        <p:par>
                          <p:cTn id="583" fill="hold">
                            <p:stCondLst>
                              <p:cond delay="0"/>
                            </p:stCondLst>
                            <p:childTnLst>
                              <p:par>
                                <p:cTn id="584" presetID="22" presetClass="exit" presetSubtype="8" fill="hold" nodeType="clickEffect">
                                  <p:stCondLst>
                                    <p:cond delay="0"/>
                                  </p:stCondLst>
                                  <p:childTnLst>
                                    <p:animEffect transition="out" filter="wipe(left)">
                                      <p:cBhvr>
                                        <p:cTn id="585" dur="500"/>
                                        <p:tgtEl>
                                          <p:spTgt spid="177"/>
                                        </p:tgtEl>
                                      </p:cBhvr>
                                    </p:animEffect>
                                    <p:set>
                                      <p:cBhvr>
                                        <p:cTn id="586" dur="1" fill="hold">
                                          <p:stCondLst>
                                            <p:cond delay="499"/>
                                          </p:stCondLst>
                                        </p:cTn>
                                        <p:tgtEl>
                                          <p:spTgt spid="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97" grpId="0" bldLvl="0" animBg="1"/>
      <p:bldP spid="88" grpId="0"/>
      <p:bldP spid="106" grpId="0"/>
      <p:bldP spid="107" grpId="0"/>
      <p:bldP spid="109" grpId="0"/>
      <p:bldP spid="138" grpId="0"/>
      <p:bldP spid="139" grpId="0"/>
      <p:bldP spid="141" grpId="0"/>
      <p:bldP spid="141" grpId="1"/>
      <p:bldP spid="147" grpId="0" bldLvl="0" animBg="1"/>
      <p:bldP spid="147" grpId="1" bldLvl="0" animBg="1"/>
      <p:bldP spid="148" grpId="0" bldLvl="0" animBg="1"/>
      <p:bldP spid="148" grpId="1" animBg="1"/>
      <p:bldP spid="148" grpId="2" bldLvl="0" animBg="1"/>
      <p:bldP spid="150" grpId="0" bldLvl="0" animBg="1"/>
      <p:bldP spid="150" grpId="1" bldLvl="0" animBg="1"/>
      <p:bldP spid="151" grpId="0"/>
      <p:bldP spid="151" grpId="1"/>
      <p:bldP spid="162" grpId="0"/>
      <p:bldP spid="163" grpId="0"/>
      <p:bldP spid="164" grpId="0"/>
      <p:bldP spid="166" grpId="0"/>
      <p:bldP spid="167" grpId="1" bldLvl="0" animBg="1"/>
      <p:bldP spid="167" grpId="2" bldLvl="0" animBg="1"/>
      <p:bldP spid="167" grpId="3" bldLvl="0" animBg="1"/>
      <p:bldP spid="169" grpId="0"/>
      <p:bldP spid="169" grpId="1"/>
      <p:bldP spid="1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802890" y="732155"/>
            <a:ext cx="8876030" cy="8466455"/>
            <a:chOff x="5113" y="992"/>
            <a:chExt cx="10608" cy="9686"/>
          </a:xfrm>
        </p:grpSpPr>
        <p:pic>
          <p:nvPicPr>
            <p:cNvPr id="15" name="图片 14" descr="iPhone_5S_Black_2000px_1126888_easyicon.net"/>
            <p:cNvPicPr>
              <a:picLocks noChangeAspect="1"/>
            </p:cNvPicPr>
            <p:nvPr/>
          </p:nvPicPr>
          <p:blipFill>
            <a:blip r:embed="rId1"/>
            <a:stretch>
              <a:fillRect/>
            </a:stretch>
          </p:blipFill>
          <p:spPr>
            <a:xfrm>
              <a:off x="5113" y="992"/>
              <a:ext cx="10608" cy="9686"/>
            </a:xfrm>
            <a:prstGeom prst="rect">
              <a:avLst/>
            </a:prstGeom>
          </p:spPr>
        </p:pic>
        <p:pic>
          <p:nvPicPr>
            <p:cNvPr id="27" name="图片 26" descr="IMG_1984"/>
            <p:cNvPicPr>
              <a:picLocks noChangeAspect="1"/>
            </p:cNvPicPr>
            <p:nvPr/>
          </p:nvPicPr>
          <p:blipFill>
            <a:blip r:embed="rId2"/>
            <a:stretch>
              <a:fillRect/>
            </a:stretch>
          </p:blipFill>
          <p:spPr>
            <a:xfrm>
              <a:off x="8712" y="3109"/>
              <a:ext cx="3410" cy="5724"/>
            </a:xfrm>
            <a:prstGeom prst="rect">
              <a:avLst/>
            </a:prstGeom>
          </p:spPr>
        </p:pic>
      </p:grpSp>
      <p:grpSp>
        <p:nvGrpSpPr>
          <p:cNvPr id="28" name="组合 27"/>
          <p:cNvGrpSpPr/>
          <p:nvPr/>
        </p:nvGrpSpPr>
        <p:grpSpPr>
          <a:xfrm rot="0">
            <a:off x="1090295" y="895985"/>
            <a:ext cx="1712595" cy="1214120"/>
            <a:chOff x="8953" y="3408"/>
            <a:chExt cx="3628" cy="2818"/>
          </a:xfrm>
        </p:grpSpPr>
        <p:sp>
          <p:nvSpPr>
            <p:cNvPr id="29" name=" 165"/>
            <p:cNvSpPr/>
            <p:nvPr/>
          </p:nvSpPr>
          <p:spPr>
            <a:xfrm>
              <a:off x="8953" y="3408"/>
              <a:ext cx="3628" cy="28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矩形 29"/>
            <p:cNvSpPr/>
            <p:nvPr/>
          </p:nvSpPr>
          <p:spPr>
            <a:xfrm>
              <a:off x="9086" y="3495"/>
              <a:ext cx="3361" cy="2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1" name="平行四边形 30"/>
          <p:cNvSpPr/>
          <p:nvPr/>
        </p:nvSpPr>
        <p:spPr>
          <a:xfrm>
            <a:off x="340360" y="1946910"/>
            <a:ext cx="3140075" cy="1499870"/>
          </a:xfrm>
          <a:prstGeom prst="parallelogram">
            <a:avLst/>
          </a:prstGeom>
          <a:solidFill>
            <a:schemeClr val="accent1">
              <a:lumMod val="75000"/>
            </a:schemeClr>
          </a:solidFill>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2" name="直接连接符 31"/>
          <p:cNvCxnSpPr/>
          <p:nvPr/>
        </p:nvCxnSpPr>
        <p:spPr>
          <a:xfrm flipH="1">
            <a:off x="3373120" y="732155"/>
            <a:ext cx="19050" cy="15182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809625" y="732155"/>
            <a:ext cx="2573655" cy="177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9625" y="749935"/>
            <a:ext cx="0" cy="149161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38170" y="749935"/>
            <a:ext cx="234950" cy="669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128645" y="1374775"/>
            <a:ext cx="19050" cy="1831340"/>
          </a:xfrm>
          <a:prstGeom prst="line">
            <a:avLst/>
          </a:prstGeom>
          <a:ln w="38100"/>
          <a:scene3d>
            <a:camera prst="orthographicFront"/>
            <a:lightRig rig="threePt" dir="t"/>
          </a:scene3d>
          <a:sp3d extrusionH="6985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241935" y="1393190"/>
            <a:ext cx="0" cy="1812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41935" y="732155"/>
            <a:ext cx="567690" cy="68770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 219"/>
          <p:cNvSpPr/>
          <p:nvPr/>
        </p:nvSpPr>
        <p:spPr>
          <a:xfrm>
            <a:off x="1039495" y="756920"/>
            <a:ext cx="1868805" cy="151765"/>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48" name="组合 47"/>
          <p:cNvGrpSpPr/>
          <p:nvPr/>
        </p:nvGrpSpPr>
        <p:grpSpPr>
          <a:xfrm rot="0">
            <a:off x="1922780" y="908685"/>
            <a:ext cx="816610" cy="1149350"/>
            <a:chOff x="1298" y="3099"/>
            <a:chExt cx="6180" cy="3420"/>
          </a:xfrm>
        </p:grpSpPr>
        <p:sp>
          <p:nvSpPr>
            <p:cNvPr id="50" name="矩形 49"/>
            <p:cNvSpPr/>
            <p:nvPr/>
          </p:nvSpPr>
          <p:spPr>
            <a:xfrm>
              <a:off x="1298" y="3099"/>
              <a:ext cx="6181" cy="342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1649" y="3451"/>
              <a:ext cx="5480" cy="271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2" name="组合 51"/>
          <p:cNvGrpSpPr/>
          <p:nvPr/>
        </p:nvGrpSpPr>
        <p:grpSpPr>
          <a:xfrm rot="0">
            <a:off x="1152525" y="908685"/>
            <a:ext cx="816610" cy="1149350"/>
            <a:chOff x="1298" y="3099"/>
            <a:chExt cx="6180" cy="3420"/>
          </a:xfrm>
        </p:grpSpPr>
        <p:sp>
          <p:nvSpPr>
            <p:cNvPr id="53" name="矩形 52"/>
            <p:cNvSpPr/>
            <p:nvPr/>
          </p:nvSpPr>
          <p:spPr>
            <a:xfrm>
              <a:off x="1298" y="3099"/>
              <a:ext cx="6181" cy="342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矩形 53"/>
            <p:cNvSpPr/>
            <p:nvPr/>
          </p:nvSpPr>
          <p:spPr>
            <a:xfrm>
              <a:off x="1649" y="3451"/>
              <a:ext cx="5480" cy="271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5" name="图片 54" descr="g"/>
          <p:cNvPicPr>
            <a:picLocks noChangeAspect="1"/>
          </p:cNvPicPr>
          <p:nvPr/>
        </p:nvPicPr>
        <p:blipFill>
          <a:blip r:embed="rId3"/>
          <a:stretch>
            <a:fillRect/>
          </a:stretch>
        </p:blipFill>
        <p:spPr>
          <a:xfrm rot="8160000">
            <a:off x="1101725" y="967740"/>
            <a:ext cx="398780" cy="364490"/>
          </a:xfrm>
          <a:prstGeom prst="rect">
            <a:avLst/>
          </a:prstGeom>
        </p:spPr>
      </p:pic>
      <p:sp>
        <p:nvSpPr>
          <p:cNvPr id="66" name="矩形 3"/>
          <p:cNvSpPr>
            <a:spLocks noChangeArrowheads="1"/>
          </p:cNvSpPr>
          <p:nvPr/>
        </p:nvSpPr>
        <p:spPr bwMode="auto">
          <a:xfrm>
            <a:off x="4305935" y="862965"/>
            <a:ext cx="1924685" cy="4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None/>
            </a:pPr>
            <a:r>
              <a:rPr lang="zh-CN" altLang="en-US" sz="2200" b="1" dirty="0">
                <a:solidFill>
                  <a:schemeClr val="tx1">
                    <a:lumMod val="50000"/>
                    <a:lumOff val="50000"/>
                  </a:schemeClr>
                </a:solidFill>
                <a:latin typeface="Arial" panose="020B0604020202020204" pitchFamily="34" charset="0"/>
                <a:cs typeface="Arial" panose="020B0604020202020204" pitchFamily="34" charset="0"/>
              </a:rPr>
              <a:t>移动端控制</a:t>
            </a:r>
            <a:endParaRPr lang="zh-CN" altLang="en-US" sz="22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68" name="组合 67"/>
          <p:cNvGrpSpPr/>
          <p:nvPr/>
        </p:nvGrpSpPr>
        <p:grpSpPr>
          <a:xfrm>
            <a:off x="3899542" y="863272"/>
            <a:ext cx="197506" cy="296260"/>
            <a:chOff x="5284519" y="1508166"/>
            <a:chExt cx="213756" cy="427512"/>
          </a:xfrm>
        </p:grpSpPr>
        <p:cxnSp>
          <p:nvCxnSpPr>
            <p:cNvPr id="69" name="直接连接符 68"/>
            <p:cNvCxnSpPr/>
            <p:nvPr/>
          </p:nvCxnSpPr>
          <p:spPr>
            <a:xfrm>
              <a:off x="5284519" y="1508166"/>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284519" y="1721922"/>
              <a:ext cx="213756" cy="213756"/>
            </a:xfrm>
            <a:prstGeom prst="line">
              <a:avLst/>
            </a:prstGeom>
            <a:ln w="19050">
              <a:solidFill>
                <a:schemeClr val="tx1">
                  <a:lumMod val="50000"/>
                  <a:lumOff val="50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71" name="图片 70" descr="IMG_1991"/>
          <p:cNvPicPr>
            <a:picLocks noChangeAspect="1"/>
          </p:cNvPicPr>
          <p:nvPr/>
        </p:nvPicPr>
        <p:blipFill>
          <a:blip r:embed="rId4"/>
          <a:stretch>
            <a:fillRect/>
          </a:stretch>
        </p:blipFill>
        <p:spPr>
          <a:xfrm>
            <a:off x="5813425" y="2317115"/>
            <a:ext cx="2853690" cy="4764405"/>
          </a:xfrm>
          <a:prstGeom prst="rect">
            <a:avLst/>
          </a:prstGeom>
        </p:spPr>
      </p:pic>
      <p:pic>
        <p:nvPicPr>
          <p:cNvPr id="72" name="图片 71" descr="IMG_1992"/>
          <p:cNvPicPr>
            <a:picLocks noChangeAspect="1"/>
          </p:cNvPicPr>
          <p:nvPr/>
        </p:nvPicPr>
        <p:blipFill>
          <a:blip r:embed="rId5"/>
          <a:stretch>
            <a:fillRect/>
          </a:stretch>
        </p:blipFill>
        <p:spPr>
          <a:xfrm>
            <a:off x="5813425" y="2317115"/>
            <a:ext cx="2853055" cy="4764405"/>
          </a:xfrm>
          <a:prstGeom prst="rect">
            <a:avLst/>
          </a:prstGeom>
        </p:spPr>
      </p:pic>
      <p:pic>
        <p:nvPicPr>
          <p:cNvPr id="73" name="图片 72" descr="IMG_1993"/>
          <p:cNvPicPr>
            <a:picLocks noChangeAspect="1"/>
          </p:cNvPicPr>
          <p:nvPr/>
        </p:nvPicPr>
        <p:blipFill>
          <a:blip r:embed="rId6"/>
          <a:stretch>
            <a:fillRect/>
          </a:stretch>
        </p:blipFill>
        <p:spPr>
          <a:xfrm>
            <a:off x="5812155" y="2316480"/>
            <a:ext cx="2854325" cy="4764405"/>
          </a:xfrm>
          <a:prstGeom prst="rect">
            <a:avLst/>
          </a:prstGeom>
        </p:spPr>
      </p:pic>
      <p:cxnSp>
        <p:nvCxnSpPr>
          <p:cNvPr id="77" name="直接箭头连接符 76"/>
          <p:cNvCxnSpPr/>
          <p:nvPr/>
        </p:nvCxnSpPr>
        <p:spPr bwMode="auto">
          <a:xfrm flipH="1">
            <a:off x="2213610" y="4417695"/>
            <a:ext cx="3486785" cy="919480"/>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grpSp>
        <p:nvGrpSpPr>
          <p:cNvPr id="78" name="组合 164"/>
          <p:cNvGrpSpPr/>
          <p:nvPr/>
        </p:nvGrpSpPr>
        <p:grpSpPr>
          <a:xfrm>
            <a:off x="1195968" y="4678789"/>
            <a:ext cx="872718" cy="1138088"/>
            <a:chOff x="6304811" y="3024488"/>
            <a:chExt cx="244509" cy="318858"/>
          </a:xfrm>
          <a:solidFill>
            <a:schemeClr val="tx1">
              <a:lumMod val="75000"/>
              <a:lumOff val="25000"/>
            </a:schemeClr>
          </a:solidFill>
        </p:grpSpPr>
        <p:sp>
          <p:nvSpPr>
            <p:cNvPr id="79" name="Freeform 288"/>
            <p:cNvSpPr>
              <a:spLocks noEditPoints="1"/>
            </p:cNvSpPr>
            <p:nvPr/>
          </p:nvSpPr>
          <p:spPr bwMode="auto">
            <a:xfrm>
              <a:off x="6304811" y="3024488"/>
              <a:ext cx="163261" cy="318858"/>
            </a:xfrm>
            <a:custGeom>
              <a:avLst/>
              <a:gdLst>
                <a:gd name="T0" fmla="*/ 45 w 90"/>
                <a:gd name="T1" fmla="*/ 176 h 176"/>
                <a:gd name="T2" fmla="*/ 90 w 90"/>
                <a:gd name="T3" fmla="*/ 176 h 176"/>
                <a:gd name="T4" fmla="*/ 90 w 90"/>
                <a:gd name="T5" fmla="*/ 0 h 176"/>
                <a:gd name="T6" fmla="*/ 45 w 90"/>
                <a:gd name="T7" fmla="*/ 0 h 176"/>
                <a:gd name="T8" fmla="*/ 45 w 90"/>
                <a:gd name="T9" fmla="*/ 10 h 176"/>
                <a:gd name="T10" fmla="*/ 82 w 90"/>
                <a:gd name="T11" fmla="*/ 10 h 176"/>
                <a:gd name="T12" fmla="*/ 82 w 90"/>
                <a:gd name="T13" fmla="*/ 44 h 176"/>
                <a:gd name="T14" fmla="*/ 45 w 90"/>
                <a:gd name="T15" fmla="*/ 44 h 176"/>
                <a:gd name="T16" fmla="*/ 45 w 90"/>
                <a:gd name="T17" fmla="*/ 51 h 176"/>
                <a:gd name="T18" fmla="*/ 82 w 90"/>
                <a:gd name="T19" fmla="*/ 51 h 176"/>
                <a:gd name="T20" fmla="*/ 82 w 90"/>
                <a:gd name="T21" fmla="*/ 85 h 176"/>
                <a:gd name="T22" fmla="*/ 45 w 90"/>
                <a:gd name="T23" fmla="*/ 85 h 176"/>
                <a:gd name="T24" fmla="*/ 45 w 90"/>
                <a:gd name="T25" fmla="*/ 99 h 176"/>
                <a:gd name="T26" fmla="*/ 56 w 90"/>
                <a:gd name="T27" fmla="*/ 110 h 176"/>
                <a:gd name="T28" fmla="*/ 45 w 90"/>
                <a:gd name="T29" fmla="*/ 121 h 176"/>
                <a:gd name="T30" fmla="*/ 45 w 90"/>
                <a:gd name="T31" fmla="*/ 138 h 176"/>
                <a:gd name="T32" fmla="*/ 56 w 90"/>
                <a:gd name="T33" fmla="*/ 149 h 176"/>
                <a:gd name="T34" fmla="*/ 45 w 90"/>
                <a:gd name="T35" fmla="*/ 160 h 176"/>
                <a:gd name="T36" fmla="*/ 45 w 90"/>
                <a:gd name="T37" fmla="*/ 176 h 176"/>
                <a:gd name="T38" fmla="*/ 0 w 90"/>
                <a:gd name="T39" fmla="*/ 176 h 176"/>
                <a:gd name="T40" fmla="*/ 45 w 90"/>
                <a:gd name="T41" fmla="*/ 176 h 176"/>
                <a:gd name="T42" fmla="*/ 45 w 90"/>
                <a:gd name="T43" fmla="*/ 160 h 176"/>
                <a:gd name="T44" fmla="*/ 45 w 90"/>
                <a:gd name="T45" fmla="*/ 160 h 176"/>
                <a:gd name="T46" fmla="*/ 45 w 90"/>
                <a:gd name="T47" fmla="*/ 160 h 176"/>
                <a:gd name="T48" fmla="*/ 34 w 90"/>
                <a:gd name="T49" fmla="*/ 149 h 176"/>
                <a:gd name="T50" fmla="*/ 45 w 90"/>
                <a:gd name="T51" fmla="*/ 138 h 176"/>
                <a:gd name="T52" fmla="*/ 45 w 90"/>
                <a:gd name="T53" fmla="*/ 138 h 176"/>
                <a:gd name="T54" fmla="*/ 45 w 90"/>
                <a:gd name="T55" fmla="*/ 121 h 176"/>
                <a:gd name="T56" fmla="*/ 45 w 90"/>
                <a:gd name="T57" fmla="*/ 121 h 176"/>
                <a:gd name="T58" fmla="*/ 45 w 90"/>
                <a:gd name="T59" fmla="*/ 121 h 176"/>
                <a:gd name="T60" fmla="*/ 34 w 90"/>
                <a:gd name="T61" fmla="*/ 110 h 176"/>
                <a:gd name="T62" fmla="*/ 45 w 90"/>
                <a:gd name="T63" fmla="*/ 99 h 176"/>
                <a:gd name="T64" fmla="*/ 45 w 90"/>
                <a:gd name="T65" fmla="*/ 99 h 176"/>
                <a:gd name="T66" fmla="*/ 45 w 90"/>
                <a:gd name="T67" fmla="*/ 85 h 176"/>
                <a:gd name="T68" fmla="*/ 9 w 90"/>
                <a:gd name="T69" fmla="*/ 85 h 176"/>
                <a:gd name="T70" fmla="*/ 9 w 90"/>
                <a:gd name="T71" fmla="*/ 51 h 176"/>
                <a:gd name="T72" fmla="*/ 9 w 90"/>
                <a:gd name="T73" fmla="*/ 51 h 176"/>
                <a:gd name="T74" fmla="*/ 45 w 90"/>
                <a:gd name="T75" fmla="*/ 51 h 176"/>
                <a:gd name="T76" fmla="*/ 45 w 90"/>
                <a:gd name="T77" fmla="*/ 44 h 176"/>
                <a:gd name="T78" fmla="*/ 9 w 90"/>
                <a:gd name="T79" fmla="*/ 44 h 176"/>
                <a:gd name="T80" fmla="*/ 9 w 90"/>
                <a:gd name="T81" fmla="*/ 10 h 176"/>
                <a:gd name="T82" fmla="*/ 9 w 90"/>
                <a:gd name="T83" fmla="*/ 10 h 176"/>
                <a:gd name="T84" fmla="*/ 45 w 90"/>
                <a:gd name="T85" fmla="*/ 10 h 176"/>
                <a:gd name="T86" fmla="*/ 45 w 90"/>
                <a:gd name="T87" fmla="*/ 0 h 176"/>
                <a:gd name="T88" fmla="*/ 0 w 90"/>
                <a:gd name="T89" fmla="*/ 0 h 176"/>
                <a:gd name="T90" fmla="*/ 0 w 90"/>
                <a:gd name="T91"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76">
                  <a:moveTo>
                    <a:pt x="45" y="176"/>
                  </a:moveTo>
                  <a:cubicBezTo>
                    <a:pt x="90" y="176"/>
                    <a:pt x="90" y="176"/>
                    <a:pt x="90" y="176"/>
                  </a:cubicBezTo>
                  <a:cubicBezTo>
                    <a:pt x="90" y="0"/>
                    <a:pt x="90" y="0"/>
                    <a:pt x="90" y="0"/>
                  </a:cubicBezTo>
                  <a:cubicBezTo>
                    <a:pt x="45" y="0"/>
                    <a:pt x="45" y="0"/>
                    <a:pt x="45" y="0"/>
                  </a:cubicBezTo>
                  <a:cubicBezTo>
                    <a:pt x="45" y="10"/>
                    <a:pt x="45" y="10"/>
                    <a:pt x="45" y="10"/>
                  </a:cubicBezTo>
                  <a:cubicBezTo>
                    <a:pt x="82" y="10"/>
                    <a:pt x="82" y="10"/>
                    <a:pt x="82" y="10"/>
                  </a:cubicBezTo>
                  <a:cubicBezTo>
                    <a:pt x="82" y="44"/>
                    <a:pt x="82" y="44"/>
                    <a:pt x="82" y="44"/>
                  </a:cubicBezTo>
                  <a:cubicBezTo>
                    <a:pt x="45" y="44"/>
                    <a:pt x="45" y="44"/>
                    <a:pt x="45" y="44"/>
                  </a:cubicBezTo>
                  <a:cubicBezTo>
                    <a:pt x="45" y="51"/>
                    <a:pt x="45" y="51"/>
                    <a:pt x="45" y="51"/>
                  </a:cubicBezTo>
                  <a:cubicBezTo>
                    <a:pt x="82" y="51"/>
                    <a:pt x="82" y="51"/>
                    <a:pt x="82" y="51"/>
                  </a:cubicBezTo>
                  <a:cubicBezTo>
                    <a:pt x="82" y="85"/>
                    <a:pt x="82" y="85"/>
                    <a:pt x="82" y="85"/>
                  </a:cubicBezTo>
                  <a:cubicBezTo>
                    <a:pt x="45" y="85"/>
                    <a:pt x="45" y="85"/>
                    <a:pt x="45" y="85"/>
                  </a:cubicBezTo>
                  <a:cubicBezTo>
                    <a:pt x="45" y="99"/>
                    <a:pt x="45" y="99"/>
                    <a:pt x="45" y="99"/>
                  </a:cubicBezTo>
                  <a:cubicBezTo>
                    <a:pt x="51" y="99"/>
                    <a:pt x="56" y="104"/>
                    <a:pt x="56" y="110"/>
                  </a:cubicBezTo>
                  <a:cubicBezTo>
                    <a:pt x="56" y="116"/>
                    <a:pt x="51" y="121"/>
                    <a:pt x="45" y="121"/>
                  </a:cubicBezTo>
                  <a:cubicBezTo>
                    <a:pt x="45" y="138"/>
                    <a:pt x="45" y="138"/>
                    <a:pt x="45" y="138"/>
                  </a:cubicBezTo>
                  <a:cubicBezTo>
                    <a:pt x="51" y="138"/>
                    <a:pt x="56" y="143"/>
                    <a:pt x="56" y="149"/>
                  </a:cubicBezTo>
                  <a:cubicBezTo>
                    <a:pt x="56" y="155"/>
                    <a:pt x="51" y="160"/>
                    <a:pt x="45" y="160"/>
                  </a:cubicBezTo>
                  <a:lnTo>
                    <a:pt x="45" y="176"/>
                  </a:lnTo>
                  <a:close/>
                  <a:moveTo>
                    <a:pt x="0" y="176"/>
                  </a:moveTo>
                  <a:cubicBezTo>
                    <a:pt x="45" y="176"/>
                    <a:pt x="45" y="176"/>
                    <a:pt x="45" y="176"/>
                  </a:cubicBezTo>
                  <a:cubicBezTo>
                    <a:pt x="45" y="160"/>
                    <a:pt x="45" y="160"/>
                    <a:pt x="45" y="160"/>
                  </a:cubicBezTo>
                  <a:cubicBezTo>
                    <a:pt x="45" y="160"/>
                    <a:pt x="45" y="160"/>
                    <a:pt x="45" y="160"/>
                  </a:cubicBezTo>
                  <a:cubicBezTo>
                    <a:pt x="45" y="160"/>
                    <a:pt x="45" y="160"/>
                    <a:pt x="45" y="160"/>
                  </a:cubicBezTo>
                  <a:cubicBezTo>
                    <a:pt x="39" y="160"/>
                    <a:pt x="34" y="155"/>
                    <a:pt x="34" y="149"/>
                  </a:cubicBezTo>
                  <a:cubicBezTo>
                    <a:pt x="34" y="143"/>
                    <a:pt x="39" y="138"/>
                    <a:pt x="45" y="138"/>
                  </a:cubicBezTo>
                  <a:cubicBezTo>
                    <a:pt x="45" y="138"/>
                    <a:pt x="45" y="138"/>
                    <a:pt x="45" y="138"/>
                  </a:cubicBezTo>
                  <a:cubicBezTo>
                    <a:pt x="45" y="121"/>
                    <a:pt x="45" y="121"/>
                    <a:pt x="45" y="121"/>
                  </a:cubicBezTo>
                  <a:cubicBezTo>
                    <a:pt x="45" y="121"/>
                    <a:pt x="45" y="121"/>
                    <a:pt x="45" y="121"/>
                  </a:cubicBezTo>
                  <a:cubicBezTo>
                    <a:pt x="45" y="121"/>
                    <a:pt x="45" y="121"/>
                    <a:pt x="45" y="121"/>
                  </a:cubicBezTo>
                  <a:cubicBezTo>
                    <a:pt x="39" y="121"/>
                    <a:pt x="34" y="116"/>
                    <a:pt x="34" y="110"/>
                  </a:cubicBezTo>
                  <a:cubicBezTo>
                    <a:pt x="34" y="104"/>
                    <a:pt x="39" y="99"/>
                    <a:pt x="45" y="99"/>
                  </a:cubicBezTo>
                  <a:cubicBezTo>
                    <a:pt x="45" y="99"/>
                    <a:pt x="45" y="99"/>
                    <a:pt x="45" y="99"/>
                  </a:cubicBezTo>
                  <a:cubicBezTo>
                    <a:pt x="45" y="85"/>
                    <a:pt x="45" y="85"/>
                    <a:pt x="45" y="85"/>
                  </a:cubicBezTo>
                  <a:cubicBezTo>
                    <a:pt x="9" y="85"/>
                    <a:pt x="9" y="85"/>
                    <a:pt x="9" y="85"/>
                  </a:cubicBezTo>
                  <a:cubicBezTo>
                    <a:pt x="9" y="51"/>
                    <a:pt x="9" y="51"/>
                    <a:pt x="9" y="51"/>
                  </a:cubicBezTo>
                  <a:cubicBezTo>
                    <a:pt x="9" y="51"/>
                    <a:pt x="9" y="51"/>
                    <a:pt x="9" y="51"/>
                  </a:cubicBezTo>
                  <a:cubicBezTo>
                    <a:pt x="45" y="51"/>
                    <a:pt x="45" y="51"/>
                    <a:pt x="45" y="51"/>
                  </a:cubicBezTo>
                  <a:cubicBezTo>
                    <a:pt x="45" y="44"/>
                    <a:pt x="45" y="44"/>
                    <a:pt x="45" y="44"/>
                  </a:cubicBezTo>
                  <a:cubicBezTo>
                    <a:pt x="9" y="44"/>
                    <a:pt x="9" y="44"/>
                    <a:pt x="9" y="44"/>
                  </a:cubicBezTo>
                  <a:cubicBezTo>
                    <a:pt x="9" y="10"/>
                    <a:pt x="9" y="10"/>
                    <a:pt x="9" y="10"/>
                  </a:cubicBezTo>
                  <a:cubicBezTo>
                    <a:pt x="9" y="10"/>
                    <a:pt x="9" y="10"/>
                    <a:pt x="9" y="10"/>
                  </a:cubicBezTo>
                  <a:cubicBezTo>
                    <a:pt x="45" y="10"/>
                    <a:pt x="45" y="10"/>
                    <a:pt x="45" y="10"/>
                  </a:cubicBezTo>
                  <a:cubicBezTo>
                    <a:pt x="45" y="0"/>
                    <a:pt x="45" y="0"/>
                    <a:pt x="45" y="0"/>
                  </a:cubicBezTo>
                  <a:cubicBezTo>
                    <a:pt x="0" y="0"/>
                    <a:pt x="0" y="0"/>
                    <a:pt x="0" y="0"/>
                  </a:cubicBezTo>
                  <a:lnTo>
                    <a:pt x="0" y="176"/>
                  </a:lnTo>
                  <a:close/>
                </a:path>
              </a:pathLst>
            </a:custGeom>
            <a:grpFill/>
            <a:ln>
              <a:noFill/>
            </a:ln>
          </p:spPr>
          <p:txBody>
            <a:bodyPr lIns="68580" tIns="34290" rIns="68580" bIns="34290"/>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0" name="Freeform 289"/>
            <p:cNvSpPr/>
            <p:nvPr/>
          </p:nvSpPr>
          <p:spPr bwMode="auto">
            <a:xfrm>
              <a:off x="6481103" y="3024488"/>
              <a:ext cx="68217" cy="318858"/>
            </a:xfrm>
            <a:custGeom>
              <a:avLst/>
              <a:gdLst>
                <a:gd name="T0" fmla="*/ 89 w 89"/>
                <a:gd name="T1" fmla="*/ 392 h 416"/>
                <a:gd name="T2" fmla="*/ 89 w 89"/>
                <a:gd name="T3" fmla="*/ 70 h 416"/>
                <a:gd name="T4" fmla="*/ 0 w 89"/>
                <a:gd name="T5" fmla="*/ 0 h 416"/>
                <a:gd name="T6" fmla="*/ 0 w 89"/>
                <a:gd name="T7" fmla="*/ 416 h 416"/>
                <a:gd name="T8" fmla="*/ 89 w 89"/>
                <a:gd name="T9" fmla="*/ 392 h 416"/>
              </a:gdLst>
              <a:ahLst/>
              <a:cxnLst>
                <a:cxn ang="0">
                  <a:pos x="T0" y="T1"/>
                </a:cxn>
                <a:cxn ang="0">
                  <a:pos x="T2" y="T3"/>
                </a:cxn>
                <a:cxn ang="0">
                  <a:pos x="T4" y="T5"/>
                </a:cxn>
                <a:cxn ang="0">
                  <a:pos x="T6" y="T7"/>
                </a:cxn>
                <a:cxn ang="0">
                  <a:pos x="T8" y="T9"/>
                </a:cxn>
              </a:cxnLst>
              <a:rect l="0" t="0" r="r" b="b"/>
              <a:pathLst>
                <a:path w="89" h="416">
                  <a:moveTo>
                    <a:pt x="89" y="392"/>
                  </a:moveTo>
                  <a:lnTo>
                    <a:pt x="89" y="70"/>
                  </a:lnTo>
                  <a:lnTo>
                    <a:pt x="0" y="0"/>
                  </a:lnTo>
                  <a:lnTo>
                    <a:pt x="0" y="416"/>
                  </a:lnTo>
                  <a:lnTo>
                    <a:pt x="89" y="392"/>
                  </a:lnTo>
                  <a:close/>
                </a:path>
              </a:pathLst>
            </a:custGeom>
            <a:grpFill/>
            <a:ln>
              <a:noFill/>
            </a:ln>
          </p:spPr>
          <p:txBody>
            <a:bodyPr lIns="68580" tIns="34290" rIns="68580" bIns="34290"/>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1" name="Rectangle 290"/>
            <p:cNvSpPr>
              <a:spLocks noChangeArrowheads="1"/>
            </p:cNvSpPr>
            <p:nvPr/>
          </p:nvSpPr>
          <p:spPr bwMode="auto">
            <a:xfrm>
              <a:off x="6330105" y="3051315"/>
              <a:ext cx="114206" cy="43690"/>
            </a:xfrm>
            <a:prstGeom prst="rect">
              <a:avLst/>
            </a:prstGeom>
            <a:grpFill/>
            <a:ln>
              <a:noFill/>
            </a:ln>
          </p:spPr>
          <p:txBody>
            <a:bodyPr lIns="68580" tIns="34290" rIns="68580" bIns="34290"/>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2" name="Rectangle 291"/>
            <p:cNvSpPr>
              <a:spLocks noChangeArrowheads="1"/>
            </p:cNvSpPr>
            <p:nvPr/>
          </p:nvSpPr>
          <p:spPr bwMode="auto">
            <a:xfrm>
              <a:off x="6330105" y="3125664"/>
              <a:ext cx="114206" cy="43690"/>
            </a:xfrm>
            <a:prstGeom prst="rect">
              <a:avLst/>
            </a:prstGeom>
            <a:grpFill/>
            <a:ln>
              <a:noFill/>
            </a:ln>
          </p:spPr>
          <p:txBody>
            <a:bodyPr lIns="68580" tIns="34290" rIns="68580" bIns="34290"/>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cxnSp>
        <p:nvCxnSpPr>
          <p:cNvPr id="83" name="直接箭头连接符 82"/>
          <p:cNvCxnSpPr/>
          <p:nvPr/>
        </p:nvCxnSpPr>
        <p:spPr bwMode="auto">
          <a:xfrm flipH="1" flipV="1">
            <a:off x="1663700" y="3303905"/>
            <a:ext cx="1905" cy="1374775"/>
          </a:xfrm>
          <a:prstGeom prst="straightConnector1">
            <a:avLst/>
          </a:prstGeom>
          <a:solidFill>
            <a:schemeClr val="accent1"/>
          </a:solidFill>
          <a:ln w="19050" cap="flat" cmpd="sng" algn="ctr">
            <a:solidFill>
              <a:schemeClr val="bg1">
                <a:lumMod val="50000"/>
              </a:schemeClr>
            </a:solidFill>
            <a:prstDash val="lgDash"/>
            <a:round/>
            <a:headEnd type="oval" w="med" len="med"/>
            <a:tailEnd type="triangle" w="med" len="med"/>
          </a:ln>
          <a:effectLst/>
        </p:spPr>
      </p:cxnSp>
      <p:pic>
        <p:nvPicPr>
          <p:cNvPr id="2" name="message">
            <a:hlinkClick r:id="" action="ppaction://media"/>
          </p:cNvPr>
          <p:cNvPicPr/>
          <p:nvPr>
            <a:audioFile r:link="rId7"/>
            <p:extLst>
              <p:ext uri="{DAA4B4D4-6D71-4841-9C94-3DE7FCFB9230}">
                <p14:media xmlns:p14="http://schemas.microsoft.com/office/powerpoint/2010/main" r:link="rId8"/>
              </p:ext>
            </p:extLst>
          </p:nvPr>
        </p:nvPicPr>
        <p:blipFill>
          <a:blip r:embed="rId9"/>
          <a:stretch>
            <a:fillRect/>
          </a:stretch>
        </p:blipFill>
        <p:spPr>
          <a:xfrm>
            <a:off x="4262120" y="3119120"/>
            <a:ext cx="619125" cy="619125"/>
          </a:xfrm>
          <a:prstGeom prst="rect">
            <a:avLst/>
          </a:prstGeom>
        </p:spPr>
      </p:pic>
      <p:sp>
        <p:nvSpPr>
          <p:cNvPr id="139" name="TextBox 3"/>
          <p:cNvSpPr txBox="1"/>
          <p:nvPr/>
        </p:nvSpPr>
        <p:spPr>
          <a:xfrm>
            <a:off x="961073" y="5816283"/>
            <a:ext cx="1198880" cy="352425"/>
          </a:xfrm>
          <a:prstGeom prst="rect">
            <a:avLst/>
          </a:prstGeom>
          <a:noFill/>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rPr>
              <a:t>外网服务器</a:t>
            </a:r>
            <a:endParaRPr kumimoji="0" lang="zh-CN" sz="1600" b="0" i="0"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cs"/>
            </a:endParaRPr>
          </a:p>
        </p:txBody>
      </p:sp>
      <p:pic>
        <p:nvPicPr>
          <p:cNvPr id="3" name="图片 2" descr="IMG_2020"/>
          <p:cNvPicPr>
            <a:picLocks noChangeAspect="1"/>
          </p:cNvPicPr>
          <p:nvPr/>
        </p:nvPicPr>
        <p:blipFill>
          <a:blip r:embed="rId10"/>
          <a:stretch>
            <a:fillRect/>
          </a:stretch>
        </p:blipFill>
        <p:spPr>
          <a:xfrm>
            <a:off x="5811520" y="2317115"/>
            <a:ext cx="2854960" cy="45720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additive="base">
                                        <p:cTn id="14" dur="3324" fill="hold"/>
                                        <p:tgtEl>
                                          <p:spTgt spid="2"/>
                                        </p:tgtEl>
                                      </p:cBhvr>
                                    </p:cmd>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nodeType="click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1000"/>
                                        <p:tgtEl>
                                          <p:spTgt spid="78"/>
                                        </p:tgtEl>
                                      </p:cBhvr>
                                    </p:animEffect>
                                    <p:anim calcmode="lin" valueType="num">
                                      <p:cBhvr>
                                        <p:cTn id="45" dur="1000" fill="hold"/>
                                        <p:tgtEl>
                                          <p:spTgt spid="78"/>
                                        </p:tgtEl>
                                        <p:attrNameLst>
                                          <p:attrName>ppt_x</p:attrName>
                                        </p:attrNameLst>
                                      </p:cBhvr>
                                      <p:tavLst>
                                        <p:tav tm="0">
                                          <p:val>
                                            <p:strVal val="#ppt_x"/>
                                          </p:val>
                                        </p:tav>
                                        <p:tav tm="100000">
                                          <p:val>
                                            <p:strVal val="#ppt_x"/>
                                          </p:val>
                                        </p:tav>
                                      </p:tavLst>
                                    </p:anim>
                                    <p:anim calcmode="lin" valueType="num">
                                      <p:cBhvr>
                                        <p:cTn id="46" dur="1000" fill="hold"/>
                                        <p:tgtEl>
                                          <p:spTgt spid="7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fade">
                                      <p:cBhvr>
                                        <p:cTn id="49" dur="1000"/>
                                        <p:tgtEl>
                                          <p:spTgt spid="139"/>
                                        </p:tgtEl>
                                      </p:cBhvr>
                                    </p:animEffect>
                                    <p:anim calcmode="lin" valueType="num">
                                      <p:cBhvr>
                                        <p:cTn id="50" dur="1000" fill="hold"/>
                                        <p:tgtEl>
                                          <p:spTgt spid="139"/>
                                        </p:tgtEl>
                                        <p:attrNameLst>
                                          <p:attrName>ppt_x</p:attrName>
                                        </p:attrNameLst>
                                      </p:cBhvr>
                                      <p:tavLst>
                                        <p:tav tm="0">
                                          <p:val>
                                            <p:strVal val="#ppt_x"/>
                                          </p:val>
                                        </p:tav>
                                        <p:tav tm="100000">
                                          <p:val>
                                            <p:strVal val="#ppt_x"/>
                                          </p:val>
                                        </p:tav>
                                      </p:tavLst>
                                    </p:anim>
                                    <p:anim calcmode="lin" valueType="num">
                                      <p:cBhvr>
                                        <p:cTn id="51" dur="1000" fill="hold"/>
                                        <p:tgtEl>
                                          <p:spTgt spid="139"/>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1000"/>
                                        <p:tgtEl>
                                          <p:spTgt spid="40"/>
                                        </p:tgtEl>
                                      </p:cBhvr>
                                    </p:animEffect>
                                    <p:anim calcmode="lin" valueType="num">
                                      <p:cBhvr>
                                        <p:cTn id="75" dur="1000" fill="hold"/>
                                        <p:tgtEl>
                                          <p:spTgt spid="40"/>
                                        </p:tgtEl>
                                        <p:attrNameLst>
                                          <p:attrName>ppt_x</p:attrName>
                                        </p:attrNameLst>
                                      </p:cBhvr>
                                      <p:tavLst>
                                        <p:tav tm="0">
                                          <p:val>
                                            <p:strVal val="#ppt_x"/>
                                          </p:val>
                                        </p:tav>
                                        <p:tav tm="100000">
                                          <p:val>
                                            <p:strVal val="#ppt_x"/>
                                          </p:val>
                                        </p:tav>
                                      </p:tavLst>
                                    </p:anim>
                                    <p:anim calcmode="lin" valueType="num">
                                      <p:cBhvr>
                                        <p:cTn id="76" dur="1000" fill="hold"/>
                                        <p:tgtEl>
                                          <p:spTgt spid="40"/>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1000"/>
                                        <p:tgtEl>
                                          <p:spTgt spid="42"/>
                                        </p:tgtEl>
                                      </p:cBhvr>
                                    </p:animEffect>
                                    <p:anim calcmode="lin" valueType="num">
                                      <p:cBhvr>
                                        <p:cTn id="80" dur="1000" fill="hold"/>
                                        <p:tgtEl>
                                          <p:spTgt spid="42"/>
                                        </p:tgtEl>
                                        <p:attrNameLst>
                                          <p:attrName>ppt_x</p:attrName>
                                        </p:attrNameLst>
                                      </p:cBhvr>
                                      <p:tavLst>
                                        <p:tav tm="0">
                                          <p:val>
                                            <p:strVal val="#ppt_x"/>
                                          </p:val>
                                        </p:tav>
                                        <p:tav tm="100000">
                                          <p:val>
                                            <p:strVal val="#ppt_x"/>
                                          </p:val>
                                        </p:tav>
                                      </p:tavLst>
                                    </p:anim>
                                    <p:anim calcmode="lin" valueType="num">
                                      <p:cBhvr>
                                        <p:cTn id="81" dur="1000" fill="hold"/>
                                        <p:tgtEl>
                                          <p:spTgt spid="42"/>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anim calcmode="lin" valueType="num">
                                      <p:cBhvr>
                                        <p:cTn id="85" dur="1000" fill="hold"/>
                                        <p:tgtEl>
                                          <p:spTgt spid="43"/>
                                        </p:tgtEl>
                                        <p:attrNameLst>
                                          <p:attrName>ppt_x</p:attrName>
                                        </p:attrNameLst>
                                      </p:cBhvr>
                                      <p:tavLst>
                                        <p:tav tm="0">
                                          <p:val>
                                            <p:strVal val="#ppt_x"/>
                                          </p:val>
                                        </p:tav>
                                        <p:tav tm="100000">
                                          <p:val>
                                            <p:strVal val="#ppt_x"/>
                                          </p:val>
                                        </p:tav>
                                      </p:tavLst>
                                    </p:anim>
                                    <p:anim calcmode="lin" valueType="num">
                                      <p:cBhvr>
                                        <p:cTn id="86" dur="1000" fill="hold"/>
                                        <p:tgtEl>
                                          <p:spTgt spid="43"/>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anim calcmode="lin" valueType="num">
                                      <p:cBhvr>
                                        <p:cTn id="90" dur="1000" fill="hold"/>
                                        <p:tgtEl>
                                          <p:spTgt spid="44"/>
                                        </p:tgtEl>
                                        <p:attrNameLst>
                                          <p:attrName>ppt_x</p:attrName>
                                        </p:attrNameLst>
                                      </p:cBhvr>
                                      <p:tavLst>
                                        <p:tav tm="0">
                                          <p:val>
                                            <p:strVal val="#ppt_x"/>
                                          </p:val>
                                        </p:tav>
                                        <p:tav tm="100000">
                                          <p:val>
                                            <p:strVal val="#ppt_x"/>
                                          </p:val>
                                        </p:tav>
                                      </p:tavLst>
                                    </p:anim>
                                    <p:anim calcmode="lin" valueType="num">
                                      <p:cBhvr>
                                        <p:cTn id="91" dur="1000" fill="hold"/>
                                        <p:tgtEl>
                                          <p:spTgt spid="44"/>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1000"/>
                                        <p:tgtEl>
                                          <p:spTgt spid="47"/>
                                        </p:tgtEl>
                                      </p:cBhvr>
                                    </p:animEffect>
                                    <p:anim calcmode="lin" valueType="num">
                                      <p:cBhvr>
                                        <p:cTn id="100" dur="1000" fill="hold"/>
                                        <p:tgtEl>
                                          <p:spTgt spid="47"/>
                                        </p:tgtEl>
                                        <p:attrNameLst>
                                          <p:attrName>ppt_x</p:attrName>
                                        </p:attrNameLst>
                                      </p:cBhvr>
                                      <p:tavLst>
                                        <p:tav tm="0">
                                          <p:val>
                                            <p:strVal val="#ppt_x"/>
                                          </p:val>
                                        </p:tav>
                                        <p:tav tm="100000">
                                          <p:val>
                                            <p:strVal val="#ppt_x"/>
                                          </p:val>
                                        </p:tav>
                                      </p:tavLst>
                                    </p:anim>
                                    <p:anim calcmode="lin" valueType="num">
                                      <p:cBhvr>
                                        <p:cTn id="101" dur="1000" fill="hold"/>
                                        <p:tgtEl>
                                          <p:spTgt spid="47"/>
                                        </p:tgtEl>
                                        <p:attrNameLst>
                                          <p:attrName>ppt_y</p:attrName>
                                        </p:attrNameLst>
                                      </p:cBhvr>
                                      <p:tavLst>
                                        <p:tav tm="0">
                                          <p:val>
                                            <p:strVal val="#ppt_y-.1"/>
                                          </p:val>
                                        </p:tav>
                                        <p:tav tm="100000">
                                          <p:val>
                                            <p:strVal val="#ppt_y"/>
                                          </p:val>
                                        </p:tav>
                                      </p:tavLst>
                                    </p:anim>
                                  </p:childTnLst>
                                </p:cTn>
                              </p:par>
                              <p:par>
                                <p:cTn id="102" presetID="47" presetClass="entr" presetSubtype="0" fill="hold"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1000"/>
                                        <p:tgtEl>
                                          <p:spTgt spid="48"/>
                                        </p:tgtEl>
                                      </p:cBhvr>
                                    </p:animEffect>
                                    <p:anim calcmode="lin" valueType="num">
                                      <p:cBhvr>
                                        <p:cTn id="105" dur="1000" fill="hold"/>
                                        <p:tgtEl>
                                          <p:spTgt spid="48"/>
                                        </p:tgtEl>
                                        <p:attrNameLst>
                                          <p:attrName>ppt_x</p:attrName>
                                        </p:attrNameLst>
                                      </p:cBhvr>
                                      <p:tavLst>
                                        <p:tav tm="0">
                                          <p:val>
                                            <p:strVal val="#ppt_x"/>
                                          </p:val>
                                        </p:tav>
                                        <p:tav tm="100000">
                                          <p:val>
                                            <p:strVal val="#ppt_x"/>
                                          </p:val>
                                        </p:tav>
                                      </p:tavLst>
                                    </p:anim>
                                    <p:anim calcmode="lin" valueType="num">
                                      <p:cBhvr>
                                        <p:cTn id="106" dur="1000" fill="hold"/>
                                        <p:tgtEl>
                                          <p:spTgt spid="48"/>
                                        </p:tgtEl>
                                        <p:attrNameLst>
                                          <p:attrName>ppt_y</p:attrName>
                                        </p:attrNameLst>
                                      </p:cBhvr>
                                      <p:tavLst>
                                        <p:tav tm="0">
                                          <p:val>
                                            <p:strVal val="#ppt_y-.1"/>
                                          </p:val>
                                        </p:tav>
                                        <p:tav tm="100000">
                                          <p:val>
                                            <p:strVal val="#ppt_y"/>
                                          </p:val>
                                        </p:tav>
                                      </p:tavLst>
                                    </p:anim>
                                  </p:childTnLst>
                                </p:cTn>
                              </p:par>
                              <p:par>
                                <p:cTn id="107" presetID="47" presetClass="entr" presetSubtype="0"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1000"/>
                                        <p:tgtEl>
                                          <p:spTgt spid="52"/>
                                        </p:tgtEl>
                                      </p:cBhvr>
                                    </p:animEffect>
                                    <p:anim calcmode="lin" valueType="num">
                                      <p:cBhvr>
                                        <p:cTn id="110" dur="1000" fill="hold"/>
                                        <p:tgtEl>
                                          <p:spTgt spid="52"/>
                                        </p:tgtEl>
                                        <p:attrNameLst>
                                          <p:attrName>ppt_x</p:attrName>
                                        </p:attrNameLst>
                                      </p:cBhvr>
                                      <p:tavLst>
                                        <p:tav tm="0">
                                          <p:val>
                                            <p:strVal val="#ppt_x"/>
                                          </p:val>
                                        </p:tav>
                                        <p:tav tm="100000">
                                          <p:val>
                                            <p:strVal val="#ppt_x"/>
                                          </p:val>
                                        </p:tav>
                                      </p:tavLst>
                                    </p:anim>
                                    <p:anim calcmode="lin" valueType="num">
                                      <p:cBhvr>
                                        <p:cTn id="111" dur="1000" fill="hold"/>
                                        <p:tgtEl>
                                          <p:spTgt spid="52"/>
                                        </p:tgtEl>
                                        <p:attrNameLst>
                                          <p:attrName>ppt_y</p:attrName>
                                        </p:attrNameLst>
                                      </p:cBhvr>
                                      <p:tavLst>
                                        <p:tav tm="0">
                                          <p:val>
                                            <p:strVal val="#ppt_y-.1"/>
                                          </p:val>
                                        </p:tav>
                                        <p:tav tm="100000">
                                          <p:val>
                                            <p:strVal val="#ppt_y"/>
                                          </p:val>
                                        </p:tav>
                                      </p:tavLst>
                                    </p:anim>
                                  </p:childTnLst>
                                </p:cTn>
                              </p:par>
                              <p:par>
                                <p:cTn id="112" presetID="47" presetClass="entr" presetSubtype="0" fill="hold"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fade">
                                      <p:cBhvr>
                                        <p:cTn id="114" dur="1000"/>
                                        <p:tgtEl>
                                          <p:spTgt spid="55"/>
                                        </p:tgtEl>
                                      </p:cBhvr>
                                    </p:animEffect>
                                    <p:anim calcmode="lin" valueType="num">
                                      <p:cBhvr>
                                        <p:cTn id="115" dur="1000" fill="hold"/>
                                        <p:tgtEl>
                                          <p:spTgt spid="55"/>
                                        </p:tgtEl>
                                        <p:attrNameLst>
                                          <p:attrName>ppt_x</p:attrName>
                                        </p:attrNameLst>
                                      </p:cBhvr>
                                      <p:tavLst>
                                        <p:tav tm="0">
                                          <p:val>
                                            <p:strVal val="#ppt_x"/>
                                          </p:val>
                                        </p:tav>
                                        <p:tav tm="100000">
                                          <p:val>
                                            <p:strVal val="#ppt_x"/>
                                          </p:val>
                                        </p:tav>
                                      </p:tavLst>
                                    </p:anim>
                                    <p:anim calcmode="lin" valueType="num">
                                      <p:cBhvr>
                                        <p:cTn id="1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wipe(up)">
                                      <p:cBhvr>
                                        <p:cTn id="121" dur="500"/>
                                        <p:tgtEl>
                                          <p:spTgt spid="7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xit" presetSubtype="1" fill="hold" nodeType="clickEffect">
                                  <p:stCondLst>
                                    <p:cond delay="0"/>
                                  </p:stCondLst>
                                  <p:childTnLst>
                                    <p:animEffect transition="out" filter="wipe(up)">
                                      <p:cBhvr>
                                        <p:cTn id="125" dur="500"/>
                                        <p:tgtEl>
                                          <p:spTgt spid="77"/>
                                        </p:tgtEl>
                                      </p:cBhvr>
                                    </p:animEffect>
                                    <p:set>
                                      <p:cBhvr>
                                        <p:cTn id="126" dur="1" fill="hold">
                                          <p:stCondLst>
                                            <p:cond delay="499"/>
                                          </p:stCondLst>
                                        </p:cTn>
                                        <p:tgtEl>
                                          <p:spTgt spid="77"/>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wipe(down)">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nodeType="clickEffect">
                                  <p:stCondLst>
                                    <p:cond delay="0"/>
                                  </p:stCondLst>
                                  <p:childTnLst>
                                    <p:animEffect transition="out" filter="wipe(down)">
                                      <p:cBhvr>
                                        <p:cTn id="135" dur="500"/>
                                        <p:tgtEl>
                                          <p:spTgt spid="83"/>
                                        </p:tgtEl>
                                      </p:cBhvr>
                                    </p:animEffect>
                                    <p:set>
                                      <p:cBhvr>
                                        <p:cTn id="136" dur="1" fill="hold">
                                          <p:stCondLst>
                                            <p:cond delay="499"/>
                                          </p:stCondLst>
                                        </p:cTn>
                                        <p:tgtEl>
                                          <p:spTgt spid="83"/>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nodeType="clickEffect">
                                  <p:stCondLst>
                                    <p:cond delay="0"/>
                                  </p:stCondLst>
                                  <p:childTnLst>
                                    <p:animMotion origin="layout" path="M 0.000000 0.000000 L 0.063333 -0.000463 " pathEditMode="relative" rAng="0" ptsTypes="">
                                      <p:cBhvr>
                                        <p:cTn id="140" dur="2000" fill="hold"/>
                                        <p:tgtEl>
                                          <p:spTgt spid="52"/>
                                        </p:tgtEl>
                                        <p:attrNameLst>
                                          <p:attrName>ppt_x</p:attrName>
                                          <p:attrName>ppt_y</p:attrName>
                                        </p:attrNameLst>
                                      </p:cBhvr>
                                      <p:rCtr x="31" y="0"/>
                                    </p:animMotion>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41" fill="hold" display="1">
                  <p:stCondLst>
                    <p:cond delay="indefinite"/>
                  </p:stCondLst>
                  <p:endCondLst>
                    <p:cond evt="onNext">
                      <p:tgtEl>
                        <p:sldTgt/>
                      </p:tgtEl>
                    </p:cond>
                    <p:cond evt="onPrev">
                      <p:tgtEl>
                        <p:sldTgt/>
                      </p:tgtEl>
                    </p:cond>
                    <p:cond evt="onStopAudio">
                      <p:tgtEl>
                        <p:sldTgt/>
                      </p:tgtEl>
                    </p:cond>
                  </p:endCondLst>
                </p:cTn>
                <p:tgtEl>
                  <p:spTgt spid="2"/>
                </p:tgtEl>
              </p:cMediaNode>
            </p:audio>
          </p:childTnLst>
        </p:cTn>
      </p:par>
    </p:tnLst>
    <p:bldLst>
      <p:bldP spid="31" grpId="0" bldLvl="0" animBg="1"/>
      <p:bldP spid="47" grpId="0" bldLvl="0" animBg="1"/>
      <p:bldP spid="66" grpId="0"/>
      <p:bldP spid="1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12"/>
          <p:cNvSpPr/>
          <p:nvPr/>
        </p:nvSpPr>
        <p:spPr>
          <a:xfrm>
            <a:off x="3834130" y="2577465"/>
            <a:ext cx="5322570" cy="1838325"/>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Freeform 9"/>
          <p:cNvSpPr/>
          <p:nvPr/>
        </p:nvSpPr>
        <p:spPr>
          <a:xfrm>
            <a:off x="0" y="857250"/>
            <a:ext cx="6350" cy="0"/>
          </a:xfrm>
          <a:custGeom>
            <a:avLst/>
            <a:gdLst>
              <a:gd name="connsiteX0" fmla="*/ 0 w 8068"/>
              <a:gd name="connsiteY0" fmla="*/ 0 h 204"/>
              <a:gd name="connsiteX1" fmla="*/ 8068 w 8068"/>
              <a:gd name="connsiteY1" fmla="*/ 0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0"/>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8" name="Freeform 7"/>
          <p:cNvSpPr/>
          <p:nvPr/>
        </p:nvSpPr>
        <p:spPr>
          <a:xfrm>
            <a:off x="0" y="6000750"/>
            <a:ext cx="6350" cy="0"/>
          </a:xfrm>
          <a:custGeom>
            <a:avLst/>
            <a:gdLst>
              <a:gd name="connsiteX0" fmla="*/ 0 w 8068"/>
              <a:gd name="connsiteY0" fmla="*/ 0 h 204"/>
              <a:gd name="connsiteX1" fmla="*/ 8068 w 8068"/>
              <a:gd name="connsiteY1" fmla="*/ 204 h 204"/>
              <a:gd name="connsiteX2" fmla="*/ 0 w 8068"/>
              <a:gd name="connsiteY2" fmla="*/ 204 h 204"/>
              <a:gd name="connsiteX3" fmla="*/ 0 w 8068"/>
              <a:gd name="connsiteY3" fmla="*/ 0 h 204"/>
            </a:gdLst>
            <a:ahLst/>
            <a:cxnLst>
              <a:cxn ang="0">
                <a:pos x="connsiteX0" y="connsiteY0"/>
              </a:cxn>
              <a:cxn ang="0">
                <a:pos x="connsiteX1" y="connsiteY1"/>
              </a:cxn>
              <a:cxn ang="0">
                <a:pos x="connsiteX2" y="connsiteY2"/>
              </a:cxn>
              <a:cxn ang="0">
                <a:pos x="connsiteX3" y="connsiteY3"/>
              </a:cxn>
            </a:cxnLst>
            <a:rect l="l" t="t" r="r" b="b"/>
            <a:pathLst>
              <a:path w="8068" h="204">
                <a:moveTo>
                  <a:pt x="0" y="0"/>
                </a:moveTo>
                <a:lnTo>
                  <a:pt x="8068" y="204"/>
                </a:lnTo>
                <a:lnTo>
                  <a:pt x="0" y="2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pic>
        <p:nvPicPr>
          <p:cNvPr id="12" name="Picture 11"/>
          <p:cNvPicPr>
            <a:picLocks noChangeAspect="1" noChangeArrowheads="1"/>
          </p:cNvPicPr>
          <p:nvPr/>
        </p:nvPicPr>
        <p:blipFill>
          <a:blip r:embed="rId1" cstate="print"/>
          <a:stretch>
            <a:fillRect/>
          </a:stretch>
        </p:blipFill>
        <p:spPr bwMode="auto">
          <a:xfrm>
            <a:off x="-1481827" y="819315"/>
            <a:ext cx="5448670" cy="5203235"/>
          </a:xfrm>
          <a:prstGeom prst="ellipse">
            <a:avLst/>
          </a:prstGeom>
          <a:noFill/>
          <a:ln w="203200" cmpd="thickThin">
            <a:solidFill>
              <a:srgbClr val="358FCB"/>
            </a:solidFill>
          </a:ln>
        </p:spPr>
      </p:pic>
      <p:sp>
        <p:nvSpPr>
          <p:cNvPr id="31750" name="TextBox 13"/>
          <p:cNvSpPr txBox="1"/>
          <p:nvPr/>
        </p:nvSpPr>
        <p:spPr>
          <a:xfrm>
            <a:off x="5489575" y="3012123"/>
            <a:ext cx="2011680" cy="67881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dirty="0">
                <a:solidFill>
                  <a:schemeClr val="bg1"/>
                </a:solidFill>
                <a:latin typeface="微软雅黑" panose="020B0503020204020204" charset="-122"/>
                <a:ea typeface="微软雅黑" panose="020B0503020204020204" charset="-122"/>
              </a:rPr>
              <a:t>拓展功能</a:t>
            </a:r>
            <a:endParaRPr lang="zh-CN" altLang="id-ID" sz="3600" dirty="0">
              <a:solidFill>
                <a:schemeClr val="bg1"/>
              </a:solidFill>
              <a:latin typeface="微软雅黑" panose="020B0503020204020204" charset="-122"/>
              <a:ea typeface="微软雅黑" panose="020B0503020204020204" charset="-122"/>
            </a:endParaRPr>
          </a:p>
        </p:txBody>
      </p:sp>
      <p:sp>
        <p:nvSpPr>
          <p:cNvPr id="2" name="Oval 22"/>
          <p:cNvSpPr/>
          <p:nvPr/>
        </p:nvSpPr>
        <p:spPr>
          <a:xfrm>
            <a:off x="5049838" y="3979863"/>
            <a:ext cx="638175"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3" name="Oval 23"/>
          <p:cNvSpPr/>
          <p:nvPr/>
        </p:nvSpPr>
        <p:spPr>
          <a:xfrm>
            <a:off x="6216650" y="3979863"/>
            <a:ext cx="639763"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27" name="Oval 26"/>
          <p:cNvSpPr/>
          <p:nvPr/>
        </p:nvSpPr>
        <p:spPr>
          <a:xfrm>
            <a:off x="7385050" y="3979863"/>
            <a:ext cx="638175" cy="638175"/>
          </a:xfrm>
          <a:prstGeom prst="ellipse">
            <a:avLst/>
          </a:prstGeom>
          <a:solidFill>
            <a:schemeClr val="bg1"/>
          </a:solidFill>
          <a:ln w="73025">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lt1"/>
              </a:solidFill>
              <a:effectLst/>
              <a:uLnTx/>
              <a:uFillTx/>
              <a:latin typeface="+mn-lt"/>
              <a:ea typeface="+mn-ea"/>
              <a:cs typeface="+mn-cs"/>
            </a:endParaRPr>
          </a:p>
        </p:txBody>
      </p:sp>
      <p:sp>
        <p:nvSpPr>
          <p:cNvPr id="4" name="Freeform 5"/>
          <p:cNvSpPr>
            <a:spLocks noEditPoints="1"/>
          </p:cNvSpPr>
          <p:nvPr/>
        </p:nvSpPr>
        <p:spPr bwMode="auto">
          <a:xfrm>
            <a:off x="5186363" y="4187825"/>
            <a:ext cx="366713" cy="279400"/>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5" name="Group 36"/>
          <p:cNvGrpSpPr/>
          <p:nvPr/>
        </p:nvGrpSpPr>
        <p:grpSpPr>
          <a:xfrm>
            <a:off x="6389354" y="4151401"/>
            <a:ext cx="294520" cy="295475"/>
            <a:chOff x="7897813" y="666750"/>
            <a:chExt cx="490537" cy="492125"/>
          </a:xfrm>
          <a:solidFill>
            <a:srgbClr val="358FCB"/>
          </a:solidFill>
        </p:grpSpPr>
        <p:sp>
          <p:nvSpPr>
            <p:cNvPr id="7" name="Freeform 9"/>
            <p:cNvSpPr>
              <a:spLocks noEditPoints="1"/>
            </p:cNvSpPr>
            <p:nvPr/>
          </p:nvSpPr>
          <p:spPr bwMode="auto">
            <a:xfrm>
              <a:off x="7897813" y="666750"/>
              <a:ext cx="490537" cy="492125"/>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 name="Freeform 10"/>
            <p:cNvSpPr>
              <a:spLocks noEditPoints="1"/>
            </p:cNvSpPr>
            <p:nvPr/>
          </p:nvSpPr>
          <p:spPr bwMode="auto">
            <a:xfrm>
              <a:off x="8204200" y="728663"/>
              <a:ext cx="123825" cy="123825"/>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1" name="Group 49"/>
          <p:cNvGrpSpPr/>
          <p:nvPr/>
        </p:nvGrpSpPr>
        <p:grpSpPr>
          <a:xfrm>
            <a:off x="7575162" y="4110602"/>
            <a:ext cx="258354" cy="373041"/>
            <a:chOff x="7584344" y="421173"/>
            <a:chExt cx="339727" cy="490538"/>
          </a:xfrm>
          <a:solidFill>
            <a:srgbClr val="358FCB"/>
          </a:solidFill>
        </p:grpSpPr>
        <p:sp>
          <p:nvSpPr>
            <p:cNvPr id="41" name="Oval 14"/>
            <p:cNvSpPr>
              <a:spLocks noChangeArrowheads="1"/>
            </p:cNvSpPr>
            <p:nvPr/>
          </p:nvSpPr>
          <p:spPr bwMode="auto">
            <a:xfrm>
              <a:off x="7722457" y="559285"/>
              <a:ext cx="31750"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 name="Oval 15"/>
            <p:cNvSpPr>
              <a:spLocks noChangeArrowheads="1"/>
            </p:cNvSpPr>
            <p:nvPr/>
          </p:nvSpPr>
          <p:spPr bwMode="auto">
            <a:xfrm>
              <a:off x="7722457" y="743436"/>
              <a:ext cx="31750"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4" name="Oval 16"/>
            <p:cNvSpPr>
              <a:spLocks noChangeArrowheads="1"/>
            </p:cNvSpPr>
            <p:nvPr/>
          </p:nvSpPr>
          <p:spPr bwMode="auto">
            <a:xfrm>
              <a:off x="7630382" y="651360"/>
              <a:ext cx="30163"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 name="Oval 17"/>
            <p:cNvSpPr>
              <a:spLocks noChangeArrowheads="1"/>
            </p:cNvSpPr>
            <p:nvPr/>
          </p:nvSpPr>
          <p:spPr bwMode="auto">
            <a:xfrm>
              <a:off x="7816120" y="651360"/>
              <a:ext cx="30163" cy="30163"/>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18"/>
            <p:cNvSpPr/>
            <p:nvPr/>
          </p:nvSpPr>
          <p:spPr bwMode="auto">
            <a:xfrm>
              <a:off x="7657369"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9"/>
            <p:cNvSpPr/>
            <p:nvPr/>
          </p:nvSpPr>
          <p:spPr bwMode="auto">
            <a:xfrm>
              <a:off x="7657369" y="584685"/>
              <a:ext cx="30163" cy="31750"/>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20"/>
            <p:cNvSpPr/>
            <p:nvPr/>
          </p:nvSpPr>
          <p:spPr bwMode="auto">
            <a:xfrm>
              <a:off x="7789133" y="716448"/>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21"/>
            <p:cNvSpPr>
              <a:spLocks noEditPoints="1"/>
            </p:cNvSpPr>
            <p:nvPr/>
          </p:nvSpPr>
          <p:spPr bwMode="auto">
            <a:xfrm>
              <a:off x="7584344" y="421173"/>
              <a:ext cx="339727" cy="490538"/>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 name="Freeform 22"/>
            <p:cNvSpPr/>
            <p:nvPr/>
          </p:nvSpPr>
          <p:spPr bwMode="auto">
            <a:xfrm>
              <a:off x="7722457" y="589448"/>
              <a:ext cx="93663" cy="92075"/>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74" name="Freeform 21"/>
          <p:cNvSpPr>
            <a:spLocks noEditPoints="1"/>
          </p:cNvSpPr>
          <p:nvPr/>
        </p:nvSpPr>
        <p:spPr bwMode="auto">
          <a:xfrm>
            <a:off x="-558800" y="2344738"/>
            <a:ext cx="701675" cy="701675"/>
          </a:xfrm>
          <a:custGeom>
            <a:avLst/>
            <a:gdLst>
              <a:gd name="T0" fmla="*/ 175 w 349"/>
              <a:gd name="T1" fmla="*/ 0 h 349"/>
              <a:gd name="T2" fmla="*/ 0 w 349"/>
              <a:gd name="T3" fmla="*/ 174 h 349"/>
              <a:gd name="T4" fmla="*/ 175 w 349"/>
              <a:gd name="T5" fmla="*/ 349 h 349"/>
              <a:gd name="T6" fmla="*/ 349 w 349"/>
              <a:gd name="T7" fmla="*/ 174 h 349"/>
              <a:gd name="T8" fmla="*/ 175 w 349"/>
              <a:gd name="T9" fmla="*/ 0 h 349"/>
              <a:gd name="T10" fmla="*/ 178 w 349"/>
              <a:gd name="T11" fmla="*/ 289 h 349"/>
              <a:gd name="T12" fmla="*/ 178 w 349"/>
              <a:gd name="T13" fmla="*/ 289 h 349"/>
              <a:gd name="T14" fmla="*/ 178 w 349"/>
              <a:gd name="T15" fmla="*/ 289 h 349"/>
              <a:gd name="T16" fmla="*/ 178 w 349"/>
              <a:gd name="T17" fmla="*/ 289 h 349"/>
              <a:gd name="T18" fmla="*/ 178 w 349"/>
              <a:gd name="T19" fmla="*/ 289 h 349"/>
              <a:gd name="T20" fmla="*/ 72 w 349"/>
              <a:gd name="T21" fmla="*/ 165 h 349"/>
              <a:gd name="T22" fmla="*/ 173 w 349"/>
              <a:gd name="T23" fmla="*/ 151 h 349"/>
              <a:gd name="T24" fmla="*/ 176 w 349"/>
              <a:gd name="T25" fmla="*/ 161 h 349"/>
              <a:gd name="T26" fmla="*/ 178 w 349"/>
              <a:gd name="T27" fmla="*/ 151 h 349"/>
              <a:gd name="T28" fmla="*/ 280 w 349"/>
              <a:gd name="T29" fmla="*/ 162 h 349"/>
              <a:gd name="T30" fmla="*/ 178 w 349"/>
              <a:gd name="T31" fmla="*/ 28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9" h="349">
                <a:moveTo>
                  <a:pt x="175" y="0"/>
                </a:moveTo>
                <a:cubicBezTo>
                  <a:pt x="78" y="0"/>
                  <a:pt x="0" y="78"/>
                  <a:pt x="0" y="174"/>
                </a:cubicBezTo>
                <a:cubicBezTo>
                  <a:pt x="0" y="271"/>
                  <a:pt x="78" y="349"/>
                  <a:pt x="175" y="349"/>
                </a:cubicBezTo>
                <a:cubicBezTo>
                  <a:pt x="271" y="349"/>
                  <a:pt x="349" y="271"/>
                  <a:pt x="349" y="174"/>
                </a:cubicBezTo>
                <a:cubicBezTo>
                  <a:pt x="349" y="78"/>
                  <a:pt x="271" y="0"/>
                  <a:pt x="175" y="0"/>
                </a:cubicBezTo>
                <a:close/>
                <a:moveTo>
                  <a:pt x="178" y="289"/>
                </a:moveTo>
                <a:cubicBezTo>
                  <a:pt x="178" y="289"/>
                  <a:pt x="178" y="289"/>
                  <a:pt x="178" y="289"/>
                </a:cubicBezTo>
                <a:cubicBezTo>
                  <a:pt x="178" y="289"/>
                  <a:pt x="178" y="289"/>
                  <a:pt x="178" y="289"/>
                </a:cubicBezTo>
                <a:cubicBezTo>
                  <a:pt x="178" y="289"/>
                  <a:pt x="178" y="289"/>
                  <a:pt x="178" y="289"/>
                </a:cubicBezTo>
                <a:cubicBezTo>
                  <a:pt x="178" y="289"/>
                  <a:pt x="178" y="289"/>
                  <a:pt x="178" y="289"/>
                </a:cubicBezTo>
                <a:cubicBezTo>
                  <a:pt x="142" y="257"/>
                  <a:pt x="73" y="220"/>
                  <a:pt x="72" y="165"/>
                </a:cubicBezTo>
                <a:cubicBezTo>
                  <a:pt x="72" y="96"/>
                  <a:pt x="157" y="86"/>
                  <a:pt x="173" y="151"/>
                </a:cubicBezTo>
                <a:cubicBezTo>
                  <a:pt x="176" y="161"/>
                  <a:pt x="176" y="161"/>
                  <a:pt x="176" y="161"/>
                </a:cubicBezTo>
                <a:cubicBezTo>
                  <a:pt x="178" y="151"/>
                  <a:pt x="178" y="151"/>
                  <a:pt x="178" y="151"/>
                </a:cubicBezTo>
                <a:cubicBezTo>
                  <a:pt x="193" y="86"/>
                  <a:pt x="279" y="93"/>
                  <a:pt x="280" y="162"/>
                </a:cubicBezTo>
                <a:cubicBezTo>
                  <a:pt x="280" y="218"/>
                  <a:pt x="212" y="256"/>
                  <a:pt x="178" y="289"/>
                </a:cubicBez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22"/>
          <p:cNvSpPr>
            <a:spLocks noEditPoints="1"/>
          </p:cNvSpPr>
          <p:nvPr/>
        </p:nvSpPr>
        <p:spPr bwMode="auto">
          <a:xfrm>
            <a:off x="-146050" y="1630363"/>
            <a:ext cx="706438" cy="7080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89 w 352"/>
              <a:gd name="T11" fmla="*/ 90 h 352"/>
              <a:gd name="T12" fmla="*/ 263 w 352"/>
              <a:gd name="T13" fmla="*/ 90 h 352"/>
              <a:gd name="T14" fmla="*/ 276 w 352"/>
              <a:gd name="T15" fmla="*/ 93 h 352"/>
              <a:gd name="T16" fmla="*/ 176 w 352"/>
              <a:gd name="T17" fmla="*/ 182 h 352"/>
              <a:gd name="T18" fmla="*/ 75 w 352"/>
              <a:gd name="T19" fmla="*/ 93 h 352"/>
              <a:gd name="T20" fmla="*/ 89 w 352"/>
              <a:gd name="T21" fmla="*/ 90 h 352"/>
              <a:gd name="T22" fmla="*/ 60 w 352"/>
              <a:gd name="T23" fmla="*/ 235 h 352"/>
              <a:gd name="T24" fmla="*/ 60 w 352"/>
              <a:gd name="T25" fmla="*/ 119 h 352"/>
              <a:gd name="T26" fmla="*/ 65 w 352"/>
              <a:gd name="T27" fmla="*/ 103 h 352"/>
              <a:gd name="T28" fmla="*/ 137 w 352"/>
              <a:gd name="T29" fmla="*/ 167 h 352"/>
              <a:gd name="T30" fmla="*/ 64 w 352"/>
              <a:gd name="T31" fmla="*/ 248 h 352"/>
              <a:gd name="T32" fmla="*/ 60 w 352"/>
              <a:gd name="T33" fmla="*/ 235 h 352"/>
              <a:gd name="T34" fmla="*/ 263 w 352"/>
              <a:gd name="T35" fmla="*/ 263 h 352"/>
              <a:gd name="T36" fmla="*/ 89 w 352"/>
              <a:gd name="T37" fmla="*/ 263 h 352"/>
              <a:gd name="T38" fmla="*/ 74 w 352"/>
              <a:gd name="T39" fmla="*/ 259 h 352"/>
              <a:gd name="T40" fmla="*/ 148 w 352"/>
              <a:gd name="T41" fmla="*/ 176 h 352"/>
              <a:gd name="T42" fmla="*/ 171 w 352"/>
              <a:gd name="T43" fmla="*/ 197 h 352"/>
              <a:gd name="T44" fmla="*/ 176 w 352"/>
              <a:gd name="T45" fmla="*/ 198 h 352"/>
              <a:gd name="T46" fmla="*/ 181 w 352"/>
              <a:gd name="T47" fmla="*/ 197 h 352"/>
              <a:gd name="T48" fmla="*/ 204 w 352"/>
              <a:gd name="T49" fmla="*/ 176 h 352"/>
              <a:gd name="T50" fmla="*/ 278 w 352"/>
              <a:gd name="T51" fmla="*/ 259 h 352"/>
              <a:gd name="T52" fmla="*/ 263 w 352"/>
              <a:gd name="T53" fmla="*/ 263 h 352"/>
              <a:gd name="T54" fmla="*/ 286 w 352"/>
              <a:gd name="T55" fmla="*/ 233 h 352"/>
              <a:gd name="T56" fmla="*/ 283 w 352"/>
              <a:gd name="T57" fmla="*/ 247 h 352"/>
              <a:gd name="T58" fmla="*/ 211 w 352"/>
              <a:gd name="T59" fmla="*/ 167 h 352"/>
              <a:gd name="T60" fmla="*/ 282 w 352"/>
              <a:gd name="T61" fmla="*/ 105 h 352"/>
              <a:gd name="T62" fmla="*/ 286 w 352"/>
              <a:gd name="T63" fmla="*/ 120 h 352"/>
              <a:gd name="T64" fmla="*/ 286 w 352"/>
              <a:gd name="T65" fmla="*/ 23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89" y="90"/>
                </a:moveTo>
                <a:cubicBezTo>
                  <a:pt x="263" y="90"/>
                  <a:pt x="263" y="90"/>
                  <a:pt x="263" y="90"/>
                </a:cubicBezTo>
                <a:cubicBezTo>
                  <a:pt x="268" y="90"/>
                  <a:pt x="272" y="91"/>
                  <a:pt x="276" y="93"/>
                </a:cubicBezTo>
                <a:cubicBezTo>
                  <a:pt x="176" y="182"/>
                  <a:pt x="176" y="182"/>
                  <a:pt x="176" y="182"/>
                </a:cubicBezTo>
                <a:cubicBezTo>
                  <a:pt x="75" y="93"/>
                  <a:pt x="75" y="93"/>
                  <a:pt x="75" y="93"/>
                </a:cubicBezTo>
                <a:cubicBezTo>
                  <a:pt x="79" y="91"/>
                  <a:pt x="84" y="90"/>
                  <a:pt x="89" y="90"/>
                </a:cubicBezTo>
                <a:close/>
                <a:moveTo>
                  <a:pt x="60" y="235"/>
                </a:moveTo>
                <a:cubicBezTo>
                  <a:pt x="60" y="119"/>
                  <a:pt x="60" y="119"/>
                  <a:pt x="60" y="119"/>
                </a:cubicBezTo>
                <a:cubicBezTo>
                  <a:pt x="60" y="113"/>
                  <a:pt x="62" y="108"/>
                  <a:pt x="65" y="103"/>
                </a:cubicBezTo>
                <a:cubicBezTo>
                  <a:pt x="137" y="167"/>
                  <a:pt x="137" y="167"/>
                  <a:pt x="137" y="167"/>
                </a:cubicBezTo>
                <a:cubicBezTo>
                  <a:pt x="64" y="248"/>
                  <a:pt x="64" y="248"/>
                  <a:pt x="64" y="248"/>
                </a:cubicBezTo>
                <a:cubicBezTo>
                  <a:pt x="62" y="244"/>
                  <a:pt x="60" y="240"/>
                  <a:pt x="60" y="235"/>
                </a:cubicBezTo>
                <a:close/>
                <a:moveTo>
                  <a:pt x="263" y="263"/>
                </a:moveTo>
                <a:cubicBezTo>
                  <a:pt x="89" y="263"/>
                  <a:pt x="89" y="263"/>
                  <a:pt x="89" y="263"/>
                </a:cubicBezTo>
                <a:cubicBezTo>
                  <a:pt x="83" y="263"/>
                  <a:pt x="78" y="262"/>
                  <a:pt x="74" y="259"/>
                </a:cubicBezTo>
                <a:cubicBezTo>
                  <a:pt x="148" y="176"/>
                  <a:pt x="148" y="176"/>
                  <a:pt x="148" y="176"/>
                </a:cubicBezTo>
                <a:cubicBezTo>
                  <a:pt x="171" y="197"/>
                  <a:pt x="171" y="197"/>
                  <a:pt x="171" y="197"/>
                </a:cubicBezTo>
                <a:cubicBezTo>
                  <a:pt x="172" y="198"/>
                  <a:pt x="174" y="198"/>
                  <a:pt x="176" y="198"/>
                </a:cubicBezTo>
                <a:cubicBezTo>
                  <a:pt x="178" y="198"/>
                  <a:pt x="179" y="198"/>
                  <a:pt x="181" y="197"/>
                </a:cubicBezTo>
                <a:cubicBezTo>
                  <a:pt x="204" y="176"/>
                  <a:pt x="204" y="176"/>
                  <a:pt x="204" y="176"/>
                </a:cubicBezTo>
                <a:cubicBezTo>
                  <a:pt x="278" y="259"/>
                  <a:pt x="278" y="259"/>
                  <a:pt x="278" y="259"/>
                </a:cubicBezTo>
                <a:cubicBezTo>
                  <a:pt x="274" y="262"/>
                  <a:pt x="268" y="263"/>
                  <a:pt x="263" y="263"/>
                </a:cubicBezTo>
                <a:close/>
                <a:moveTo>
                  <a:pt x="286" y="233"/>
                </a:moveTo>
                <a:cubicBezTo>
                  <a:pt x="286" y="238"/>
                  <a:pt x="285" y="243"/>
                  <a:pt x="283" y="247"/>
                </a:cubicBezTo>
                <a:cubicBezTo>
                  <a:pt x="211" y="167"/>
                  <a:pt x="211" y="167"/>
                  <a:pt x="211" y="167"/>
                </a:cubicBezTo>
                <a:cubicBezTo>
                  <a:pt x="282" y="105"/>
                  <a:pt x="282" y="105"/>
                  <a:pt x="282" y="105"/>
                </a:cubicBezTo>
                <a:cubicBezTo>
                  <a:pt x="285" y="109"/>
                  <a:pt x="286" y="115"/>
                  <a:pt x="286" y="120"/>
                </a:cubicBezTo>
                <a:lnTo>
                  <a:pt x="286" y="233"/>
                </a:lnTo>
                <a:close/>
              </a:path>
            </a:pathLst>
          </a:custGeom>
          <a:solidFill>
            <a:schemeClr val="bg1">
              <a:lumMod val="65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25" name="Group 92"/>
          <p:cNvGrpSpPr/>
          <p:nvPr/>
        </p:nvGrpSpPr>
        <p:grpSpPr>
          <a:xfrm>
            <a:off x="146461" y="3053796"/>
            <a:ext cx="575188" cy="576296"/>
            <a:chOff x="4427538" y="3192463"/>
            <a:chExt cx="823913" cy="825500"/>
          </a:xfrm>
          <a:solidFill>
            <a:srgbClr val="358FCB"/>
          </a:solidFill>
        </p:grpSpPr>
        <p:sp>
          <p:nvSpPr>
            <p:cNvPr id="77" name="Oval 23"/>
            <p:cNvSpPr>
              <a:spLocks noChangeArrowheads="1"/>
            </p:cNvSpPr>
            <p:nvPr/>
          </p:nvSpPr>
          <p:spPr bwMode="auto">
            <a:xfrm>
              <a:off x="4813301" y="3825875"/>
              <a:ext cx="57150" cy="57150"/>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8" name="Rectangle 24"/>
            <p:cNvSpPr>
              <a:spLocks noChangeArrowheads="1"/>
            </p:cNvSpPr>
            <p:nvPr/>
          </p:nvSpPr>
          <p:spPr bwMode="auto">
            <a:xfrm>
              <a:off x="4784726" y="3352800"/>
              <a:ext cx="115888" cy="15875"/>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9"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0" name="Oval 26"/>
            <p:cNvSpPr>
              <a:spLocks noChangeArrowheads="1"/>
            </p:cNvSpPr>
            <p:nvPr/>
          </p:nvSpPr>
          <p:spPr bwMode="auto">
            <a:xfrm>
              <a:off x="4926013" y="3351213"/>
              <a:ext cx="22225" cy="19050"/>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1" name="Rectangle 27"/>
            <p:cNvSpPr>
              <a:spLocks noChangeArrowheads="1"/>
            </p:cNvSpPr>
            <p:nvPr/>
          </p:nvSpPr>
          <p:spPr bwMode="auto">
            <a:xfrm>
              <a:off x="4710113" y="3397250"/>
              <a:ext cx="265113" cy="400050"/>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82" name="Freeform 28"/>
          <p:cNvSpPr>
            <a:spLocks noEditPoints="1"/>
          </p:cNvSpPr>
          <p:nvPr/>
        </p:nvSpPr>
        <p:spPr bwMode="auto">
          <a:xfrm>
            <a:off x="-709612" y="3143250"/>
            <a:ext cx="715963" cy="711200"/>
          </a:xfrm>
          <a:custGeom>
            <a:avLst/>
            <a:gdLst>
              <a:gd name="T0" fmla="*/ 178 w 356"/>
              <a:gd name="T1" fmla="*/ 0 h 355"/>
              <a:gd name="T2" fmla="*/ 0 w 356"/>
              <a:gd name="T3" fmla="*/ 177 h 355"/>
              <a:gd name="T4" fmla="*/ 178 w 356"/>
              <a:gd name="T5" fmla="*/ 355 h 355"/>
              <a:gd name="T6" fmla="*/ 356 w 356"/>
              <a:gd name="T7" fmla="*/ 177 h 355"/>
              <a:gd name="T8" fmla="*/ 178 w 356"/>
              <a:gd name="T9" fmla="*/ 0 h 355"/>
              <a:gd name="T10" fmla="*/ 186 w 356"/>
              <a:gd name="T11" fmla="*/ 124 h 355"/>
              <a:gd name="T12" fmla="*/ 186 w 356"/>
              <a:gd name="T13" fmla="*/ 246 h 355"/>
              <a:gd name="T14" fmla="*/ 140 w 356"/>
              <a:gd name="T15" fmla="*/ 276 h 355"/>
              <a:gd name="T16" fmla="*/ 94 w 356"/>
              <a:gd name="T17" fmla="*/ 246 h 355"/>
              <a:gd name="T18" fmla="*/ 140 w 356"/>
              <a:gd name="T19" fmla="*/ 215 h 355"/>
              <a:gd name="T20" fmla="*/ 170 w 356"/>
              <a:gd name="T21" fmla="*/ 223 h 355"/>
              <a:gd name="T22" fmla="*/ 170 w 356"/>
              <a:gd name="T23" fmla="*/ 78 h 355"/>
              <a:gd name="T24" fmla="*/ 186 w 356"/>
              <a:gd name="T25" fmla="*/ 78 h 355"/>
              <a:gd name="T26" fmla="*/ 262 w 356"/>
              <a:gd name="T27" fmla="*/ 185 h 355"/>
              <a:gd name="T28" fmla="*/ 186 w 356"/>
              <a:gd name="T29" fmla="*/ 12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355">
                <a:moveTo>
                  <a:pt x="178" y="0"/>
                </a:moveTo>
                <a:cubicBezTo>
                  <a:pt x="80" y="0"/>
                  <a:pt x="0" y="79"/>
                  <a:pt x="0" y="177"/>
                </a:cubicBezTo>
                <a:cubicBezTo>
                  <a:pt x="0" y="275"/>
                  <a:pt x="80" y="355"/>
                  <a:pt x="178" y="355"/>
                </a:cubicBezTo>
                <a:cubicBezTo>
                  <a:pt x="276" y="355"/>
                  <a:pt x="356" y="275"/>
                  <a:pt x="356" y="177"/>
                </a:cubicBezTo>
                <a:cubicBezTo>
                  <a:pt x="356" y="79"/>
                  <a:pt x="276" y="0"/>
                  <a:pt x="178" y="0"/>
                </a:cubicBezTo>
                <a:close/>
                <a:moveTo>
                  <a:pt x="186" y="124"/>
                </a:moveTo>
                <a:cubicBezTo>
                  <a:pt x="186" y="246"/>
                  <a:pt x="186" y="246"/>
                  <a:pt x="186" y="246"/>
                </a:cubicBezTo>
                <a:cubicBezTo>
                  <a:pt x="186" y="262"/>
                  <a:pt x="165" y="276"/>
                  <a:pt x="140" y="276"/>
                </a:cubicBezTo>
                <a:cubicBezTo>
                  <a:pt x="115" y="276"/>
                  <a:pt x="94" y="262"/>
                  <a:pt x="94" y="246"/>
                </a:cubicBezTo>
                <a:cubicBezTo>
                  <a:pt x="94" y="229"/>
                  <a:pt x="115" y="215"/>
                  <a:pt x="140" y="215"/>
                </a:cubicBezTo>
                <a:cubicBezTo>
                  <a:pt x="152" y="215"/>
                  <a:pt x="162" y="218"/>
                  <a:pt x="170" y="223"/>
                </a:cubicBezTo>
                <a:cubicBezTo>
                  <a:pt x="170" y="78"/>
                  <a:pt x="170" y="78"/>
                  <a:pt x="170" y="78"/>
                </a:cubicBezTo>
                <a:cubicBezTo>
                  <a:pt x="186" y="78"/>
                  <a:pt x="186" y="78"/>
                  <a:pt x="186" y="78"/>
                </a:cubicBezTo>
                <a:cubicBezTo>
                  <a:pt x="186" y="78"/>
                  <a:pt x="252" y="78"/>
                  <a:pt x="262" y="185"/>
                </a:cubicBezTo>
                <a:cubicBezTo>
                  <a:pt x="246" y="162"/>
                  <a:pt x="224" y="118"/>
                  <a:pt x="186" y="124"/>
                </a:cubicBezTo>
                <a:close/>
              </a:path>
            </a:pathLst>
          </a:custGeom>
          <a:solidFill>
            <a:schemeClr val="bg1">
              <a:lumMod val="65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28" name="Group 94"/>
          <p:cNvGrpSpPr/>
          <p:nvPr/>
        </p:nvGrpSpPr>
        <p:grpSpPr>
          <a:xfrm>
            <a:off x="101023" y="4531110"/>
            <a:ext cx="714830" cy="717047"/>
            <a:chOff x="4362451" y="5308600"/>
            <a:chExt cx="1023938" cy="1027113"/>
          </a:xfrm>
          <a:solidFill>
            <a:srgbClr val="358FCB"/>
          </a:solidFill>
        </p:grpSpPr>
        <p:sp>
          <p:nvSpPr>
            <p:cNvPr id="84" name="Freeform 29"/>
            <p:cNvSpPr>
              <a:spLocks noEditPoints="1"/>
            </p:cNvSpPr>
            <p:nvPr/>
          </p:nvSpPr>
          <p:spPr bwMode="auto">
            <a:xfrm>
              <a:off x="4362451" y="5308600"/>
              <a:ext cx="1023938" cy="1027113"/>
            </a:xfrm>
            <a:custGeom>
              <a:avLst/>
              <a:gdLst>
                <a:gd name="T0" fmla="*/ 178 w 356"/>
                <a:gd name="T1" fmla="*/ 0 h 357"/>
                <a:gd name="T2" fmla="*/ 0 w 356"/>
                <a:gd name="T3" fmla="*/ 179 h 357"/>
                <a:gd name="T4" fmla="*/ 178 w 356"/>
                <a:gd name="T5" fmla="*/ 357 h 357"/>
                <a:gd name="T6" fmla="*/ 356 w 356"/>
                <a:gd name="T7" fmla="*/ 179 h 357"/>
                <a:gd name="T8" fmla="*/ 178 w 356"/>
                <a:gd name="T9" fmla="*/ 0 h 357"/>
                <a:gd name="T10" fmla="*/ 276 w 356"/>
                <a:gd name="T11" fmla="*/ 268 h 357"/>
                <a:gd name="T12" fmla="*/ 80 w 356"/>
                <a:gd name="T13" fmla="*/ 268 h 357"/>
                <a:gd name="T14" fmla="*/ 80 w 356"/>
                <a:gd name="T15" fmla="*/ 190 h 357"/>
                <a:gd name="T16" fmla="*/ 148 w 356"/>
                <a:gd name="T17" fmla="*/ 190 h 357"/>
                <a:gd name="T18" fmla="*/ 148 w 356"/>
                <a:gd name="T19" fmla="*/ 210 h 357"/>
                <a:gd name="T20" fmla="*/ 148 w 356"/>
                <a:gd name="T21" fmla="*/ 224 h 357"/>
                <a:gd name="T22" fmla="*/ 208 w 356"/>
                <a:gd name="T23" fmla="*/ 224 h 357"/>
                <a:gd name="T24" fmla="*/ 208 w 356"/>
                <a:gd name="T25" fmla="*/ 224 h 357"/>
                <a:gd name="T26" fmla="*/ 208 w 356"/>
                <a:gd name="T27" fmla="*/ 210 h 357"/>
                <a:gd name="T28" fmla="*/ 208 w 356"/>
                <a:gd name="T29" fmla="*/ 190 h 357"/>
                <a:gd name="T30" fmla="*/ 276 w 356"/>
                <a:gd name="T31" fmla="*/ 190 h 357"/>
                <a:gd name="T32" fmla="*/ 276 w 356"/>
                <a:gd name="T33" fmla="*/ 268 h 357"/>
                <a:gd name="T34" fmla="*/ 276 w 356"/>
                <a:gd name="T35" fmla="*/ 176 h 357"/>
                <a:gd name="T36" fmla="*/ 194 w 356"/>
                <a:gd name="T37" fmla="*/ 176 h 357"/>
                <a:gd name="T38" fmla="*/ 194 w 356"/>
                <a:gd name="T39" fmla="*/ 176 h 357"/>
                <a:gd name="T40" fmla="*/ 194 w 356"/>
                <a:gd name="T41" fmla="*/ 176 h 357"/>
                <a:gd name="T42" fmla="*/ 194 w 356"/>
                <a:gd name="T43" fmla="*/ 210 h 357"/>
                <a:gd name="T44" fmla="*/ 162 w 356"/>
                <a:gd name="T45" fmla="*/ 210 h 357"/>
                <a:gd name="T46" fmla="*/ 162 w 356"/>
                <a:gd name="T47" fmla="*/ 176 h 357"/>
                <a:gd name="T48" fmla="*/ 162 w 356"/>
                <a:gd name="T49" fmla="*/ 176 h 357"/>
                <a:gd name="T50" fmla="*/ 80 w 356"/>
                <a:gd name="T51" fmla="*/ 176 h 357"/>
                <a:gd name="T52" fmla="*/ 80 w 356"/>
                <a:gd name="T53" fmla="*/ 121 h 357"/>
                <a:gd name="T54" fmla="*/ 139 w 356"/>
                <a:gd name="T55" fmla="*/ 121 h 357"/>
                <a:gd name="T56" fmla="*/ 139 w 356"/>
                <a:gd name="T57" fmla="*/ 121 h 357"/>
                <a:gd name="T58" fmla="*/ 139 w 356"/>
                <a:gd name="T59" fmla="*/ 83 h 357"/>
                <a:gd name="T60" fmla="*/ 217 w 356"/>
                <a:gd name="T61" fmla="*/ 83 h 357"/>
                <a:gd name="T62" fmla="*/ 217 w 356"/>
                <a:gd name="T63" fmla="*/ 121 h 357"/>
                <a:gd name="T64" fmla="*/ 217 w 356"/>
                <a:gd name="T65" fmla="*/ 121 h 357"/>
                <a:gd name="T66" fmla="*/ 276 w 356"/>
                <a:gd name="T67" fmla="*/ 121 h 357"/>
                <a:gd name="T68" fmla="*/ 276 w 356"/>
                <a:gd name="T69" fmla="*/ 17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 h="357">
                  <a:moveTo>
                    <a:pt x="178" y="0"/>
                  </a:moveTo>
                  <a:cubicBezTo>
                    <a:pt x="79" y="0"/>
                    <a:pt x="0" y="80"/>
                    <a:pt x="0" y="179"/>
                  </a:cubicBezTo>
                  <a:cubicBezTo>
                    <a:pt x="0" y="277"/>
                    <a:pt x="79" y="357"/>
                    <a:pt x="178" y="357"/>
                  </a:cubicBezTo>
                  <a:cubicBezTo>
                    <a:pt x="277" y="357"/>
                    <a:pt x="356" y="277"/>
                    <a:pt x="356" y="179"/>
                  </a:cubicBezTo>
                  <a:cubicBezTo>
                    <a:pt x="356" y="80"/>
                    <a:pt x="277" y="0"/>
                    <a:pt x="178" y="0"/>
                  </a:cubicBezTo>
                  <a:close/>
                  <a:moveTo>
                    <a:pt x="276" y="268"/>
                  </a:moveTo>
                  <a:cubicBezTo>
                    <a:pt x="80" y="268"/>
                    <a:pt x="80" y="268"/>
                    <a:pt x="80" y="268"/>
                  </a:cubicBezTo>
                  <a:cubicBezTo>
                    <a:pt x="80" y="190"/>
                    <a:pt x="80" y="190"/>
                    <a:pt x="80" y="190"/>
                  </a:cubicBezTo>
                  <a:cubicBezTo>
                    <a:pt x="148" y="190"/>
                    <a:pt x="148" y="190"/>
                    <a:pt x="148" y="190"/>
                  </a:cubicBezTo>
                  <a:cubicBezTo>
                    <a:pt x="148" y="210"/>
                    <a:pt x="148" y="210"/>
                    <a:pt x="148" y="210"/>
                  </a:cubicBezTo>
                  <a:cubicBezTo>
                    <a:pt x="148" y="224"/>
                    <a:pt x="148" y="224"/>
                    <a:pt x="148" y="224"/>
                  </a:cubicBezTo>
                  <a:cubicBezTo>
                    <a:pt x="208" y="224"/>
                    <a:pt x="208" y="224"/>
                    <a:pt x="208" y="224"/>
                  </a:cubicBezTo>
                  <a:cubicBezTo>
                    <a:pt x="208" y="224"/>
                    <a:pt x="208" y="224"/>
                    <a:pt x="208" y="224"/>
                  </a:cubicBezTo>
                  <a:cubicBezTo>
                    <a:pt x="208" y="210"/>
                    <a:pt x="208" y="210"/>
                    <a:pt x="208" y="210"/>
                  </a:cubicBezTo>
                  <a:cubicBezTo>
                    <a:pt x="208" y="190"/>
                    <a:pt x="208" y="190"/>
                    <a:pt x="208" y="190"/>
                  </a:cubicBezTo>
                  <a:cubicBezTo>
                    <a:pt x="276" y="190"/>
                    <a:pt x="276" y="190"/>
                    <a:pt x="276" y="190"/>
                  </a:cubicBezTo>
                  <a:lnTo>
                    <a:pt x="276" y="268"/>
                  </a:lnTo>
                  <a:close/>
                  <a:moveTo>
                    <a:pt x="276" y="176"/>
                  </a:moveTo>
                  <a:cubicBezTo>
                    <a:pt x="194" y="176"/>
                    <a:pt x="194" y="176"/>
                    <a:pt x="194" y="176"/>
                  </a:cubicBezTo>
                  <a:cubicBezTo>
                    <a:pt x="194" y="176"/>
                    <a:pt x="194" y="176"/>
                    <a:pt x="194" y="176"/>
                  </a:cubicBezTo>
                  <a:cubicBezTo>
                    <a:pt x="194" y="176"/>
                    <a:pt x="194" y="176"/>
                    <a:pt x="194" y="176"/>
                  </a:cubicBezTo>
                  <a:cubicBezTo>
                    <a:pt x="194" y="210"/>
                    <a:pt x="194" y="210"/>
                    <a:pt x="194" y="210"/>
                  </a:cubicBezTo>
                  <a:cubicBezTo>
                    <a:pt x="162" y="210"/>
                    <a:pt x="162" y="210"/>
                    <a:pt x="162" y="210"/>
                  </a:cubicBezTo>
                  <a:cubicBezTo>
                    <a:pt x="162" y="176"/>
                    <a:pt x="162" y="176"/>
                    <a:pt x="162" y="176"/>
                  </a:cubicBezTo>
                  <a:cubicBezTo>
                    <a:pt x="162" y="176"/>
                    <a:pt x="162" y="176"/>
                    <a:pt x="162" y="176"/>
                  </a:cubicBezTo>
                  <a:cubicBezTo>
                    <a:pt x="80" y="176"/>
                    <a:pt x="80" y="176"/>
                    <a:pt x="80" y="176"/>
                  </a:cubicBezTo>
                  <a:cubicBezTo>
                    <a:pt x="80" y="121"/>
                    <a:pt x="80" y="121"/>
                    <a:pt x="80" y="121"/>
                  </a:cubicBezTo>
                  <a:cubicBezTo>
                    <a:pt x="139" y="121"/>
                    <a:pt x="139" y="121"/>
                    <a:pt x="139" y="121"/>
                  </a:cubicBezTo>
                  <a:cubicBezTo>
                    <a:pt x="139" y="121"/>
                    <a:pt x="139" y="121"/>
                    <a:pt x="139" y="121"/>
                  </a:cubicBezTo>
                  <a:cubicBezTo>
                    <a:pt x="139" y="83"/>
                    <a:pt x="139" y="83"/>
                    <a:pt x="139" y="83"/>
                  </a:cubicBezTo>
                  <a:cubicBezTo>
                    <a:pt x="217" y="83"/>
                    <a:pt x="217" y="83"/>
                    <a:pt x="217" y="83"/>
                  </a:cubicBezTo>
                  <a:cubicBezTo>
                    <a:pt x="217" y="121"/>
                    <a:pt x="217" y="121"/>
                    <a:pt x="217" y="121"/>
                  </a:cubicBezTo>
                  <a:cubicBezTo>
                    <a:pt x="217" y="121"/>
                    <a:pt x="217" y="121"/>
                    <a:pt x="217" y="121"/>
                  </a:cubicBezTo>
                  <a:cubicBezTo>
                    <a:pt x="276" y="121"/>
                    <a:pt x="276" y="121"/>
                    <a:pt x="276" y="121"/>
                  </a:cubicBezTo>
                  <a:lnTo>
                    <a:pt x="276" y="176"/>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5" name="Freeform 30"/>
            <p:cNvSpPr/>
            <p:nvPr/>
          </p:nvSpPr>
          <p:spPr bwMode="auto">
            <a:xfrm>
              <a:off x="4822826" y="5618163"/>
              <a:ext cx="103188" cy="38100"/>
            </a:xfrm>
            <a:custGeom>
              <a:avLst/>
              <a:gdLst>
                <a:gd name="T0" fmla="*/ 0 w 65"/>
                <a:gd name="T1" fmla="*/ 0 h 24"/>
                <a:gd name="T2" fmla="*/ 0 w 65"/>
                <a:gd name="T3" fmla="*/ 24 h 24"/>
                <a:gd name="T4" fmla="*/ 0 w 65"/>
                <a:gd name="T5" fmla="*/ 24 h 24"/>
                <a:gd name="T6" fmla="*/ 65 w 65"/>
                <a:gd name="T7" fmla="*/ 24 h 24"/>
                <a:gd name="T8" fmla="*/ 65 w 65"/>
                <a:gd name="T9" fmla="*/ 24 h 24"/>
                <a:gd name="T10" fmla="*/ 65 w 65"/>
                <a:gd name="T11" fmla="*/ 0 h 24"/>
                <a:gd name="T12" fmla="*/ 0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0" y="0"/>
                  </a:moveTo>
                  <a:lnTo>
                    <a:pt x="0" y="24"/>
                  </a:lnTo>
                  <a:lnTo>
                    <a:pt x="0" y="24"/>
                  </a:lnTo>
                  <a:lnTo>
                    <a:pt x="65" y="24"/>
                  </a:lnTo>
                  <a:lnTo>
                    <a:pt x="65" y="24"/>
                  </a:lnTo>
                  <a:lnTo>
                    <a:pt x="65" y="0"/>
                  </a:lnTo>
                  <a:lnTo>
                    <a:pt x="0" y="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8" name="Group 87"/>
          <p:cNvGrpSpPr/>
          <p:nvPr/>
        </p:nvGrpSpPr>
        <p:grpSpPr>
          <a:xfrm>
            <a:off x="1625992" y="1259519"/>
            <a:ext cx="697098" cy="697097"/>
            <a:chOff x="6546851" y="622300"/>
            <a:chExt cx="998538" cy="998538"/>
          </a:xfrm>
          <a:solidFill>
            <a:schemeClr val="bg1">
              <a:lumMod val="65000"/>
            </a:schemeClr>
          </a:solidFill>
        </p:grpSpPr>
        <p:sp>
          <p:nvSpPr>
            <p:cNvPr id="87" name="Freeform 32"/>
            <p:cNvSpPr>
              <a:spLocks noEditPoints="1"/>
            </p:cNvSpPr>
            <p:nvPr/>
          </p:nvSpPr>
          <p:spPr bwMode="auto">
            <a:xfrm>
              <a:off x="6773863" y="849313"/>
              <a:ext cx="541338" cy="54133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38 w 188"/>
                <a:gd name="T11" fmla="*/ 36 h 188"/>
                <a:gd name="T12" fmla="*/ 152 w 188"/>
                <a:gd name="T13" fmla="*/ 58 h 188"/>
                <a:gd name="T14" fmla="*/ 138 w 188"/>
                <a:gd name="T15" fmla="*/ 80 h 188"/>
                <a:gd name="T16" fmla="*/ 123 w 188"/>
                <a:gd name="T17" fmla="*/ 58 h 188"/>
                <a:gd name="T18" fmla="*/ 138 w 188"/>
                <a:gd name="T19" fmla="*/ 36 h 188"/>
                <a:gd name="T20" fmla="*/ 51 w 188"/>
                <a:gd name="T21" fmla="*/ 36 h 188"/>
                <a:gd name="T22" fmla="*/ 65 w 188"/>
                <a:gd name="T23" fmla="*/ 58 h 188"/>
                <a:gd name="T24" fmla="*/ 51 w 188"/>
                <a:gd name="T25" fmla="*/ 80 h 188"/>
                <a:gd name="T26" fmla="*/ 36 w 188"/>
                <a:gd name="T27" fmla="*/ 58 h 188"/>
                <a:gd name="T28" fmla="*/ 51 w 188"/>
                <a:gd name="T29" fmla="*/ 36 h 188"/>
                <a:gd name="T30" fmla="*/ 94 w 188"/>
                <a:gd name="T31" fmla="*/ 167 h 188"/>
                <a:gd name="T32" fmla="*/ 22 w 188"/>
                <a:gd name="T33" fmla="*/ 95 h 188"/>
                <a:gd name="T34" fmla="*/ 94 w 188"/>
                <a:gd name="T35" fmla="*/ 114 h 188"/>
                <a:gd name="T36" fmla="*/ 167 w 188"/>
                <a:gd name="T37" fmla="*/ 95 h 188"/>
                <a:gd name="T38" fmla="*/ 94 w 188"/>
                <a:gd name="T39" fmla="*/ 16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38" y="36"/>
                  </a:moveTo>
                  <a:cubicBezTo>
                    <a:pt x="146" y="36"/>
                    <a:pt x="152" y="46"/>
                    <a:pt x="152" y="58"/>
                  </a:cubicBezTo>
                  <a:cubicBezTo>
                    <a:pt x="152" y="70"/>
                    <a:pt x="146" y="80"/>
                    <a:pt x="138" y="80"/>
                  </a:cubicBezTo>
                  <a:cubicBezTo>
                    <a:pt x="130" y="80"/>
                    <a:pt x="123" y="70"/>
                    <a:pt x="123" y="58"/>
                  </a:cubicBezTo>
                  <a:cubicBezTo>
                    <a:pt x="123" y="46"/>
                    <a:pt x="130" y="36"/>
                    <a:pt x="138" y="36"/>
                  </a:cubicBezTo>
                  <a:close/>
                  <a:moveTo>
                    <a:pt x="51" y="36"/>
                  </a:moveTo>
                  <a:cubicBezTo>
                    <a:pt x="59" y="36"/>
                    <a:pt x="65" y="46"/>
                    <a:pt x="65" y="58"/>
                  </a:cubicBezTo>
                  <a:cubicBezTo>
                    <a:pt x="65" y="70"/>
                    <a:pt x="59" y="80"/>
                    <a:pt x="51" y="80"/>
                  </a:cubicBezTo>
                  <a:cubicBezTo>
                    <a:pt x="43" y="80"/>
                    <a:pt x="36" y="70"/>
                    <a:pt x="36" y="58"/>
                  </a:cubicBezTo>
                  <a:cubicBezTo>
                    <a:pt x="36" y="46"/>
                    <a:pt x="43" y="36"/>
                    <a:pt x="51" y="36"/>
                  </a:cubicBezTo>
                  <a:close/>
                  <a:moveTo>
                    <a:pt x="94" y="167"/>
                  </a:moveTo>
                  <a:cubicBezTo>
                    <a:pt x="56" y="167"/>
                    <a:pt x="25" y="135"/>
                    <a:pt x="22" y="95"/>
                  </a:cubicBezTo>
                  <a:cubicBezTo>
                    <a:pt x="43" y="107"/>
                    <a:pt x="68" y="114"/>
                    <a:pt x="94" y="114"/>
                  </a:cubicBezTo>
                  <a:cubicBezTo>
                    <a:pt x="120" y="114"/>
                    <a:pt x="145" y="107"/>
                    <a:pt x="167" y="95"/>
                  </a:cubicBezTo>
                  <a:cubicBezTo>
                    <a:pt x="163" y="135"/>
                    <a:pt x="132" y="167"/>
                    <a:pt x="94" y="167"/>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8" name="Freeform 33"/>
            <p:cNvSpPr>
              <a:spLocks noEditPoints="1"/>
            </p:cNvSpPr>
            <p:nvPr/>
          </p:nvSpPr>
          <p:spPr bwMode="auto">
            <a:xfrm>
              <a:off x="6546851" y="622300"/>
              <a:ext cx="998538" cy="998538"/>
            </a:xfrm>
            <a:custGeom>
              <a:avLst/>
              <a:gdLst>
                <a:gd name="T0" fmla="*/ 173 w 347"/>
                <a:gd name="T1" fmla="*/ 0 h 347"/>
                <a:gd name="T2" fmla="*/ 0 w 347"/>
                <a:gd name="T3" fmla="*/ 173 h 347"/>
                <a:gd name="T4" fmla="*/ 173 w 347"/>
                <a:gd name="T5" fmla="*/ 347 h 347"/>
                <a:gd name="T6" fmla="*/ 347 w 347"/>
                <a:gd name="T7" fmla="*/ 173 h 347"/>
                <a:gd name="T8" fmla="*/ 173 w 347"/>
                <a:gd name="T9" fmla="*/ 0 h 347"/>
                <a:gd name="T10" fmla="*/ 173 w 347"/>
                <a:gd name="T11" fmla="*/ 289 h 347"/>
                <a:gd name="T12" fmla="*/ 57 w 347"/>
                <a:gd name="T13" fmla="*/ 173 h 347"/>
                <a:gd name="T14" fmla="*/ 173 w 347"/>
                <a:gd name="T15" fmla="*/ 57 h 347"/>
                <a:gd name="T16" fmla="*/ 289 w 347"/>
                <a:gd name="T17" fmla="*/ 173 h 347"/>
                <a:gd name="T18" fmla="*/ 173 w 347"/>
                <a:gd name="T19" fmla="*/ 28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3" y="0"/>
                  </a:moveTo>
                  <a:cubicBezTo>
                    <a:pt x="77" y="0"/>
                    <a:pt x="0" y="77"/>
                    <a:pt x="0" y="173"/>
                  </a:cubicBezTo>
                  <a:cubicBezTo>
                    <a:pt x="0" y="269"/>
                    <a:pt x="77" y="347"/>
                    <a:pt x="173" y="347"/>
                  </a:cubicBezTo>
                  <a:cubicBezTo>
                    <a:pt x="269" y="347"/>
                    <a:pt x="347" y="269"/>
                    <a:pt x="347" y="173"/>
                  </a:cubicBezTo>
                  <a:cubicBezTo>
                    <a:pt x="347" y="77"/>
                    <a:pt x="269" y="0"/>
                    <a:pt x="173" y="0"/>
                  </a:cubicBezTo>
                  <a:close/>
                  <a:moveTo>
                    <a:pt x="173" y="289"/>
                  </a:moveTo>
                  <a:cubicBezTo>
                    <a:pt x="109" y="289"/>
                    <a:pt x="57" y="237"/>
                    <a:pt x="57" y="173"/>
                  </a:cubicBezTo>
                  <a:cubicBezTo>
                    <a:pt x="57" y="109"/>
                    <a:pt x="109" y="57"/>
                    <a:pt x="173" y="57"/>
                  </a:cubicBezTo>
                  <a:cubicBezTo>
                    <a:pt x="237" y="57"/>
                    <a:pt x="289" y="109"/>
                    <a:pt x="289" y="173"/>
                  </a:cubicBezTo>
                  <a:cubicBezTo>
                    <a:pt x="289" y="237"/>
                    <a:pt x="237" y="289"/>
                    <a:pt x="173" y="289"/>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9" name="Group 84"/>
          <p:cNvGrpSpPr/>
          <p:nvPr/>
        </p:nvGrpSpPr>
        <p:grpSpPr>
          <a:xfrm>
            <a:off x="2134685" y="4526676"/>
            <a:ext cx="707071" cy="707072"/>
            <a:chOff x="7275513" y="5302250"/>
            <a:chExt cx="1012825" cy="1012825"/>
          </a:xfrm>
          <a:solidFill>
            <a:srgbClr val="358FCB"/>
          </a:solidFill>
        </p:grpSpPr>
        <p:sp>
          <p:nvSpPr>
            <p:cNvPr id="90" name="Freeform 34"/>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1"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92" name="Freeform 36"/>
          <p:cNvSpPr>
            <a:spLocks noEditPoints="1"/>
          </p:cNvSpPr>
          <p:nvPr/>
        </p:nvSpPr>
        <p:spPr bwMode="auto">
          <a:xfrm>
            <a:off x="2859088" y="2301875"/>
            <a:ext cx="717550" cy="715963"/>
          </a:xfrm>
          <a:custGeom>
            <a:avLst/>
            <a:gdLst>
              <a:gd name="T0" fmla="*/ 178 w 357"/>
              <a:gd name="T1" fmla="*/ 0 h 356"/>
              <a:gd name="T2" fmla="*/ 0 w 357"/>
              <a:gd name="T3" fmla="*/ 178 h 356"/>
              <a:gd name="T4" fmla="*/ 178 w 357"/>
              <a:gd name="T5" fmla="*/ 356 h 356"/>
              <a:gd name="T6" fmla="*/ 357 w 357"/>
              <a:gd name="T7" fmla="*/ 178 h 356"/>
              <a:gd name="T8" fmla="*/ 178 w 357"/>
              <a:gd name="T9" fmla="*/ 0 h 356"/>
              <a:gd name="T10" fmla="*/ 220 w 357"/>
              <a:gd name="T11" fmla="*/ 77 h 356"/>
              <a:gd name="T12" fmla="*/ 258 w 357"/>
              <a:gd name="T13" fmla="*/ 77 h 356"/>
              <a:gd name="T14" fmla="*/ 258 w 357"/>
              <a:gd name="T15" fmla="*/ 125 h 356"/>
              <a:gd name="T16" fmla="*/ 220 w 357"/>
              <a:gd name="T17" fmla="*/ 94 h 356"/>
              <a:gd name="T18" fmla="*/ 220 w 357"/>
              <a:gd name="T19" fmla="*/ 77 h 356"/>
              <a:gd name="T20" fmla="*/ 258 w 357"/>
              <a:gd name="T21" fmla="*/ 200 h 356"/>
              <a:gd name="T22" fmla="*/ 258 w 357"/>
              <a:gd name="T23" fmla="*/ 272 h 356"/>
              <a:gd name="T24" fmla="*/ 208 w 357"/>
              <a:gd name="T25" fmla="*/ 272 h 356"/>
              <a:gd name="T26" fmla="*/ 208 w 357"/>
              <a:gd name="T27" fmla="*/ 185 h 356"/>
              <a:gd name="T28" fmla="*/ 149 w 357"/>
              <a:gd name="T29" fmla="*/ 185 h 356"/>
              <a:gd name="T30" fmla="*/ 149 w 357"/>
              <a:gd name="T31" fmla="*/ 272 h 356"/>
              <a:gd name="T32" fmla="*/ 98 w 357"/>
              <a:gd name="T33" fmla="*/ 272 h 356"/>
              <a:gd name="T34" fmla="*/ 98 w 357"/>
              <a:gd name="T35" fmla="*/ 184 h 356"/>
              <a:gd name="T36" fmla="*/ 178 w 357"/>
              <a:gd name="T37" fmla="*/ 118 h 356"/>
              <a:gd name="T38" fmla="*/ 220 w 357"/>
              <a:gd name="T39" fmla="*/ 152 h 356"/>
              <a:gd name="T40" fmla="*/ 258 w 357"/>
              <a:gd name="T41" fmla="*/ 184 h 356"/>
              <a:gd name="T42" fmla="*/ 258 w 357"/>
              <a:gd name="T43" fmla="*/ 200 h 356"/>
              <a:gd name="T44" fmla="*/ 276 w 357"/>
              <a:gd name="T45" fmla="*/ 190 h 356"/>
              <a:gd name="T46" fmla="*/ 258 w 357"/>
              <a:gd name="T47" fmla="*/ 175 h 356"/>
              <a:gd name="T48" fmla="*/ 220 w 357"/>
              <a:gd name="T49" fmla="*/ 144 h 356"/>
              <a:gd name="T50" fmla="*/ 178 w 357"/>
              <a:gd name="T51" fmla="*/ 110 h 356"/>
              <a:gd name="T52" fmla="*/ 98 w 357"/>
              <a:gd name="T53" fmla="*/ 175 h 356"/>
              <a:gd name="T54" fmla="*/ 81 w 357"/>
              <a:gd name="T55" fmla="*/ 190 h 356"/>
              <a:gd name="T56" fmla="*/ 60 w 357"/>
              <a:gd name="T57" fmla="*/ 165 h 356"/>
              <a:gd name="T58" fmla="*/ 178 w 357"/>
              <a:gd name="T59" fmla="*/ 69 h 356"/>
              <a:gd name="T60" fmla="*/ 220 w 357"/>
              <a:gd name="T61" fmla="*/ 102 h 356"/>
              <a:gd name="T62" fmla="*/ 258 w 357"/>
              <a:gd name="T63" fmla="*/ 134 h 356"/>
              <a:gd name="T64" fmla="*/ 296 w 357"/>
              <a:gd name="T65" fmla="*/ 165 h 356"/>
              <a:gd name="T66" fmla="*/ 276 w 357"/>
              <a:gd name="T67" fmla="*/ 19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7" h="356">
                <a:moveTo>
                  <a:pt x="178" y="0"/>
                </a:moveTo>
                <a:cubicBezTo>
                  <a:pt x="80" y="0"/>
                  <a:pt x="0" y="80"/>
                  <a:pt x="0" y="178"/>
                </a:cubicBezTo>
                <a:cubicBezTo>
                  <a:pt x="0" y="277"/>
                  <a:pt x="80" y="356"/>
                  <a:pt x="178" y="356"/>
                </a:cubicBezTo>
                <a:cubicBezTo>
                  <a:pt x="277" y="356"/>
                  <a:pt x="357" y="277"/>
                  <a:pt x="357" y="178"/>
                </a:cubicBezTo>
                <a:cubicBezTo>
                  <a:pt x="357" y="80"/>
                  <a:pt x="277" y="0"/>
                  <a:pt x="178" y="0"/>
                </a:cubicBezTo>
                <a:close/>
                <a:moveTo>
                  <a:pt x="220" y="77"/>
                </a:moveTo>
                <a:cubicBezTo>
                  <a:pt x="258" y="77"/>
                  <a:pt x="258" y="77"/>
                  <a:pt x="258" y="77"/>
                </a:cubicBezTo>
                <a:cubicBezTo>
                  <a:pt x="258" y="125"/>
                  <a:pt x="258" y="125"/>
                  <a:pt x="258" y="125"/>
                </a:cubicBezTo>
                <a:cubicBezTo>
                  <a:pt x="220" y="94"/>
                  <a:pt x="220" y="94"/>
                  <a:pt x="220" y="94"/>
                </a:cubicBezTo>
                <a:lnTo>
                  <a:pt x="220" y="77"/>
                </a:lnTo>
                <a:close/>
                <a:moveTo>
                  <a:pt x="258" y="200"/>
                </a:moveTo>
                <a:cubicBezTo>
                  <a:pt x="258" y="272"/>
                  <a:pt x="258" y="272"/>
                  <a:pt x="258" y="272"/>
                </a:cubicBezTo>
                <a:cubicBezTo>
                  <a:pt x="208" y="272"/>
                  <a:pt x="208" y="272"/>
                  <a:pt x="208" y="272"/>
                </a:cubicBezTo>
                <a:cubicBezTo>
                  <a:pt x="208" y="185"/>
                  <a:pt x="208" y="185"/>
                  <a:pt x="208" y="185"/>
                </a:cubicBezTo>
                <a:cubicBezTo>
                  <a:pt x="149" y="185"/>
                  <a:pt x="149" y="185"/>
                  <a:pt x="149" y="185"/>
                </a:cubicBezTo>
                <a:cubicBezTo>
                  <a:pt x="149" y="272"/>
                  <a:pt x="149" y="272"/>
                  <a:pt x="149" y="272"/>
                </a:cubicBezTo>
                <a:cubicBezTo>
                  <a:pt x="98" y="272"/>
                  <a:pt x="98" y="272"/>
                  <a:pt x="98" y="272"/>
                </a:cubicBezTo>
                <a:cubicBezTo>
                  <a:pt x="98" y="184"/>
                  <a:pt x="98" y="184"/>
                  <a:pt x="98" y="184"/>
                </a:cubicBezTo>
                <a:cubicBezTo>
                  <a:pt x="178" y="118"/>
                  <a:pt x="178" y="118"/>
                  <a:pt x="178" y="118"/>
                </a:cubicBezTo>
                <a:cubicBezTo>
                  <a:pt x="220" y="152"/>
                  <a:pt x="220" y="152"/>
                  <a:pt x="220" y="152"/>
                </a:cubicBezTo>
                <a:cubicBezTo>
                  <a:pt x="258" y="184"/>
                  <a:pt x="258" y="184"/>
                  <a:pt x="258" y="184"/>
                </a:cubicBezTo>
                <a:lnTo>
                  <a:pt x="258" y="200"/>
                </a:lnTo>
                <a:close/>
                <a:moveTo>
                  <a:pt x="276" y="190"/>
                </a:moveTo>
                <a:cubicBezTo>
                  <a:pt x="258" y="175"/>
                  <a:pt x="258" y="175"/>
                  <a:pt x="258" y="175"/>
                </a:cubicBezTo>
                <a:cubicBezTo>
                  <a:pt x="220" y="144"/>
                  <a:pt x="220" y="144"/>
                  <a:pt x="220" y="144"/>
                </a:cubicBezTo>
                <a:cubicBezTo>
                  <a:pt x="178" y="110"/>
                  <a:pt x="178" y="110"/>
                  <a:pt x="178" y="110"/>
                </a:cubicBezTo>
                <a:cubicBezTo>
                  <a:pt x="98" y="175"/>
                  <a:pt x="98" y="175"/>
                  <a:pt x="98" y="175"/>
                </a:cubicBezTo>
                <a:cubicBezTo>
                  <a:pt x="81" y="190"/>
                  <a:pt x="81" y="190"/>
                  <a:pt x="81" y="190"/>
                </a:cubicBezTo>
                <a:cubicBezTo>
                  <a:pt x="60" y="165"/>
                  <a:pt x="60" y="165"/>
                  <a:pt x="60" y="165"/>
                </a:cubicBezTo>
                <a:cubicBezTo>
                  <a:pt x="178" y="69"/>
                  <a:pt x="178" y="69"/>
                  <a:pt x="178" y="69"/>
                </a:cubicBezTo>
                <a:cubicBezTo>
                  <a:pt x="220" y="102"/>
                  <a:pt x="220" y="102"/>
                  <a:pt x="220" y="102"/>
                </a:cubicBezTo>
                <a:cubicBezTo>
                  <a:pt x="258" y="134"/>
                  <a:pt x="258" y="134"/>
                  <a:pt x="258" y="134"/>
                </a:cubicBezTo>
                <a:cubicBezTo>
                  <a:pt x="296" y="165"/>
                  <a:pt x="296" y="165"/>
                  <a:pt x="296" y="165"/>
                </a:cubicBezTo>
                <a:lnTo>
                  <a:pt x="276" y="190"/>
                </a:ln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40" name="Group 93"/>
          <p:cNvGrpSpPr/>
          <p:nvPr/>
        </p:nvGrpSpPr>
        <p:grpSpPr>
          <a:xfrm>
            <a:off x="-500763" y="3943731"/>
            <a:ext cx="708179" cy="707072"/>
            <a:chOff x="3500438" y="4467225"/>
            <a:chExt cx="1014413" cy="1012825"/>
          </a:xfrm>
          <a:solidFill>
            <a:schemeClr val="bg1">
              <a:lumMod val="50000"/>
            </a:schemeClr>
          </a:solidFill>
        </p:grpSpPr>
        <p:sp>
          <p:nvSpPr>
            <p:cNvPr id="94" name="Oval 37"/>
            <p:cNvSpPr>
              <a:spLocks noChangeArrowheads="1"/>
            </p:cNvSpPr>
            <p:nvPr/>
          </p:nvSpPr>
          <p:spPr bwMode="auto">
            <a:xfrm>
              <a:off x="4008438" y="4845050"/>
              <a:ext cx="79375" cy="82550"/>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5" name="Freeform 38"/>
            <p:cNvSpPr/>
            <p:nvPr/>
          </p:nvSpPr>
          <p:spPr bwMode="auto">
            <a:xfrm>
              <a:off x="4119563" y="4845050"/>
              <a:ext cx="84138" cy="82550"/>
            </a:xfrm>
            <a:custGeom>
              <a:avLst/>
              <a:gdLst>
                <a:gd name="T0" fmla="*/ 14 w 29"/>
                <a:gd name="T1" fmla="*/ 29 h 29"/>
                <a:gd name="T2" fmla="*/ 15 w 29"/>
                <a:gd name="T3" fmla="*/ 29 h 29"/>
                <a:gd name="T4" fmla="*/ 29 w 29"/>
                <a:gd name="T5" fmla="*/ 14 h 29"/>
                <a:gd name="T6" fmla="*/ 15 w 29"/>
                <a:gd name="T7" fmla="*/ 0 h 29"/>
                <a:gd name="T8" fmla="*/ 14 w 29"/>
                <a:gd name="T9" fmla="*/ 0 h 29"/>
                <a:gd name="T10" fmla="*/ 0 w 29"/>
                <a:gd name="T11" fmla="*/ 14 h 29"/>
                <a:gd name="T12" fmla="*/ 14 w 2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4" y="29"/>
                  </a:moveTo>
                  <a:cubicBezTo>
                    <a:pt x="15" y="29"/>
                    <a:pt x="15" y="29"/>
                    <a:pt x="15" y="29"/>
                  </a:cubicBezTo>
                  <a:cubicBezTo>
                    <a:pt x="23" y="28"/>
                    <a:pt x="29" y="22"/>
                    <a:pt x="29" y="14"/>
                  </a:cubicBezTo>
                  <a:cubicBezTo>
                    <a:pt x="29" y="7"/>
                    <a:pt x="23" y="1"/>
                    <a:pt x="15" y="0"/>
                  </a:cubicBezTo>
                  <a:cubicBezTo>
                    <a:pt x="15" y="0"/>
                    <a:pt x="15" y="0"/>
                    <a:pt x="14" y="0"/>
                  </a:cubicBezTo>
                  <a:cubicBezTo>
                    <a:pt x="7" y="0"/>
                    <a:pt x="0" y="7"/>
                    <a:pt x="0" y="14"/>
                  </a:cubicBezTo>
                  <a:cubicBezTo>
                    <a:pt x="0" y="22"/>
                    <a:pt x="7" y="29"/>
                    <a:pt x="14" y="29"/>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6" name="Oval 39"/>
            <p:cNvSpPr>
              <a:spLocks noChangeArrowheads="1"/>
            </p:cNvSpPr>
            <p:nvPr/>
          </p:nvSpPr>
          <p:spPr bwMode="auto">
            <a:xfrm>
              <a:off x="4235451" y="4845050"/>
              <a:ext cx="80963" cy="82550"/>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7" name="Oval 40"/>
            <p:cNvSpPr>
              <a:spLocks noChangeArrowheads="1"/>
            </p:cNvSpPr>
            <p:nvPr/>
          </p:nvSpPr>
          <p:spPr bwMode="auto">
            <a:xfrm>
              <a:off x="3895726" y="4845050"/>
              <a:ext cx="80963" cy="82550"/>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8" name="Freeform 41"/>
            <p:cNvSpPr>
              <a:spLocks noEditPoints="1"/>
            </p:cNvSpPr>
            <p:nvPr/>
          </p:nvSpPr>
          <p:spPr bwMode="auto">
            <a:xfrm>
              <a:off x="3500438" y="4467225"/>
              <a:ext cx="1014413"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30 w 352"/>
                <a:gd name="T11" fmla="*/ 249 h 352"/>
                <a:gd name="T12" fmla="*/ 102 w 352"/>
                <a:gd name="T13" fmla="*/ 249 h 352"/>
                <a:gd name="T14" fmla="*/ 71 w 352"/>
                <a:gd name="T15" fmla="*/ 282 h 352"/>
                <a:gd name="T16" fmla="*/ 71 w 352"/>
                <a:gd name="T17" fmla="*/ 249 h 352"/>
                <a:gd name="T18" fmla="*/ 52 w 352"/>
                <a:gd name="T19" fmla="*/ 249 h 352"/>
                <a:gd name="T20" fmla="*/ 52 w 352"/>
                <a:gd name="T21" fmla="*/ 129 h 352"/>
                <a:gd name="T22" fmla="*/ 108 w 352"/>
                <a:gd name="T23" fmla="*/ 129 h 352"/>
                <a:gd name="T24" fmla="*/ 108 w 352"/>
                <a:gd name="T25" fmla="*/ 206 h 352"/>
                <a:gd name="T26" fmla="*/ 108 w 352"/>
                <a:gd name="T27" fmla="*/ 213 h 352"/>
                <a:gd name="T28" fmla="*/ 114 w 352"/>
                <a:gd name="T29" fmla="*/ 213 h 352"/>
                <a:gd name="T30" fmla="*/ 230 w 352"/>
                <a:gd name="T31" fmla="*/ 213 h 352"/>
                <a:gd name="T32" fmla="*/ 230 w 352"/>
                <a:gd name="T33" fmla="*/ 249 h 352"/>
                <a:gd name="T34" fmla="*/ 299 w 352"/>
                <a:gd name="T35" fmla="*/ 206 h 352"/>
                <a:gd name="T36" fmla="*/ 279 w 352"/>
                <a:gd name="T37" fmla="*/ 206 h 352"/>
                <a:gd name="T38" fmla="*/ 279 w 352"/>
                <a:gd name="T39" fmla="*/ 242 h 352"/>
                <a:gd name="T40" fmla="*/ 247 w 352"/>
                <a:gd name="T41" fmla="*/ 206 h 352"/>
                <a:gd name="T42" fmla="*/ 230 w 352"/>
                <a:gd name="T43" fmla="*/ 206 h 352"/>
                <a:gd name="T44" fmla="*/ 115 w 352"/>
                <a:gd name="T45" fmla="*/ 206 h 352"/>
                <a:gd name="T46" fmla="*/ 115 w 352"/>
                <a:gd name="T47" fmla="*/ 129 h 352"/>
                <a:gd name="T48" fmla="*/ 115 w 352"/>
                <a:gd name="T49" fmla="*/ 82 h 352"/>
                <a:gd name="T50" fmla="*/ 299 w 352"/>
                <a:gd name="T51" fmla="*/ 82 h 352"/>
                <a:gd name="T52" fmla="*/ 299 w 352"/>
                <a:gd name="T53" fmla="*/ 20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230" y="249"/>
                  </a:moveTo>
                  <a:cubicBezTo>
                    <a:pt x="102" y="249"/>
                    <a:pt x="102" y="249"/>
                    <a:pt x="102" y="249"/>
                  </a:cubicBezTo>
                  <a:cubicBezTo>
                    <a:pt x="71" y="282"/>
                    <a:pt x="71" y="282"/>
                    <a:pt x="71" y="282"/>
                  </a:cubicBezTo>
                  <a:cubicBezTo>
                    <a:pt x="71" y="249"/>
                    <a:pt x="71" y="249"/>
                    <a:pt x="71" y="249"/>
                  </a:cubicBezTo>
                  <a:cubicBezTo>
                    <a:pt x="52" y="249"/>
                    <a:pt x="52" y="249"/>
                    <a:pt x="52" y="249"/>
                  </a:cubicBezTo>
                  <a:cubicBezTo>
                    <a:pt x="52" y="129"/>
                    <a:pt x="52" y="129"/>
                    <a:pt x="52" y="129"/>
                  </a:cubicBezTo>
                  <a:cubicBezTo>
                    <a:pt x="108" y="129"/>
                    <a:pt x="108" y="129"/>
                    <a:pt x="108" y="129"/>
                  </a:cubicBezTo>
                  <a:cubicBezTo>
                    <a:pt x="108" y="206"/>
                    <a:pt x="108" y="206"/>
                    <a:pt x="108" y="206"/>
                  </a:cubicBezTo>
                  <a:cubicBezTo>
                    <a:pt x="108" y="213"/>
                    <a:pt x="108" y="213"/>
                    <a:pt x="108" y="213"/>
                  </a:cubicBezTo>
                  <a:cubicBezTo>
                    <a:pt x="114" y="213"/>
                    <a:pt x="114" y="213"/>
                    <a:pt x="114" y="213"/>
                  </a:cubicBezTo>
                  <a:cubicBezTo>
                    <a:pt x="230" y="213"/>
                    <a:pt x="230" y="213"/>
                    <a:pt x="230" y="213"/>
                  </a:cubicBezTo>
                  <a:lnTo>
                    <a:pt x="230" y="249"/>
                  </a:lnTo>
                  <a:close/>
                  <a:moveTo>
                    <a:pt x="299" y="206"/>
                  </a:moveTo>
                  <a:cubicBezTo>
                    <a:pt x="279" y="206"/>
                    <a:pt x="279" y="206"/>
                    <a:pt x="279" y="206"/>
                  </a:cubicBezTo>
                  <a:cubicBezTo>
                    <a:pt x="279" y="242"/>
                    <a:pt x="279" y="242"/>
                    <a:pt x="279" y="242"/>
                  </a:cubicBezTo>
                  <a:cubicBezTo>
                    <a:pt x="247" y="206"/>
                    <a:pt x="247" y="206"/>
                    <a:pt x="247" y="206"/>
                  </a:cubicBezTo>
                  <a:cubicBezTo>
                    <a:pt x="230" y="206"/>
                    <a:pt x="230" y="206"/>
                    <a:pt x="230" y="206"/>
                  </a:cubicBezTo>
                  <a:cubicBezTo>
                    <a:pt x="115" y="206"/>
                    <a:pt x="115" y="206"/>
                    <a:pt x="115" y="206"/>
                  </a:cubicBezTo>
                  <a:cubicBezTo>
                    <a:pt x="115" y="129"/>
                    <a:pt x="115" y="129"/>
                    <a:pt x="115" y="129"/>
                  </a:cubicBezTo>
                  <a:cubicBezTo>
                    <a:pt x="115" y="82"/>
                    <a:pt x="115" y="82"/>
                    <a:pt x="115" y="82"/>
                  </a:cubicBezTo>
                  <a:cubicBezTo>
                    <a:pt x="299" y="82"/>
                    <a:pt x="299" y="82"/>
                    <a:pt x="299" y="82"/>
                  </a:cubicBezTo>
                  <a:lnTo>
                    <a:pt x="299" y="206"/>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0" name="Group 90"/>
          <p:cNvGrpSpPr/>
          <p:nvPr/>
        </p:nvGrpSpPr>
        <p:grpSpPr>
          <a:xfrm>
            <a:off x="1258049" y="3330862"/>
            <a:ext cx="477662" cy="480986"/>
            <a:chOff x="6019801" y="3589338"/>
            <a:chExt cx="684213" cy="688975"/>
          </a:xfrm>
          <a:solidFill>
            <a:schemeClr val="bg1">
              <a:lumMod val="50000"/>
            </a:schemeClr>
          </a:solidFill>
        </p:grpSpPr>
        <p:sp>
          <p:nvSpPr>
            <p:cNvPr id="100" name="Freeform 42"/>
            <p:cNvSpPr>
              <a:spLocks noEditPoints="1"/>
            </p:cNvSpPr>
            <p:nvPr/>
          </p:nvSpPr>
          <p:spPr bwMode="auto">
            <a:xfrm>
              <a:off x="6169026" y="3857625"/>
              <a:ext cx="236538" cy="234950"/>
            </a:xfrm>
            <a:custGeom>
              <a:avLst/>
              <a:gdLst>
                <a:gd name="T0" fmla="*/ 5 w 82"/>
                <a:gd name="T1" fmla="*/ 60 h 82"/>
                <a:gd name="T2" fmla="*/ 7 w 82"/>
                <a:gd name="T3" fmla="*/ 64 h 82"/>
                <a:gd name="T4" fmla="*/ 9 w 82"/>
                <a:gd name="T5" fmla="*/ 66 h 82"/>
                <a:gd name="T6" fmla="*/ 10 w 82"/>
                <a:gd name="T7" fmla="*/ 68 h 82"/>
                <a:gd name="T8" fmla="*/ 12 w 82"/>
                <a:gd name="T9" fmla="*/ 70 h 82"/>
                <a:gd name="T10" fmla="*/ 15 w 82"/>
                <a:gd name="T11" fmla="*/ 72 h 82"/>
                <a:gd name="T12" fmla="*/ 17 w 82"/>
                <a:gd name="T13" fmla="*/ 74 h 82"/>
                <a:gd name="T14" fmla="*/ 20 w 82"/>
                <a:gd name="T15" fmla="*/ 76 h 82"/>
                <a:gd name="T16" fmla="*/ 29 w 82"/>
                <a:gd name="T17" fmla="*/ 80 h 82"/>
                <a:gd name="T18" fmla="*/ 41 w 82"/>
                <a:gd name="T19" fmla="*/ 82 h 82"/>
                <a:gd name="T20" fmla="*/ 71 w 82"/>
                <a:gd name="T21" fmla="*/ 68 h 82"/>
                <a:gd name="T22" fmla="*/ 75 w 82"/>
                <a:gd name="T23" fmla="*/ 64 h 82"/>
                <a:gd name="T24" fmla="*/ 79 w 82"/>
                <a:gd name="T25" fmla="*/ 55 h 82"/>
                <a:gd name="T26" fmla="*/ 82 w 82"/>
                <a:gd name="T27" fmla="*/ 41 h 82"/>
                <a:gd name="T28" fmla="*/ 82 w 82"/>
                <a:gd name="T29" fmla="*/ 37 h 82"/>
                <a:gd name="T30" fmla="*/ 81 w 82"/>
                <a:gd name="T31" fmla="*/ 33 h 82"/>
                <a:gd name="T32" fmla="*/ 79 w 82"/>
                <a:gd name="T33" fmla="*/ 25 h 82"/>
                <a:gd name="T34" fmla="*/ 77 w 82"/>
                <a:gd name="T35" fmla="*/ 22 h 82"/>
                <a:gd name="T36" fmla="*/ 75 w 82"/>
                <a:gd name="T37" fmla="*/ 18 h 82"/>
                <a:gd name="T38" fmla="*/ 71 w 82"/>
                <a:gd name="T39" fmla="*/ 14 h 82"/>
                <a:gd name="T40" fmla="*/ 41 w 82"/>
                <a:gd name="T41" fmla="*/ 0 h 82"/>
                <a:gd name="T42" fmla="*/ 12 w 82"/>
                <a:gd name="T43" fmla="*/ 13 h 82"/>
                <a:gd name="T44" fmla="*/ 10 w 82"/>
                <a:gd name="T45" fmla="*/ 15 h 82"/>
                <a:gd name="T46" fmla="*/ 7 w 82"/>
                <a:gd name="T47" fmla="*/ 18 h 82"/>
                <a:gd name="T48" fmla="*/ 5 w 82"/>
                <a:gd name="T49" fmla="*/ 22 h 82"/>
                <a:gd name="T50" fmla="*/ 4 w 82"/>
                <a:gd name="T51" fmla="*/ 25 h 82"/>
                <a:gd name="T52" fmla="*/ 1 w 82"/>
                <a:gd name="T53" fmla="*/ 33 h 82"/>
                <a:gd name="T54" fmla="*/ 1 w 82"/>
                <a:gd name="T55" fmla="*/ 37 h 82"/>
                <a:gd name="T56" fmla="*/ 0 w 82"/>
                <a:gd name="T57" fmla="*/ 41 h 82"/>
                <a:gd name="T58" fmla="*/ 3 w 82"/>
                <a:gd name="T59" fmla="*/ 55 h 82"/>
                <a:gd name="T60" fmla="*/ 5 w 82"/>
                <a:gd name="T61" fmla="*/ 60 h 82"/>
                <a:gd name="T62" fmla="*/ 41 w 82"/>
                <a:gd name="T63" fmla="*/ 12 h 82"/>
                <a:gd name="T64" fmla="*/ 70 w 82"/>
                <a:gd name="T65" fmla="*/ 41 h 82"/>
                <a:gd name="T66" fmla="*/ 41 w 82"/>
                <a:gd name="T67" fmla="*/ 70 h 82"/>
                <a:gd name="T68" fmla="*/ 12 w 82"/>
                <a:gd name="T69" fmla="*/ 41 h 82"/>
                <a:gd name="T70" fmla="*/ 41 w 82"/>
                <a:gd name="T71"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82">
                  <a:moveTo>
                    <a:pt x="5" y="60"/>
                  </a:moveTo>
                  <a:cubicBezTo>
                    <a:pt x="6" y="62"/>
                    <a:pt x="7" y="63"/>
                    <a:pt x="7" y="64"/>
                  </a:cubicBezTo>
                  <a:cubicBezTo>
                    <a:pt x="8" y="64"/>
                    <a:pt x="8" y="65"/>
                    <a:pt x="9" y="66"/>
                  </a:cubicBezTo>
                  <a:cubicBezTo>
                    <a:pt x="9" y="66"/>
                    <a:pt x="10" y="67"/>
                    <a:pt x="10" y="68"/>
                  </a:cubicBezTo>
                  <a:cubicBezTo>
                    <a:pt x="11" y="68"/>
                    <a:pt x="12" y="69"/>
                    <a:pt x="12" y="70"/>
                  </a:cubicBezTo>
                  <a:cubicBezTo>
                    <a:pt x="13" y="71"/>
                    <a:pt x="14" y="72"/>
                    <a:pt x="15" y="72"/>
                  </a:cubicBezTo>
                  <a:cubicBezTo>
                    <a:pt x="16" y="73"/>
                    <a:pt x="16" y="73"/>
                    <a:pt x="17" y="74"/>
                  </a:cubicBezTo>
                  <a:cubicBezTo>
                    <a:pt x="18" y="74"/>
                    <a:pt x="19" y="75"/>
                    <a:pt x="20" y="76"/>
                  </a:cubicBezTo>
                  <a:cubicBezTo>
                    <a:pt x="23" y="78"/>
                    <a:pt x="26" y="79"/>
                    <a:pt x="29" y="80"/>
                  </a:cubicBezTo>
                  <a:cubicBezTo>
                    <a:pt x="33" y="81"/>
                    <a:pt x="37" y="82"/>
                    <a:pt x="41" y="82"/>
                  </a:cubicBezTo>
                  <a:cubicBezTo>
                    <a:pt x="53" y="82"/>
                    <a:pt x="64" y="77"/>
                    <a:pt x="71" y="68"/>
                  </a:cubicBezTo>
                  <a:cubicBezTo>
                    <a:pt x="73" y="67"/>
                    <a:pt x="74" y="65"/>
                    <a:pt x="75" y="64"/>
                  </a:cubicBezTo>
                  <a:cubicBezTo>
                    <a:pt x="77" y="61"/>
                    <a:pt x="78" y="58"/>
                    <a:pt x="79" y="55"/>
                  </a:cubicBezTo>
                  <a:cubicBezTo>
                    <a:pt x="81" y="51"/>
                    <a:pt x="82" y="46"/>
                    <a:pt x="82" y="41"/>
                  </a:cubicBezTo>
                  <a:cubicBezTo>
                    <a:pt x="82" y="40"/>
                    <a:pt x="82" y="38"/>
                    <a:pt x="82" y="37"/>
                  </a:cubicBezTo>
                  <a:cubicBezTo>
                    <a:pt x="81" y="36"/>
                    <a:pt x="81" y="34"/>
                    <a:pt x="81" y="33"/>
                  </a:cubicBezTo>
                  <a:cubicBezTo>
                    <a:pt x="80" y="30"/>
                    <a:pt x="80" y="28"/>
                    <a:pt x="79" y="25"/>
                  </a:cubicBezTo>
                  <a:cubicBezTo>
                    <a:pt x="78" y="24"/>
                    <a:pt x="78" y="23"/>
                    <a:pt x="77" y="22"/>
                  </a:cubicBezTo>
                  <a:cubicBezTo>
                    <a:pt x="76" y="20"/>
                    <a:pt x="76" y="19"/>
                    <a:pt x="75" y="18"/>
                  </a:cubicBezTo>
                  <a:cubicBezTo>
                    <a:pt x="74" y="17"/>
                    <a:pt x="73" y="15"/>
                    <a:pt x="71" y="14"/>
                  </a:cubicBezTo>
                  <a:cubicBezTo>
                    <a:pt x="64" y="5"/>
                    <a:pt x="53" y="0"/>
                    <a:pt x="41" y="0"/>
                  </a:cubicBezTo>
                  <a:cubicBezTo>
                    <a:pt x="30" y="0"/>
                    <a:pt x="19" y="5"/>
                    <a:pt x="12" y="13"/>
                  </a:cubicBezTo>
                  <a:cubicBezTo>
                    <a:pt x="11" y="14"/>
                    <a:pt x="10" y="14"/>
                    <a:pt x="10" y="15"/>
                  </a:cubicBezTo>
                  <a:cubicBezTo>
                    <a:pt x="9" y="16"/>
                    <a:pt x="8" y="17"/>
                    <a:pt x="7" y="18"/>
                  </a:cubicBezTo>
                  <a:cubicBezTo>
                    <a:pt x="7" y="19"/>
                    <a:pt x="6" y="20"/>
                    <a:pt x="5" y="22"/>
                  </a:cubicBezTo>
                  <a:cubicBezTo>
                    <a:pt x="5" y="23"/>
                    <a:pt x="4" y="24"/>
                    <a:pt x="4" y="25"/>
                  </a:cubicBezTo>
                  <a:cubicBezTo>
                    <a:pt x="3" y="28"/>
                    <a:pt x="2" y="30"/>
                    <a:pt x="1" y="33"/>
                  </a:cubicBezTo>
                  <a:cubicBezTo>
                    <a:pt x="1" y="34"/>
                    <a:pt x="1" y="36"/>
                    <a:pt x="1" y="37"/>
                  </a:cubicBezTo>
                  <a:cubicBezTo>
                    <a:pt x="0" y="38"/>
                    <a:pt x="0" y="40"/>
                    <a:pt x="0" y="41"/>
                  </a:cubicBezTo>
                  <a:cubicBezTo>
                    <a:pt x="0" y="46"/>
                    <a:pt x="1" y="51"/>
                    <a:pt x="3" y="55"/>
                  </a:cubicBezTo>
                  <a:cubicBezTo>
                    <a:pt x="4" y="57"/>
                    <a:pt x="4" y="59"/>
                    <a:pt x="5" y="60"/>
                  </a:cubicBezTo>
                  <a:close/>
                  <a:moveTo>
                    <a:pt x="41" y="12"/>
                  </a:moveTo>
                  <a:cubicBezTo>
                    <a:pt x="57" y="12"/>
                    <a:pt x="70" y="25"/>
                    <a:pt x="70" y="41"/>
                  </a:cubicBezTo>
                  <a:cubicBezTo>
                    <a:pt x="70" y="57"/>
                    <a:pt x="57" y="70"/>
                    <a:pt x="41" y="70"/>
                  </a:cubicBezTo>
                  <a:cubicBezTo>
                    <a:pt x="25" y="70"/>
                    <a:pt x="12" y="57"/>
                    <a:pt x="12" y="41"/>
                  </a:cubicBezTo>
                  <a:cubicBezTo>
                    <a:pt x="12" y="25"/>
                    <a:pt x="25" y="12"/>
                    <a:pt x="41" y="1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1" name="Freeform 43"/>
            <p:cNvSpPr>
              <a:spLocks noEditPoints="1"/>
            </p:cNvSpPr>
            <p:nvPr/>
          </p:nvSpPr>
          <p:spPr bwMode="auto">
            <a:xfrm>
              <a:off x="6019801" y="3589338"/>
              <a:ext cx="684213" cy="688975"/>
            </a:xfrm>
            <a:custGeom>
              <a:avLst/>
              <a:gdLst>
                <a:gd name="T0" fmla="*/ 119 w 238"/>
                <a:gd name="T1" fmla="*/ 0 h 239"/>
                <a:gd name="T2" fmla="*/ 0 w 238"/>
                <a:gd name="T3" fmla="*/ 119 h 239"/>
                <a:gd name="T4" fmla="*/ 119 w 238"/>
                <a:gd name="T5" fmla="*/ 239 h 239"/>
                <a:gd name="T6" fmla="*/ 238 w 238"/>
                <a:gd name="T7" fmla="*/ 119 h 239"/>
                <a:gd name="T8" fmla="*/ 119 w 238"/>
                <a:gd name="T9" fmla="*/ 0 h 239"/>
                <a:gd name="T10" fmla="*/ 139 w 238"/>
                <a:gd name="T11" fmla="*/ 66 h 239"/>
                <a:gd name="T12" fmla="*/ 166 w 238"/>
                <a:gd name="T13" fmla="*/ 66 h 239"/>
                <a:gd name="T14" fmla="*/ 166 w 238"/>
                <a:gd name="T15" fmla="*/ 78 h 239"/>
                <a:gd name="T16" fmla="*/ 139 w 238"/>
                <a:gd name="T17" fmla="*/ 78 h 239"/>
                <a:gd name="T18" fmla="*/ 139 w 238"/>
                <a:gd name="T19" fmla="*/ 66 h 239"/>
                <a:gd name="T20" fmla="*/ 182 w 238"/>
                <a:gd name="T21" fmla="*/ 186 h 239"/>
                <a:gd name="T22" fmla="*/ 40 w 238"/>
                <a:gd name="T23" fmla="*/ 186 h 239"/>
                <a:gd name="T24" fmla="*/ 40 w 238"/>
                <a:gd name="T25" fmla="*/ 82 h 239"/>
                <a:gd name="T26" fmla="*/ 182 w 238"/>
                <a:gd name="T27" fmla="*/ 82 h 239"/>
                <a:gd name="T28" fmla="*/ 182 w 238"/>
                <a:gd name="T29" fmla="*/ 18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39">
                  <a:moveTo>
                    <a:pt x="119" y="0"/>
                  </a:moveTo>
                  <a:cubicBezTo>
                    <a:pt x="53" y="0"/>
                    <a:pt x="0" y="54"/>
                    <a:pt x="0" y="119"/>
                  </a:cubicBezTo>
                  <a:cubicBezTo>
                    <a:pt x="0" y="185"/>
                    <a:pt x="53" y="239"/>
                    <a:pt x="119" y="239"/>
                  </a:cubicBezTo>
                  <a:cubicBezTo>
                    <a:pt x="185" y="239"/>
                    <a:pt x="238" y="185"/>
                    <a:pt x="238" y="119"/>
                  </a:cubicBezTo>
                  <a:cubicBezTo>
                    <a:pt x="238" y="54"/>
                    <a:pt x="185" y="0"/>
                    <a:pt x="119" y="0"/>
                  </a:cubicBezTo>
                  <a:close/>
                  <a:moveTo>
                    <a:pt x="139" y="66"/>
                  </a:moveTo>
                  <a:cubicBezTo>
                    <a:pt x="166" y="66"/>
                    <a:pt x="166" y="66"/>
                    <a:pt x="166" y="66"/>
                  </a:cubicBezTo>
                  <a:cubicBezTo>
                    <a:pt x="166" y="78"/>
                    <a:pt x="166" y="78"/>
                    <a:pt x="166" y="78"/>
                  </a:cubicBezTo>
                  <a:cubicBezTo>
                    <a:pt x="139" y="78"/>
                    <a:pt x="139" y="78"/>
                    <a:pt x="139" y="78"/>
                  </a:cubicBezTo>
                  <a:lnTo>
                    <a:pt x="139" y="66"/>
                  </a:lnTo>
                  <a:close/>
                  <a:moveTo>
                    <a:pt x="182" y="186"/>
                  </a:moveTo>
                  <a:cubicBezTo>
                    <a:pt x="40" y="186"/>
                    <a:pt x="40" y="186"/>
                    <a:pt x="40" y="186"/>
                  </a:cubicBezTo>
                  <a:cubicBezTo>
                    <a:pt x="40" y="82"/>
                    <a:pt x="40" y="82"/>
                    <a:pt x="40" y="82"/>
                  </a:cubicBezTo>
                  <a:cubicBezTo>
                    <a:pt x="182" y="82"/>
                    <a:pt x="182" y="82"/>
                    <a:pt x="182" y="82"/>
                  </a:cubicBezTo>
                  <a:lnTo>
                    <a:pt x="182" y="186"/>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2" name="Rectangle 44"/>
            <p:cNvSpPr>
              <a:spLocks noChangeArrowheads="1"/>
            </p:cNvSpPr>
            <p:nvPr/>
          </p:nvSpPr>
          <p:spPr bwMode="auto">
            <a:xfrm>
              <a:off x="6416676" y="3860800"/>
              <a:ext cx="84138" cy="47625"/>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03" name="Freeform 45"/>
          <p:cNvSpPr>
            <a:spLocks noEditPoints="1"/>
          </p:cNvSpPr>
          <p:nvPr/>
        </p:nvSpPr>
        <p:spPr bwMode="auto">
          <a:xfrm>
            <a:off x="674688" y="1262063"/>
            <a:ext cx="687388" cy="688975"/>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51" name="Group 85"/>
          <p:cNvGrpSpPr/>
          <p:nvPr/>
        </p:nvGrpSpPr>
        <p:grpSpPr>
          <a:xfrm>
            <a:off x="2703224" y="3925998"/>
            <a:ext cx="709289" cy="709290"/>
            <a:chOff x="8089901" y="4441825"/>
            <a:chExt cx="1016000" cy="1016000"/>
          </a:xfrm>
          <a:solidFill>
            <a:schemeClr val="bg1">
              <a:lumMod val="50000"/>
            </a:schemeClr>
          </a:solidFill>
        </p:grpSpPr>
        <p:sp>
          <p:nvSpPr>
            <p:cNvPr id="105" name="Rectangle 46"/>
            <p:cNvSpPr>
              <a:spLocks noChangeArrowheads="1"/>
            </p:cNvSpPr>
            <p:nvPr/>
          </p:nvSpPr>
          <p:spPr bwMode="auto">
            <a:xfrm>
              <a:off x="8507413" y="4703763"/>
              <a:ext cx="255588" cy="134938"/>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6" name="Freeform 47"/>
            <p:cNvSpPr>
              <a:spLocks noEditPoints="1"/>
            </p:cNvSpPr>
            <p:nvPr/>
          </p:nvSpPr>
          <p:spPr bwMode="auto">
            <a:xfrm>
              <a:off x="8089901" y="4441825"/>
              <a:ext cx="1016000" cy="1016000"/>
            </a:xfrm>
            <a:custGeom>
              <a:avLst/>
              <a:gdLst>
                <a:gd name="T0" fmla="*/ 176 w 353"/>
                <a:gd name="T1" fmla="*/ 0 h 353"/>
                <a:gd name="T2" fmla="*/ 0 w 353"/>
                <a:gd name="T3" fmla="*/ 176 h 353"/>
                <a:gd name="T4" fmla="*/ 176 w 353"/>
                <a:gd name="T5" fmla="*/ 353 h 353"/>
                <a:gd name="T6" fmla="*/ 353 w 353"/>
                <a:gd name="T7" fmla="*/ 176 h 353"/>
                <a:gd name="T8" fmla="*/ 176 w 353"/>
                <a:gd name="T9" fmla="*/ 0 h 353"/>
                <a:gd name="T10" fmla="*/ 271 w 353"/>
                <a:gd name="T11" fmla="*/ 280 h 353"/>
                <a:gd name="T12" fmla="*/ 107 w 353"/>
                <a:gd name="T13" fmla="*/ 280 h 353"/>
                <a:gd name="T14" fmla="*/ 107 w 353"/>
                <a:gd name="T15" fmla="*/ 257 h 353"/>
                <a:gd name="T16" fmla="*/ 98 w 353"/>
                <a:gd name="T17" fmla="*/ 259 h 353"/>
                <a:gd name="T18" fmla="*/ 93 w 353"/>
                <a:gd name="T19" fmla="*/ 278 h 353"/>
                <a:gd name="T20" fmla="*/ 82 w 353"/>
                <a:gd name="T21" fmla="*/ 278 h 353"/>
                <a:gd name="T22" fmla="*/ 89 w 353"/>
                <a:gd name="T23" fmla="*/ 251 h 353"/>
                <a:gd name="T24" fmla="*/ 107 w 353"/>
                <a:gd name="T25" fmla="*/ 245 h 353"/>
                <a:gd name="T26" fmla="*/ 107 w 353"/>
                <a:gd name="T27" fmla="*/ 213 h 353"/>
                <a:gd name="T28" fmla="*/ 98 w 353"/>
                <a:gd name="T29" fmla="*/ 215 h 353"/>
                <a:gd name="T30" fmla="*/ 93 w 353"/>
                <a:gd name="T31" fmla="*/ 234 h 353"/>
                <a:gd name="T32" fmla="*/ 82 w 353"/>
                <a:gd name="T33" fmla="*/ 234 h 353"/>
                <a:gd name="T34" fmla="*/ 89 w 353"/>
                <a:gd name="T35" fmla="*/ 207 h 353"/>
                <a:gd name="T36" fmla="*/ 107 w 353"/>
                <a:gd name="T37" fmla="*/ 201 h 353"/>
                <a:gd name="T38" fmla="*/ 107 w 353"/>
                <a:gd name="T39" fmla="*/ 169 h 353"/>
                <a:gd name="T40" fmla="*/ 98 w 353"/>
                <a:gd name="T41" fmla="*/ 171 h 353"/>
                <a:gd name="T42" fmla="*/ 93 w 353"/>
                <a:gd name="T43" fmla="*/ 190 h 353"/>
                <a:gd name="T44" fmla="*/ 82 w 353"/>
                <a:gd name="T45" fmla="*/ 190 h 353"/>
                <a:gd name="T46" fmla="*/ 89 w 353"/>
                <a:gd name="T47" fmla="*/ 163 h 353"/>
                <a:gd name="T48" fmla="*/ 107 w 353"/>
                <a:gd name="T49" fmla="*/ 157 h 353"/>
                <a:gd name="T50" fmla="*/ 107 w 353"/>
                <a:gd name="T51" fmla="*/ 125 h 353"/>
                <a:gd name="T52" fmla="*/ 98 w 353"/>
                <a:gd name="T53" fmla="*/ 127 h 353"/>
                <a:gd name="T54" fmla="*/ 93 w 353"/>
                <a:gd name="T55" fmla="*/ 146 h 353"/>
                <a:gd name="T56" fmla="*/ 82 w 353"/>
                <a:gd name="T57" fmla="*/ 146 h 353"/>
                <a:gd name="T58" fmla="*/ 89 w 353"/>
                <a:gd name="T59" fmla="*/ 119 h 353"/>
                <a:gd name="T60" fmla="*/ 107 w 353"/>
                <a:gd name="T61" fmla="*/ 113 h 353"/>
                <a:gd name="T62" fmla="*/ 107 w 353"/>
                <a:gd name="T63" fmla="*/ 81 h 353"/>
                <a:gd name="T64" fmla="*/ 98 w 353"/>
                <a:gd name="T65" fmla="*/ 83 h 353"/>
                <a:gd name="T66" fmla="*/ 93 w 353"/>
                <a:gd name="T67" fmla="*/ 102 h 353"/>
                <a:gd name="T68" fmla="*/ 82 w 353"/>
                <a:gd name="T69" fmla="*/ 102 h 353"/>
                <a:gd name="T70" fmla="*/ 89 w 353"/>
                <a:gd name="T71" fmla="*/ 75 h 353"/>
                <a:gd name="T72" fmla="*/ 107 w 353"/>
                <a:gd name="T73" fmla="*/ 69 h 353"/>
                <a:gd name="T74" fmla="*/ 107 w 353"/>
                <a:gd name="T75" fmla="*/ 69 h 353"/>
                <a:gd name="T76" fmla="*/ 271 w 353"/>
                <a:gd name="T77" fmla="*/ 69 h 353"/>
                <a:gd name="T78" fmla="*/ 271 w 353"/>
                <a:gd name="T79" fmla="*/ 2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176" y="0"/>
                  </a:moveTo>
                  <a:cubicBezTo>
                    <a:pt x="79" y="0"/>
                    <a:pt x="0" y="79"/>
                    <a:pt x="0" y="176"/>
                  </a:cubicBezTo>
                  <a:cubicBezTo>
                    <a:pt x="0" y="274"/>
                    <a:pt x="79" y="353"/>
                    <a:pt x="176" y="353"/>
                  </a:cubicBezTo>
                  <a:cubicBezTo>
                    <a:pt x="274" y="353"/>
                    <a:pt x="353" y="274"/>
                    <a:pt x="353" y="176"/>
                  </a:cubicBezTo>
                  <a:cubicBezTo>
                    <a:pt x="353" y="79"/>
                    <a:pt x="274" y="0"/>
                    <a:pt x="176" y="0"/>
                  </a:cubicBezTo>
                  <a:close/>
                  <a:moveTo>
                    <a:pt x="271" y="280"/>
                  </a:moveTo>
                  <a:cubicBezTo>
                    <a:pt x="107" y="280"/>
                    <a:pt x="107" y="280"/>
                    <a:pt x="107" y="280"/>
                  </a:cubicBezTo>
                  <a:cubicBezTo>
                    <a:pt x="107" y="257"/>
                    <a:pt x="107" y="257"/>
                    <a:pt x="107" y="257"/>
                  </a:cubicBezTo>
                  <a:cubicBezTo>
                    <a:pt x="104" y="257"/>
                    <a:pt x="100" y="257"/>
                    <a:pt x="98" y="259"/>
                  </a:cubicBezTo>
                  <a:cubicBezTo>
                    <a:pt x="92" y="263"/>
                    <a:pt x="93" y="272"/>
                    <a:pt x="93" y="278"/>
                  </a:cubicBezTo>
                  <a:cubicBezTo>
                    <a:pt x="94" y="285"/>
                    <a:pt x="82" y="285"/>
                    <a:pt x="82" y="278"/>
                  </a:cubicBezTo>
                  <a:cubicBezTo>
                    <a:pt x="81" y="268"/>
                    <a:pt x="82" y="258"/>
                    <a:pt x="89" y="251"/>
                  </a:cubicBezTo>
                  <a:cubicBezTo>
                    <a:pt x="94" y="247"/>
                    <a:pt x="101" y="245"/>
                    <a:pt x="107" y="245"/>
                  </a:cubicBezTo>
                  <a:cubicBezTo>
                    <a:pt x="107" y="213"/>
                    <a:pt x="107" y="213"/>
                    <a:pt x="107" y="213"/>
                  </a:cubicBezTo>
                  <a:cubicBezTo>
                    <a:pt x="104" y="213"/>
                    <a:pt x="100" y="213"/>
                    <a:pt x="98" y="215"/>
                  </a:cubicBezTo>
                  <a:cubicBezTo>
                    <a:pt x="92" y="219"/>
                    <a:pt x="93" y="228"/>
                    <a:pt x="93" y="234"/>
                  </a:cubicBezTo>
                  <a:cubicBezTo>
                    <a:pt x="94" y="241"/>
                    <a:pt x="82" y="241"/>
                    <a:pt x="82" y="234"/>
                  </a:cubicBezTo>
                  <a:cubicBezTo>
                    <a:pt x="81" y="224"/>
                    <a:pt x="82" y="214"/>
                    <a:pt x="89" y="207"/>
                  </a:cubicBezTo>
                  <a:cubicBezTo>
                    <a:pt x="94" y="202"/>
                    <a:pt x="101" y="201"/>
                    <a:pt x="107" y="201"/>
                  </a:cubicBezTo>
                  <a:cubicBezTo>
                    <a:pt x="107" y="169"/>
                    <a:pt x="107" y="169"/>
                    <a:pt x="107" y="169"/>
                  </a:cubicBezTo>
                  <a:cubicBezTo>
                    <a:pt x="104" y="169"/>
                    <a:pt x="100" y="169"/>
                    <a:pt x="98" y="171"/>
                  </a:cubicBezTo>
                  <a:cubicBezTo>
                    <a:pt x="92" y="175"/>
                    <a:pt x="93" y="184"/>
                    <a:pt x="93" y="190"/>
                  </a:cubicBezTo>
                  <a:cubicBezTo>
                    <a:pt x="94" y="197"/>
                    <a:pt x="82" y="197"/>
                    <a:pt x="82" y="190"/>
                  </a:cubicBezTo>
                  <a:cubicBezTo>
                    <a:pt x="81" y="180"/>
                    <a:pt x="82" y="170"/>
                    <a:pt x="89" y="163"/>
                  </a:cubicBezTo>
                  <a:cubicBezTo>
                    <a:pt x="94" y="158"/>
                    <a:pt x="101" y="157"/>
                    <a:pt x="107" y="157"/>
                  </a:cubicBezTo>
                  <a:cubicBezTo>
                    <a:pt x="107" y="125"/>
                    <a:pt x="107" y="125"/>
                    <a:pt x="107" y="125"/>
                  </a:cubicBezTo>
                  <a:cubicBezTo>
                    <a:pt x="104" y="125"/>
                    <a:pt x="100" y="125"/>
                    <a:pt x="98" y="127"/>
                  </a:cubicBezTo>
                  <a:cubicBezTo>
                    <a:pt x="92" y="131"/>
                    <a:pt x="93" y="140"/>
                    <a:pt x="93" y="146"/>
                  </a:cubicBezTo>
                  <a:cubicBezTo>
                    <a:pt x="94" y="153"/>
                    <a:pt x="82" y="153"/>
                    <a:pt x="82" y="146"/>
                  </a:cubicBezTo>
                  <a:cubicBezTo>
                    <a:pt x="81" y="136"/>
                    <a:pt x="82" y="126"/>
                    <a:pt x="89" y="119"/>
                  </a:cubicBezTo>
                  <a:cubicBezTo>
                    <a:pt x="94" y="114"/>
                    <a:pt x="101" y="113"/>
                    <a:pt x="107" y="113"/>
                  </a:cubicBezTo>
                  <a:cubicBezTo>
                    <a:pt x="107" y="81"/>
                    <a:pt x="107" y="81"/>
                    <a:pt x="107" y="81"/>
                  </a:cubicBezTo>
                  <a:cubicBezTo>
                    <a:pt x="104" y="81"/>
                    <a:pt x="100" y="81"/>
                    <a:pt x="98" y="83"/>
                  </a:cubicBezTo>
                  <a:cubicBezTo>
                    <a:pt x="92" y="87"/>
                    <a:pt x="93" y="96"/>
                    <a:pt x="93" y="102"/>
                  </a:cubicBezTo>
                  <a:cubicBezTo>
                    <a:pt x="94" y="109"/>
                    <a:pt x="82" y="109"/>
                    <a:pt x="82" y="102"/>
                  </a:cubicBezTo>
                  <a:cubicBezTo>
                    <a:pt x="81" y="92"/>
                    <a:pt x="82" y="82"/>
                    <a:pt x="89" y="75"/>
                  </a:cubicBezTo>
                  <a:cubicBezTo>
                    <a:pt x="94" y="70"/>
                    <a:pt x="101" y="69"/>
                    <a:pt x="107" y="69"/>
                  </a:cubicBezTo>
                  <a:cubicBezTo>
                    <a:pt x="107" y="69"/>
                    <a:pt x="107" y="69"/>
                    <a:pt x="107" y="69"/>
                  </a:cubicBezTo>
                  <a:cubicBezTo>
                    <a:pt x="271" y="69"/>
                    <a:pt x="271" y="69"/>
                    <a:pt x="271" y="69"/>
                  </a:cubicBezTo>
                  <a:lnTo>
                    <a:pt x="271" y="28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2" name="Group 88"/>
          <p:cNvGrpSpPr/>
          <p:nvPr/>
        </p:nvGrpSpPr>
        <p:grpSpPr>
          <a:xfrm>
            <a:off x="2023857" y="2352265"/>
            <a:ext cx="576297" cy="575188"/>
            <a:chOff x="7116763" y="2187575"/>
            <a:chExt cx="825500" cy="823913"/>
          </a:xfrm>
          <a:solidFill>
            <a:schemeClr val="bg1">
              <a:lumMod val="50000"/>
            </a:schemeClr>
          </a:solidFill>
        </p:grpSpPr>
        <p:sp>
          <p:nvSpPr>
            <p:cNvPr id="108" name="Freeform 48"/>
            <p:cNvSpPr/>
            <p:nvPr/>
          </p:nvSpPr>
          <p:spPr bwMode="auto">
            <a:xfrm>
              <a:off x="7473951" y="2566988"/>
              <a:ext cx="71438" cy="98425"/>
            </a:xfrm>
            <a:custGeom>
              <a:avLst/>
              <a:gdLst>
                <a:gd name="T0" fmla="*/ 0 w 25"/>
                <a:gd name="T1" fmla="*/ 32 h 34"/>
                <a:gd name="T2" fmla="*/ 3 w 25"/>
                <a:gd name="T3" fmla="*/ 34 h 34"/>
                <a:gd name="T4" fmla="*/ 25 w 25"/>
                <a:gd name="T5" fmla="*/ 0 h 34"/>
                <a:gd name="T6" fmla="*/ 13 w 25"/>
                <a:gd name="T7" fmla="*/ 4 h 34"/>
                <a:gd name="T8" fmla="*/ 0 w 25"/>
                <a:gd name="T9" fmla="*/ 32 h 34"/>
              </a:gdLst>
              <a:ahLst/>
              <a:cxnLst>
                <a:cxn ang="0">
                  <a:pos x="T0" y="T1"/>
                </a:cxn>
                <a:cxn ang="0">
                  <a:pos x="T2" y="T3"/>
                </a:cxn>
                <a:cxn ang="0">
                  <a:pos x="T4" y="T5"/>
                </a:cxn>
                <a:cxn ang="0">
                  <a:pos x="T6" y="T7"/>
                </a:cxn>
                <a:cxn ang="0">
                  <a:pos x="T8" y="T9"/>
                </a:cxn>
              </a:cxnLst>
              <a:rect l="0" t="0" r="r" b="b"/>
              <a:pathLst>
                <a:path w="25" h="34">
                  <a:moveTo>
                    <a:pt x="0" y="32"/>
                  </a:moveTo>
                  <a:cubicBezTo>
                    <a:pt x="0" y="34"/>
                    <a:pt x="2" y="34"/>
                    <a:pt x="3" y="34"/>
                  </a:cubicBezTo>
                  <a:cubicBezTo>
                    <a:pt x="9" y="34"/>
                    <a:pt x="18" y="28"/>
                    <a:pt x="25" y="0"/>
                  </a:cubicBezTo>
                  <a:cubicBezTo>
                    <a:pt x="20" y="0"/>
                    <a:pt x="15" y="2"/>
                    <a:pt x="13" y="4"/>
                  </a:cubicBezTo>
                  <a:cubicBezTo>
                    <a:pt x="6" y="11"/>
                    <a:pt x="0" y="23"/>
                    <a:pt x="0" y="3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9" name="Freeform 49"/>
            <p:cNvSpPr>
              <a:spLocks noEditPoints="1"/>
            </p:cNvSpPr>
            <p:nvPr/>
          </p:nvSpPr>
          <p:spPr bwMode="auto">
            <a:xfrm>
              <a:off x="7116763" y="2187575"/>
              <a:ext cx="825500" cy="823913"/>
            </a:xfrm>
            <a:custGeom>
              <a:avLst/>
              <a:gdLst>
                <a:gd name="T0" fmla="*/ 143 w 287"/>
                <a:gd name="T1" fmla="*/ 0 h 286"/>
                <a:gd name="T2" fmla="*/ 0 w 287"/>
                <a:gd name="T3" fmla="*/ 143 h 286"/>
                <a:gd name="T4" fmla="*/ 143 w 287"/>
                <a:gd name="T5" fmla="*/ 286 h 286"/>
                <a:gd name="T6" fmla="*/ 287 w 287"/>
                <a:gd name="T7" fmla="*/ 143 h 286"/>
                <a:gd name="T8" fmla="*/ 143 w 287"/>
                <a:gd name="T9" fmla="*/ 0 h 286"/>
                <a:gd name="T10" fmla="*/ 222 w 287"/>
                <a:gd name="T11" fmla="*/ 171 h 286"/>
                <a:gd name="T12" fmla="*/ 180 w 287"/>
                <a:gd name="T13" fmla="*/ 194 h 286"/>
                <a:gd name="T14" fmla="*/ 154 w 287"/>
                <a:gd name="T15" fmla="*/ 184 h 286"/>
                <a:gd name="T16" fmla="*/ 125 w 287"/>
                <a:gd name="T17" fmla="*/ 194 h 286"/>
                <a:gd name="T18" fmla="*/ 91 w 287"/>
                <a:gd name="T19" fmla="*/ 165 h 286"/>
                <a:gd name="T20" fmla="*/ 110 w 287"/>
                <a:gd name="T21" fmla="*/ 120 h 286"/>
                <a:gd name="T22" fmla="*/ 170 w 287"/>
                <a:gd name="T23" fmla="*/ 103 h 286"/>
                <a:gd name="T24" fmla="*/ 180 w 287"/>
                <a:gd name="T25" fmla="*/ 103 h 286"/>
                <a:gd name="T26" fmla="*/ 187 w 287"/>
                <a:gd name="T27" fmla="*/ 104 h 286"/>
                <a:gd name="T28" fmla="*/ 185 w 287"/>
                <a:gd name="T29" fmla="*/ 110 h 286"/>
                <a:gd name="T30" fmla="*/ 178 w 287"/>
                <a:gd name="T31" fmla="*/ 149 h 286"/>
                <a:gd name="T32" fmla="*/ 177 w 287"/>
                <a:gd name="T33" fmla="*/ 151 h 286"/>
                <a:gd name="T34" fmla="*/ 175 w 287"/>
                <a:gd name="T35" fmla="*/ 162 h 286"/>
                <a:gd name="T36" fmla="*/ 181 w 287"/>
                <a:gd name="T37" fmla="*/ 166 h 286"/>
                <a:gd name="T38" fmla="*/ 196 w 287"/>
                <a:gd name="T39" fmla="*/ 154 h 286"/>
                <a:gd name="T40" fmla="*/ 201 w 287"/>
                <a:gd name="T41" fmla="*/ 131 h 286"/>
                <a:gd name="T42" fmla="*/ 186 w 287"/>
                <a:gd name="T43" fmla="*/ 94 h 286"/>
                <a:gd name="T44" fmla="*/ 146 w 287"/>
                <a:gd name="T45" fmla="*/ 80 h 286"/>
                <a:gd name="T46" fmla="*/ 79 w 287"/>
                <a:gd name="T47" fmla="*/ 161 h 286"/>
                <a:gd name="T48" fmla="*/ 94 w 287"/>
                <a:gd name="T49" fmla="*/ 199 h 286"/>
                <a:gd name="T50" fmla="*/ 135 w 287"/>
                <a:gd name="T51" fmla="*/ 213 h 286"/>
                <a:gd name="T52" fmla="*/ 201 w 287"/>
                <a:gd name="T53" fmla="*/ 193 h 286"/>
                <a:gd name="T54" fmla="*/ 206 w 287"/>
                <a:gd name="T55" fmla="*/ 191 h 286"/>
                <a:gd name="T56" fmla="*/ 208 w 287"/>
                <a:gd name="T57" fmla="*/ 196 h 286"/>
                <a:gd name="T58" fmla="*/ 216 w 287"/>
                <a:gd name="T59" fmla="*/ 212 h 286"/>
                <a:gd name="T60" fmla="*/ 218 w 287"/>
                <a:gd name="T61" fmla="*/ 217 h 286"/>
                <a:gd name="T62" fmla="*/ 214 w 287"/>
                <a:gd name="T63" fmla="*/ 219 h 286"/>
                <a:gd name="T64" fmla="*/ 133 w 287"/>
                <a:gd name="T65" fmla="*/ 240 h 286"/>
                <a:gd name="T66" fmla="*/ 74 w 287"/>
                <a:gd name="T67" fmla="*/ 221 h 286"/>
                <a:gd name="T68" fmla="*/ 46 w 287"/>
                <a:gd name="T69" fmla="*/ 160 h 286"/>
                <a:gd name="T70" fmla="*/ 71 w 287"/>
                <a:gd name="T71" fmla="*/ 88 h 286"/>
                <a:gd name="T72" fmla="*/ 148 w 287"/>
                <a:gd name="T73" fmla="*/ 52 h 286"/>
                <a:gd name="T74" fmla="*/ 204 w 287"/>
                <a:gd name="T75" fmla="*/ 70 h 286"/>
                <a:gd name="T76" fmla="*/ 234 w 287"/>
                <a:gd name="T77" fmla="*/ 129 h 286"/>
                <a:gd name="T78" fmla="*/ 222 w 287"/>
                <a:gd name="T79" fmla="*/ 17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 h="286">
                  <a:moveTo>
                    <a:pt x="143" y="0"/>
                  </a:moveTo>
                  <a:cubicBezTo>
                    <a:pt x="64" y="0"/>
                    <a:pt x="0" y="64"/>
                    <a:pt x="0" y="143"/>
                  </a:cubicBezTo>
                  <a:cubicBezTo>
                    <a:pt x="0" y="222"/>
                    <a:pt x="64" y="286"/>
                    <a:pt x="143" y="286"/>
                  </a:cubicBezTo>
                  <a:cubicBezTo>
                    <a:pt x="223" y="286"/>
                    <a:pt x="287" y="222"/>
                    <a:pt x="287" y="143"/>
                  </a:cubicBezTo>
                  <a:cubicBezTo>
                    <a:pt x="287" y="64"/>
                    <a:pt x="223" y="0"/>
                    <a:pt x="143" y="0"/>
                  </a:cubicBezTo>
                  <a:close/>
                  <a:moveTo>
                    <a:pt x="222" y="171"/>
                  </a:moveTo>
                  <a:cubicBezTo>
                    <a:pt x="212" y="186"/>
                    <a:pt x="198" y="194"/>
                    <a:pt x="180" y="194"/>
                  </a:cubicBezTo>
                  <a:cubicBezTo>
                    <a:pt x="167" y="194"/>
                    <a:pt x="161" y="190"/>
                    <a:pt x="154" y="184"/>
                  </a:cubicBezTo>
                  <a:cubicBezTo>
                    <a:pt x="146" y="190"/>
                    <a:pt x="138" y="194"/>
                    <a:pt x="125" y="194"/>
                  </a:cubicBezTo>
                  <a:cubicBezTo>
                    <a:pt x="105" y="194"/>
                    <a:pt x="91" y="182"/>
                    <a:pt x="91" y="165"/>
                  </a:cubicBezTo>
                  <a:cubicBezTo>
                    <a:pt x="91" y="150"/>
                    <a:pt x="99" y="132"/>
                    <a:pt x="110" y="120"/>
                  </a:cubicBezTo>
                  <a:cubicBezTo>
                    <a:pt x="119" y="110"/>
                    <a:pt x="133" y="103"/>
                    <a:pt x="170" y="103"/>
                  </a:cubicBezTo>
                  <a:cubicBezTo>
                    <a:pt x="173" y="103"/>
                    <a:pt x="177" y="103"/>
                    <a:pt x="180" y="103"/>
                  </a:cubicBezTo>
                  <a:cubicBezTo>
                    <a:pt x="187" y="104"/>
                    <a:pt x="187" y="104"/>
                    <a:pt x="187" y="104"/>
                  </a:cubicBezTo>
                  <a:cubicBezTo>
                    <a:pt x="185" y="110"/>
                    <a:pt x="185" y="110"/>
                    <a:pt x="185" y="110"/>
                  </a:cubicBezTo>
                  <a:cubicBezTo>
                    <a:pt x="178" y="149"/>
                    <a:pt x="178" y="149"/>
                    <a:pt x="178" y="149"/>
                  </a:cubicBezTo>
                  <a:cubicBezTo>
                    <a:pt x="177" y="149"/>
                    <a:pt x="177" y="150"/>
                    <a:pt x="177" y="151"/>
                  </a:cubicBezTo>
                  <a:cubicBezTo>
                    <a:pt x="177" y="154"/>
                    <a:pt x="175" y="159"/>
                    <a:pt x="175" y="162"/>
                  </a:cubicBezTo>
                  <a:cubicBezTo>
                    <a:pt x="175" y="165"/>
                    <a:pt x="177" y="166"/>
                    <a:pt x="181" y="166"/>
                  </a:cubicBezTo>
                  <a:cubicBezTo>
                    <a:pt x="187" y="166"/>
                    <a:pt x="192" y="162"/>
                    <a:pt x="196" y="154"/>
                  </a:cubicBezTo>
                  <a:cubicBezTo>
                    <a:pt x="200" y="146"/>
                    <a:pt x="201" y="136"/>
                    <a:pt x="201" y="131"/>
                  </a:cubicBezTo>
                  <a:cubicBezTo>
                    <a:pt x="201" y="116"/>
                    <a:pt x="196" y="103"/>
                    <a:pt x="186" y="94"/>
                  </a:cubicBezTo>
                  <a:cubicBezTo>
                    <a:pt x="176" y="84"/>
                    <a:pt x="162" y="80"/>
                    <a:pt x="146" y="80"/>
                  </a:cubicBezTo>
                  <a:cubicBezTo>
                    <a:pt x="112" y="80"/>
                    <a:pt x="79" y="107"/>
                    <a:pt x="79" y="161"/>
                  </a:cubicBezTo>
                  <a:cubicBezTo>
                    <a:pt x="79" y="177"/>
                    <a:pt x="84" y="190"/>
                    <a:pt x="94" y="199"/>
                  </a:cubicBezTo>
                  <a:cubicBezTo>
                    <a:pt x="104" y="208"/>
                    <a:pt x="118" y="213"/>
                    <a:pt x="135" y="213"/>
                  </a:cubicBezTo>
                  <a:cubicBezTo>
                    <a:pt x="161" y="213"/>
                    <a:pt x="182" y="203"/>
                    <a:pt x="201" y="193"/>
                  </a:cubicBezTo>
                  <a:cubicBezTo>
                    <a:pt x="206" y="191"/>
                    <a:pt x="206" y="191"/>
                    <a:pt x="206" y="191"/>
                  </a:cubicBezTo>
                  <a:cubicBezTo>
                    <a:pt x="208" y="196"/>
                    <a:pt x="208" y="196"/>
                    <a:pt x="208" y="196"/>
                  </a:cubicBezTo>
                  <a:cubicBezTo>
                    <a:pt x="216" y="212"/>
                    <a:pt x="216" y="212"/>
                    <a:pt x="216" y="212"/>
                  </a:cubicBezTo>
                  <a:cubicBezTo>
                    <a:pt x="218" y="217"/>
                    <a:pt x="218" y="217"/>
                    <a:pt x="218" y="217"/>
                  </a:cubicBezTo>
                  <a:cubicBezTo>
                    <a:pt x="214" y="219"/>
                    <a:pt x="214" y="219"/>
                    <a:pt x="214" y="219"/>
                  </a:cubicBezTo>
                  <a:cubicBezTo>
                    <a:pt x="189" y="233"/>
                    <a:pt x="161" y="240"/>
                    <a:pt x="133" y="240"/>
                  </a:cubicBezTo>
                  <a:cubicBezTo>
                    <a:pt x="111" y="240"/>
                    <a:pt x="90" y="233"/>
                    <a:pt x="74" y="221"/>
                  </a:cubicBezTo>
                  <a:cubicBezTo>
                    <a:pt x="55" y="207"/>
                    <a:pt x="46" y="186"/>
                    <a:pt x="46" y="160"/>
                  </a:cubicBezTo>
                  <a:cubicBezTo>
                    <a:pt x="46" y="134"/>
                    <a:pt x="55" y="108"/>
                    <a:pt x="71" y="88"/>
                  </a:cubicBezTo>
                  <a:cubicBezTo>
                    <a:pt x="84" y="72"/>
                    <a:pt x="108" y="52"/>
                    <a:pt x="148" y="52"/>
                  </a:cubicBezTo>
                  <a:cubicBezTo>
                    <a:pt x="167" y="52"/>
                    <a:pt x="188" y="59"/>
                    <a:pt x="204" y="70"/>
                  </a:cubicBezTo>
                  <a:cubicBezTo>
                    <a:pt x="217" y="80"/>
                    <a:pt x="234" y="98"/>
                    <a:pt x="234" y="129"/>
                  </a:cubicBezTo>
                  <a:cubicBezTo>
                    <a:pt x="234" y="144"/>
                    <a:pt x="229" y="159"/>
                    <a:pt x="222" y="171"/>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10" name="Freeform 50"/>
          <p:cNvSpPr>
            <a:spLocks noEditPoints="1"/>
          </p:cNvSpPr>
          <p:nvPr/>
        </p:nvSpPr>
        <p:spPr bwMode="auto">
          <a:xfrm>
            <a:off x="1187450" y="1952625"/>
            <a:ext cx="582613" cy="581025"/>
          </a:xfrm>
          <a:custGeom>
            <a:avLst/>
            <a:gdLst>
              <a:gd name="T0" fmla="*/ 145 w 290"/>
              <a:gd name="T1" fmla="*/ 0 h 289"/>
              <a:gd name="T2" fmla="*/ 0 w 290"/>
              <a:gd name="T3" fmla="*/ 144 h 289"/>
              <a:gd name="T4" fmla="*/ 145 w 290"/>
              <a:gd name="T5" fmla="*/ 289 h 289"/>
              <a:gd name="T6" fmla="*/ 290 w 290"/>
              <a:gd name="T7" fmla="*/ 144 h 289"/>
              <a:gd name="T8" fmla="*/ 145 w 290"/>
              <a:gd name="T9" fmla="*/ 0 h 289"/>
              <a:gd name="T10" fmla="*/ 173 w 290"/>
              <a:gd name="T11" fmla="*/ 144 h 289"/>
              <a:gd name="T12" fmla="*/ 173 w 290"/>
              <a:gd name="T13" fmla="*/ 236 h 289"/>
              <a:gd name="T14" fmla="*/ 79 w 290"/>
              <a:gd name="T15" fmla="*/ 197 h 289"/>
              <a:gd name="T16" fmla="*/ 79 w 290"/>
              <a:gd name="T17" fmla="*/ 183 h 289"/>
              <a:gd name="T18" fmla="*/ 46 w 290"/>
              <a:gd name="T19" fmla="*/ 183 h 289"/>
              <a:gd name="T20" fmla="*/ 46 w 290"/>
              <a:gd name="T21" fmla="*/ 106 h 289"/>
              <a:gd name="T22" fmla="*/ 79 w 290"/>
              <a:gd name="T23" fmla="*/ 106 h 289"/>
              <a:gd name="T24" fmla="*/ 79 w 290"/>
              <a:gd name="T25" fmla="*/ 91 h 289"/>
              <a:gd name="T26" fmla="*/ 173 w 290"/>
              <a:gd name="T27" fmla="*/ 53 h 289"/>
              <a:gd name="T28" fmla="*/ 173 w 290"/>
              <a:gd name="T29" fmla="*/ 144 h 289"/>
              <a:gd name="T30" fmla="*/ 182 w 290"/>
              <a:gd name="T31" fmla="*/ 196 h 289"/>
              <a:gd name="T32" fmla="*/ 194 w 290"/>
              <a:gd name="T33" fmla="*/ 144 h 289"/>
              <a:gd name="T34" fmla="*/ 182 w 290"/>
              <a:gd name="T35" fmla="*/ 93 h 289"/>
              <a:gd name="T36" fmla="*/ 197 w 290"/>
              <a:gd name="T37" fmla="*/ 84 h 289"/>
              <a:gd name="T38" fmla="*/ 211 w 290"/>
              <a:gd name="T39" fmla="*/ 144 h 289"/>
              <a:gd name="T40" fmla="*/ 197 w 290"/>
              <a:gd name="T41" fmla="*/ 204 h 289"/>
              <a:gd name="T42" fmla="*/ 182 w 290"/>
              <a:gd name="T43" fmla="*/ 196 h 289"/>
              <a:gd name="T44" fmla="*/ 225 w 290"/>
              <a:gd name="T45" fmla="*/ 225 h 289"/>
              <a:gd name="T46" fmla="*/ 210 w 290"/>
              <a:gd name="T47" fmla="*/ 216 h 289"/>
              <a:gd name="T48" fmla="*/ 227 w 290"/>
              <a:gd name="T49" fmla="*/ 144 h 289"/>
              <a:gd name="T50" fmla="*/ 210 w 290"/>
              <a:gd name="T51" fmla="*/ 72 h 289"/>
              <a:gd name="T52" fmla="*/ 225 w 290"/>
              <a:gd name="T53" fmla="*/ 64 h 289"/>
              <a:gd name="T54" fmla="*/ 244 w 290"/>
              <a:gd name="T55" fmla="*/ 144 h 289"/>
              <a:gd name="T56" fmla="*/ 225 w 290"/>
              <a:gd name="T57"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0" h="289">
                <a:moveTo>
                  <a:pt x="145" y="0"/>
                </a:moveTo>
                <a:cubicBezTo>
                  <a:pt x="65" y="0"/>
                  <a:pt x="0" y="64"/>
                  <a:pt x="0" y="144"/>
                </a:cubicBezTo>
                <a:cubicBezTo>
                  <a:pt x="0" y="224"/>
                  <a:pt x="65" y="289"/>
                  <a:pt x="145" y="289"/>
                </a:cubicBezTo>
                <a:cubicBezTo>
                  <a:pt x="225" y="289"/>
                  <a:pt x="290" y="224"/>
                  <a:pt x="290" y="144"/>
                </a:cubicBezTo>
                <a:cubicBezTo>
                  <a:pt x="290" y="64"/>
                  <a:pt x="225" y="0"/>
                  <a:pt x="145" y="0"/>
                </a:cubicBezTo>
                <a:close/>
                <a:moveTo>
                  <a:pt x="173" y="144"/>
                </a:moveTo>
                <a:cubicBezTo>
                  <a:pt x="173" y="236"/>
                  <a:pt x="173" y="236"/>
                  <a:pt x="173" y="236"/>
                </a:cubicBezTo>
                <a:cubicBezTo>
                  <a:pt x="79" y="197"/>
                  <a:pt x="79" y="197"/>
                  <a:pt x="79" y="197"/>
                </a:cubicBezTo>
                <a:cubicBezTo>
                  <a:pt x="79" y="183"/>
                  <a:pt x="79" y="183"/>
                  <a:pt x="79" y="183"/>
                </a:cubicBezTo>
                <a:cubicBezTo>
                  <a:pt x="46" y="183"/>
                  <a:pt x="46" y="183"/>
                  <a:pt x="46" y="183"/>
                </a:cubicBezTo>
                <a:cubicBezTo>
                  <a:pt x="46" y="106"/>
                  <a:pt x="46" y="106"/>
                  <a:pt x="46" y="106"/>
                </a:cubicBezTo>
                <a:cubicBezTo>
                  <a:pt x="79" y="106"/>
                  <a:pt x="79" y="106"/>
                  <a:pt x="79" y="106"/>
                </a:cubicBezTo>
                <a:cubicBezTo>
                  <a:pt x="79" y="91"/>
                  <a:pt x="79" y="91"/>
                  <a:pt x="79" y="91"/>
                </a:cubicBezTo>
                <a:cubicBezTo>
                  <a:pt x="173" y="53"/>
                  <a:pt x="173" y="53"/>
                  <a:pt x="173" y="53"/>
                </a:cubicBezTo>
                <a:lnTo>
                  <a:pt x="173" y="144"/>
                </a:lnTo>
                <a:close/>
                <a:moveTo>
                  <a:pt x="182" y="196"/>
                </a:moveTo>
                <a:cubicBezTo>
                  <a:pt x="190" y="182"/>
                  <a:pt x="194" y="163"/>
                  <a:pt x="194" y="144"/>
                </a:cubicBezTo>
                <a:cubicBezTo>
                  <a:pt x="194" y="125"/>
                  <a:pt x="190" y="107"/>
                  <a:pt x="182" y="93"/>
                </a:cubicBezTo>
                <a:cubicBezTo>
                  <a:pt x="197" y="84"/>
                  <a:pt x="197" y="84"/>
                  <a:pt x="197" y="84"/>
                </a:cubicBezTo>
                <a:cubicBezTo>
                  <a:pt x="206" y="101"/>
                  <a:pt x="211" y="123"/>
                  <a:pt x="211" y="144"/>
                </a:cubicBezTo>
                <a:cubicBezTo>
                  <a:pt x="211" y="166"/>
                  <a:pt x="206" y="187"/>
                  <a:pt x="197" y="204"/>
                </a:cubicBezTo>
                <a:lnTo>
                  <a:pt x="182" y="196"/>
                </a:lnTo>
                <a:close/>
                <a:moveTo>
                  <a:pt x="225" y="225"/>
                </a:moveTo>
                <a:cubicBezTo>
                  <a:pt x="210" y="216"/>
                  <a:pt x="210" y="216"/>
                  <a:pt x="210" y="216"/>
                </a:cubicBezTo>
                <a:cubicBezTo>
                  <a:pt x="221" y="196"/>
                  <a:pt x="227" y="171"/>
                  <a:pt x="227" y="144"/>
                </a:cubicBezTo>
                <a:cubicBezTo>
                  <a:pt x="227" y="118"/>
                  <a:pt x="221" y="93"/>
                  <a:pt x="210" y="72"/>
                </a:cubicBezTo>
                <a:cubicBezTo>
                  <a:pt x="225" y="64"/>
                  <a:pt x="225" y="64"/>
                  <a:pt x="225" y="64"/>
                </a:cubicBezTo>
                <a:cubicBezTo>
                  <a:pt x="237" y="87"/>
                  <a:pt x="244" y="115"/>
                  <a:pt x="244" y="144"/>
                </a:cubicBezTo>
                <a:cubicBezTo>
                  <a:pt x="244" y="174"/>
                  <a:pt x="237" y="202"/>
                  <a:pt x="225" y="225"/>
                </a:cubicBez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53" name="Group 86"/>
          <p:cNvGrpSpPr/>
          <p:nvPr/>
        </p:nvGrpSpPr>
        <p:grpSpPr>
          <a:xfrm>
            <a:off x="2970314" y="3144673"/>
            <a:ext cx="709289" cy="707072"/>
            <a:chOff x="8472488" y="3322638"/>
            <a:chExt cx="1016000" cy="1012825"/>
          </a:xfrm>
          <a:solidFill>
            <a:srgbClr val="358FCB"/>
          </a:solidFill>
        </p:grpSpPr>
        <p:sp>
          <p:nvSpPr>
            <p:cNvPr id="112" name="Oval 51"/>
            <p:cNvSpPr>
              <a:spLocks noChangeArrowheads="1"/>
            </p:cNvSpPr>
            <p:nvPr/>
          </p:nvSpPr>
          <p:spPr bwMode="auto">
            <a:xfrm>
              <a:off x="9110663" y="3733800"/>
              <a:ext cx="55563" cy="53975"/>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3" name="Freeform 52"/>
            <p:cNvSpPr>
              <a:spLocks noEditPoints="1"/>
            </p:cNvSpPr>
            <p:nvPr/>
          </p:nvSpPr>
          <p:spPr bwMode="auto">
            <a:xfrm>
              <a:off x="8472488" y="3322638"/>
              <a:ext cx="1016000" cy="1012825"/>
            </a:xfrm>
            <a:custGeom>
              <a:avLst/>
              <a:gdLst>
                <a:gd name="T0" fmla="*/ 176 w 353"/>
                <a:gd name="T1" fmla="*/ 0 h 352"/>
                <a:gd name="T2" fmla="*/ 0 w 353"/>
                <a:gd name="T3" fmla="*/ 176 h 352"/>
                <a:gd name="T4" fmla="*/ 176 w 353"/>
                <a:gd name="T5" fmla="*/ 352 h 352"/>
                <a:gd name="T6" fmla="*/ 353 w 353"/>
                <a:gd name="T7" fmla="*/ 176 h 352"/>
                <a:gd name="T8" fmla="*/ 176 w 353"/>
                <a:gd name="T9" fmla="*/ 0 h 352"/>
                <a:gd name="T10" fmla="*/ 287 w 353"/>
                <a:gd name="T11" fmla="*/ 162 h 352"/>
                <a:gd name="T12" fmla="*/ 268 w 353"/>
                <a:gd name="T13" fmla="*/ 183 h 352"/>
                <a:gd name="T14" fmla="*/ 160 w 353"/>
                <a:gd name="T15" fmla="*/ 289 h 352"/>
                <a:gd name="T16" fmla="*/ 63 w 353"/>
                <a:gd name="T17" fmla="*/ 191 h 352"/>
                <a:gd name="T18" fmla="*/ 84 w 353"/>
                <a:gd name="T19" fmla="*/ 202 h 352"/>
                <a:gd name="T20" fmla="*/ 140 w 353"/>
                <a:gd name="T21" fmla="*/ 175 h 352"/>
                <a:gd name="T22" fmla="*/ 139 w 353"/>
                <a:gd name="T23" fmla="*/ 164 h 352"/>
                <a:gd name="T24" fmla="*/ 197 w 353"/>
                <a:gd name="T25" fmla="*/ 97 h 352"/>
                <a:gd name="T26" fmla="*/ 259 w 353"/>
                <a:gd name="T27" fmla="*/ 137 h 352"/>
                <a:gd name="T28" fmla="*/ 287 w 353"/>
                <a:gd name="T29" fmla="*/ 150 h 352"/>
                <a:gd name="T30" fmla="*/ 290 w 353"/>
                <a:gd name="T31" fmla="*/ 156 h 352"/>
                <a:gd name="T32" fmla="*/ 287 w 353"/>
                <a:gd name="T33" fmla="*/ 16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 h="352">
                  <a:moveTo>
                    <a:pt x="176" y="0"/>
                  </a:moveTo>
                  <a:cubicBezTo>
                    <a:pt x="79" y="0"/>
                    <a:pt x="0" y="79"/>
                    <a:pt x="0" y="176"/>
                  </a:cubicBezTo>
                  <a:cubicBezTo>
                    <a:pt x="0" y="274"/>
                    <a:pt x="79" y="352"/>
                    <a:pt x="176" y="352"/>
                  </a:cubicBezTo>
                  <a:cubicBezTo>
                    <a:pt x="274" y="352"/>
                    <a:pt x="353" y="274"/>
                    <a:pt x="353" y="176"/>
                  </a:cubicBezTo>
                  <a:cubicBezTo>
                    <a:pt x="353" y="79"/>
                    <a:pt x="274" y="0"/>
                    <a:pt x="176" y="0"/>
                  </a:cubicBezTo>
                  <a:close/>
                  <a:moveTo>
                    <a:pt x="287" y="162"/>
                  </a:moveTo>
                  <a:cubicBezTo>
                    <a:pt x="268" y="183"/>
                    <a:pt x="268" y="183"/>
                    <a:pt x="268" y="183"/>
                  </a:cubicBezTo>
                  <a:cubicBezTo>
                    <a:pt x="268" y="249"/>
                    <a:pt x="224" y="289"/>
                    <a:pt x="160" y="289"/>
                  </a:cubicBezTo>
                  <a:cubicBezTo>
                    <a:pt x="106" y="289"/>
                    <a:pt x="63" y="231"/>
                    <a:pt x="63" y="191"/>
                  </a:cubicBezTo>
                  <a:cubicBezTo>
                    <a:pt x="63" y="173"/>
                    <a:pt x="70" y="193"/>
                    <a:pt x="84" y="202"/>
                  </a:cubicBezTo>
                  <a:cubicBezTo>
                    <a:pt x="99" y="212"/>
                    <a:pt x="141" y="218"/>
                    <a:pt x="140" y="175"/>
                  </a:cubicBezTo>
                  <a:cubicBezTo>
                    <a:pt x="139" y="171"/>
                    <a:pt x="139" y="167"/>
                    <a:pt x="139" y="164"/>
                  </a:cubicBezTo>
                  <a:cubicBezTo>
                    <a:pt x="139" y="128"/>
                    <a:pt x="161" y="97"/>
                    <a:pt x="197" y="97"/>
                  </a:cubicBezTo>
                  <a:cubicBezTo>
                    <a:pt x="229" y="97"/>
                    <a:pt x="253" y="116"/>
                    <a:pt x="259" y="137"/>
                  </a:cubicBezTo>
                  <a:cubicBezTo>
                    <a:pt x="287" y="150"/>
                    <a:pt x="287" y="150"/>
                    <a:pt x="287" y="150"/>
                  </a:cubicBezTo>
                  <a:cubicBezTo>
                    <a:pt x="289" y="152"/>
                    <a:pt x="290" y="154"/>
                    <a:pt x="290" y="156"/>
                  </a:cubicBezTo>
                  <a:cubicBezTo>
                    <a:pt x="290" y="158"/>
                    <a:pt x="289" y="160"/>
                    <a:pt x="287" y="16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14" name="Freeform 53"/>
          <p:cNvSpPr>
            <a:spLocks noEditPoints="1"/>
          </p:cNvSpPr>
          <p:nvPr/>
        </p:nvSpPr>
        <p:spPr bwMode="auto">
          <a:xfrm>
            <a:off x="2373313" y="1633538"/>
            <a:ext cx="703263" cy="7032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277 w 350"/>
              <a:gd name="T11" fmla="*/ 257 h 350"/>
              <a:gd name="T12" fmla="*/ 268 w 350"/>
              <a:gd name="T13" fmla="*/ 261 h 350"/>
              <a:gd name="T14" fmla="*/ 255 w 350"/>
              <a:gd name="T15" fmla="*/ 264 h 350"/>
              <a:gd name="T16" fmla="*/ 248 w 350"/>
              <a:gd name="T17" fmla="*/ 270 h 350"/>
              <a:gd name="T18" fmla="*/ 230 w 350"/>
              <a:gd name="T19" fmla="*/ 270 h 350"/>
              <a:gd name="T20" fmla="*/ 223 w 350"/>
              <a:gd name="T21" fmla="*/ 264 h 350"/>
              <a:gd name="T22" fmla="*/ 223 w 350"/>
              <a:gd name="T23" fmla="*/ 175 h 350"/>
              <a:gd name="T24" fmla="*/ 230 w 350"/>
              <a:gd name="T25" fmla="*/ 169 h 350"/>
              <a:gd name="T26" fmla="*/ 248 w 350"/>
              <a:gd name="T27" fmla="*/ 169 h 350"/>
              <a:gd name="T28" fmla="*/ 255 w 350"/>
              <a:gd name="T29" fmla="*/ 175 h 350"/>
              <a:gd name="T30" fmla="*/ 262 w 350"/>
              <a:gd name="T31" fmla="*/ 176 h 350"/>
              <a:gd name="T32" fmla="*/ 175 w 350"/>
              <a:gd name="T33" fmla="*/ 96 h 350"/>
              <a:gd name="T34" fmla="*/ 88 w 350"/>
              <a:gd name="T35" fmla="*/ 176 h 350"/>
              <a:gd name="T36" fmla="*/ 95 w 350"/>
              <a:gd name="T37" fmla="*/ 175 h 350"/>
              <a:gd name="T38" fmla="*/ 101 w 350"/>
              <a:gd name="T39" fmla="*/ 169 h 350"/>
              <a:gd name="T40" fmla="*/ 120 w 350"/>
              <a:gd name="T41" fmla="*/ 169 h 350"/>
              <a:gd name="T42" fmla="*/ 126 w 350"/>
              <a:gd name="T43" fmla="*/ 175 h 350"/>
              <a:gd name="T44" fmla="*/ 126 w 350"/>
              <a:gd name="T45" fmla="*/ 264 h 350"/>
              <a:gd name="T46" fmla="*/ 120 w 350"/>
              <a:gd name="T47" fmla="*/ 270 h 350"/>
              <a:gd name="T48" fmla="*/ 101 w 350"/>
              <a:gd name="T49" fmla="*/ 270 h 350"/>
              <a:gd name="T50" fmla="*/ 95 w 350"/>
              <a:gd name="T51" fmla="*/ 264 h 350"/>
              <a:gd name="T52" fmla="*/ 52 w 350"/>
              <a:gd name="T53" fmla="*/ 219 h 350"/>
              <a:gd name="T54" fmla="*/ 71 w 350"/>
              <a:gd name="T55" fmla="*/ 183 h 350"/>
              <a:gd name="T56" fmla="*/ 175 w 350"/>
              <a:gd name="T57" fmla="*/ 80 h 350"/>
              <a:gd name="T58" fmla="*/ 279 w 350"/>
              <a:gd name="T59" fmla="*/ 183 h 350"/>
              <a:gd name="T60" fmla="*/ 298 w 350"/>
              <a:gd name="T61" fmla="*/ 219 h 350"/>
              <a:gd name="T62" fmla="*/ 277 w 350"/>
              <a:gd name="T63" fmla="*/ 25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0">
                <a:moveTo>
                  <a:pt x="175" y="0"/>
                </a:moveTo>
                <a:cubicBezTo>
                  <a:pt x="78" y="0"/>
                  <a:pt x="0" y="78"/>
                  <a:pt x="0" y="175"/>
                </a:cubicBezTo>
                <a:cubicBezTo>
                  <a:pt x="0" y="272"/>
                  <a:pt x="78" y="350"/>
                  <a:pt x="175" y="350"/>
                </a:cubicBezTo>
                <a:cubicBezTo>
                  <a:pt x="271" y="350"/>
                  <a:pt x="350" y="272"/>
                  <a:pt x="350" y="175"/>
                </a:cubicBezTo>
                <a:cubicBezTo>
                  <a:pt x="350" y="78"/>
                  <a:pt x="271" y="0"/>
                  <a:pt x="175" y="0"/>
                </a:cubicBezTo>
                <a:close/>
                <a:moveTo>
                  <a:pt x="277" y="257"/>
                </a:moveTo>
                <a:cubicBezTo>
                  <a:pt x="268" y="261"/>
                  <a:pt x="268" y="261"/>
                  <a:pt x="268" y="261"/>
                </a:cubicBezTo>
                <a:cubicBezTo>
                  <a:pt x="264" y="263"/>
                  <a:pt x="260" y="264"/>
                  <a:pt x="255" y="264"/>
                </a:cubicBezTo>
                <a:cubicBezTo>
                  <a:pt x="255" y="267"/>
                  <a:pt x="252" y="270"/>
                  <a:pt x="248" y="270"/>
                </a:cubicBezTo>
                <a:cubicBezTo>
                  <a:pt x="230" y="270"/>
                  <a:pt x="230" y="270"/>
                  <a:pt x="230" y="270"/>
                </a:cubicBezTo>
                <a:cubicBezTo>
                  <a:pt x="226" y="270"/>
                  <a:pt x="223" y="267"/>
                  <a:pt x="223" y="264"/>
                </a:cubicBezTo>
                <a:cubicBezTo>
                  <a:pt x="223" y="175"/>
                  <a:pt x="223" y="175"/>
                  <a:pt x="223" y="175"/>
                </a:cubicBezTo>
                <a:cubicBezTo>
                  <a:pt x="223" y="171"/>
                  <a:pt x="226" y="169"/>
                  <a:pt x="230" y="169"/>
                </a:cubicBezTo>
                <a:cubicBezTo>
                  <a:pt x="248" y="169"/>
                  <a:pt x="248" y="169"/>
                  <a:pt x="248" y="169"/>
                </a:cubicBezTo>
                <a:cubicBezTo>
                  <a:pt x="252" y="169"/>
                  <a:pt x="255" y="171"/>
                  <a:pt x="255" y="175"/>
                </a:cubicBezTo>
                <a:cubicBezTo>
                  <a:pt x="257" y="175"/>
                  <a:pt x="259" y="175"/>
                  <a:pt x="262" y="176"/>
                </a:cubicBezTo>
                <a:cubicBezTo>
                  <a:pt x="258" y="131"/>
                  <a:pt x="220" y="96"/>
                  <a:pt x="175" y="96"/>
                </a:cubicBezTo>
                <a:cubicBezTo>
                  <a:pt x="129" y="96"/>
                  <a:pt x="92" y="131"/>
                  <a:pt x="88" y="176"/>
                </a:cubicBezTo>
                <a:cubicBezTo>
                  <a:pt x="90" y="175"/>
                  <a:pt x="92" y="175"/>
                  <a:pt x="95" y="175"/>
                </a:cubicBezTo>
                <a:cubicBezTo>
                  <a:pt x="95" y="171"/>
                  <a:pt x="98" y="169"/>
                  <a:pt x="101" y="169"/>
                </a:cubicBezTo>
                <a:cubicBezTo>
                  <a:pt x="120" y="169"/>
                  <a:pt x="120" y="169"/>
                  <a:pt x="120" y="169"/>
                </a:cubicBezTo>
                <a:cubicBezTo>
                  <a:pt x="123" y="169"/>
                  <a:pt x="126" y="171"/>
                  <a:pt x="126" y="175"/>
                </a:cubicBezTo>
                <a:cubicBezTo>
                  <a:pt x="126" y="264"/>
                  <a:pt x="126" y="264"/>
                  <a:pt x="126" y="264"/>
                </a:cubicBezTo>
                <a:cubicBezTo>
                  <a:pt x="126" y="267"/>
                  <a:pt x="123" y="270"/>
                  <a:pt x="120" y="270"/>
                </a:cubicBezTo>
                <a:cubicBezTo>
                  <a:pt x="101" y="270"/>
                  <a:pt x="101" y="270"/>
                  <a:pt x="101" y="270"/>
                </a:cubicBezTo>
                <a:cubicBezTo>
                  <a:pt x="98" y="270"/>
                  <a:pt x="95" y="267"/>
                  <a:pt x="95" y="264"/>
                </a:cubicBezTo>
                <a:cubicBezTo>
                  <a:pt x="71" y="263"/>
                  <a:pt x="52" y="243"/>
                  <a:pt x="52" y="219"/>
                </a:cubicBezTo>
                <a:cubicBezTo>
                  <a:pt x="52" y="204"/>
                  <a:pt x="59" y="191"/>
                  <a:pt x="71" y="183"/>
                </a:cubicBezTo>
                <a:cubicBezTo>
                  <a:pt x="71" y="126"/>
                  <a:pt x="118" y="80"/>
                  <a:pt x="175" y="80"/>
                </a:cubicBezTo>
                <a:cubicBezTo>
                  <a:pt x="232" y="80"/>
                  <a:pt x="278" y="126"/>
                  <a:pt x="279" y="183"/>
                </a:cubicBezTo>
                <a:cubicBezTo>
                  <a:pt x="290" y="191"/>
                  <a:pt x="298" y="204"/>
                  <a:pt x="298" y="219"/>
                </a:cubicBezTo>
                <a:cubicBezTo>
                  <a:pt x="298" y="235"/>
                  <a:pt x="290" y="249"/>
                  <a:pt x="277" y="257"/>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5" name="Freeform 54"/>
          <p:cNvSpPr>
            <a:spLocks noEditPoints="1"/>
          </p:cNvSpPr>
          <p:nvPr/>
        </p:nvSpPr>
        <p:spPr bwMode="auto">
          <a:xfrm>
            <a:off x="363538" y="2332038"/>
            <a:ext cx="581025" cy="581025"/>
          </a:xfrm>
          <a:custGeom>
            <a:avLst/>
            <a:gdLst>
              <a:gd name="T0" fmla="*/ 145 w 289"/>
              <a:gd name="T1" fmla="*/ 0 h 289"/>
              <a:gd name="T2" fmla="*/ 0 w 289"/>
              <a:gd name="T3" fmla="*/ 145 h 289"/>
              <a:gd name="T4" fmla="*/ 145 w 289"/>
              <a:gd name="T5" fmla="*/ 289 h 289"/>
              <a:gd name="T6" fmla="*/ 289 w 289"/>
              <a:gd name="T7" fmla="*/ 145 h 289"/>
              <a:gd name="T8" fmla="*/ 145 w 289"/>
              <a:gd name="T9" fmla="*/ 0 h 289"/>
              <a:gd name="T10" fmla="*/ 145 w 289"/>
              <a:gd name="T11" fmla="*/ 227 h 289"/>
              <a:gd name="T12" fmla="*/ 121 w 289"/>
              <a:gd name="T13" fmla="*/ 204 h 289"/>
              <a:gd name="T14" fmla="*/ 145 w 289"/>
              <a:gd name="T15" fmla="*/ 181 h 289"/>
              <a:gd name="T16" fmla="*/ 168 w 289"/>
              <a:gd name="T17" fmla="*/ 204 h 289"/>
              <a:gd name="T18" fmla="*/ 145 w 289"/>
              <a:gd name="T19" fmla="*/ 227 h 289"/>
              <a:gd name="T20" fmla="*/ 206 w 289"/>
              <a:gd name="T21" fmla="*/ 174 h 289"/>
              <a:gd name="T22" fmla="*/ 185 w 289"/>
              <a:gd name="T23" fmla="*/ 174 h 289"/>
              <a:gd name="T24" fmla="*/ 180 w 289"/>
              <a:gd name="T25" fmla="*/ 168 h 289"/>
              <a:gd name="T26" fmla="*/ 113 w 289"/>
              <a:gd name="T27" fmla="*/ 168 h 289"/>
              <a:gd name="T28" fmla="*/ 105 w 289"/>
              <a:gd name="T29" fmla="*/ 176 h 289"/>
              <a:gd name="T30" fmla="*/ 85 w 289"/>
              <a:gd name="T31" fmla="*/ 176 h 289"/>
              <a:gd name="T32" fmla="*/ 85 w 289"/>
              <a:gd name="T33" fmla="*/ 156 h 289"/>
              <a:gd name="T34" fmla="*/ 89 w 289"/>
              <a:gd name="T35" fmla="*/ 151 h 289"/>
              <a:gd name="T36" fmla="*/ 93 w 289"/>
              <a:gd name="T37" fmla="*/ 148 h 289"/>
              <a:gd name="T38" fmla="*/ 198 w 289"/>
              <a:gd name="T39" fmla="*/ 145 h 289"/>
              <a:gd name="T40" fmla="*/ 198 w 289"/>
              <a:gd name="T41" fmla="*/ 146 h 289"/>
              <a:gd name="T42" fmla="*/ 199 w 289"/>
              <a:gd name="T43" fmla="*/ 147 h 289"/>
              <a:gd name="T44" fmla="*/ 200 w 289"/>
              <a:gd name="T45" fmla="*/ 148 h 289"/>
              <a:gd name="T46" fmla="*/ 206 w 289"/>
              <a:gd name="T47" fmla="*/ 154 h 289"/>
              <a:gd name="T48" fmla="*/ 210 w 289"/>
              <a:gd name="T49" fmla="*/ 164 h 289"/>
              <a:gd name="T50" fmla="*/ 206 w 289"/>
              <a:gd name="T51" fmla="*/ 174 h 289"/>
              <a:gd name="T52" fmla="*/ 240 w 289"/>
              <a:gd name="T53" fmla="*/ 138 h 289"/>
              <a:gd name="T54" fmla="*/ 221 w 289"/>
              <a:gd name="T55" fmla="*/ 138 h 289"/>
              <a:gd name="T56" fmla="*/ 214 w 289"/>
              <a:gd name="T57" fmla="*/ 131 h 289"/>
              <a:gd name="T58" fmla="*/ 76 w 289"/>
              <a:gd name="T59" fmla="*/ 132 h 289"/>
              <a:gd name="T60" fmla="*/ 76 w 289"/>
              <a:gd name="T61" fmla="*/ 132 h 289"/>
              <a:gd name="T62" fmla="*/ 67 w 289"/>
              <a:gd name="T63" fmla="*/ 141 h 289"/>
              <a:gd name="T64" fmla="*/ 49 w 289"/>
              <a:gd name="T65" fmla="*/ 141 h 289"/>
              <a:gd name="T66" fmla="*/ 48 w 289"/>
              <a:gd name="T67" fmla="*/ 122 h 289"/>
              <a:gd name="T68" fmla="*/ 57 w 289"/>
              <a:gd name="T69" fmla="*/ 113 h 289"/>
              <a:gd name="T70" fmla="*/ 58 w 289"/>
              <a:gd name="T71" fmla="*/ 112 h 289"/>
              <a:gd name="T72" fmla="*/ 229 w 289"/>
              <a:gd name="T73" fmla="*/ 109 h 289"/>
              <a:gd name="T74" fmla="*/ 231 w 289"/>
              <a:gd name="T75" fmla="*/ 110 h 289"/>
              <a:gd name="T76" fmla="*/ 235 w 289"/>
              <a:gd name="T77" fmla="*/ 114 h 289"/>
              <a:gd name="T78" fmla="*/ 235 w 289"/>
              <a:gd name="T79" fmla="*/ 114 h 289"/>
              <a:gd name="T80" fmla="*/ 240 w 289"/>
              <a:gd name="T81" fmla="*/ 119 h 289"/>
              <a:gd name="T82" fmla="*/ 240 w 289"/>
              <a:gd name="T83" fmla="*/ 1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 h="289">
                <a:moveTo>
                  <a:pt x="145" y="0"/>
                </a:moveTo>
                <a:cubicBezTo>
                  <a:pt x="65" y="0"/>
                  <a:pt x="0" y="65"/>
                  <a:pt x="0" y="145"/>
                </a:cubicBezTo>
                <a:cubicBezTo>
                  <a:pt x="0" y="224"/>
                  <a:pt x="65" y="289"/>
                  <a:pt x="145" y="289"/>
                </a:cubicBezTo>
                <a:cubicBezTo>
                  <a:pt x="225" y="289"/>
                  <a:pt x="289" y="224"/>
                  <a:pt x="289" y="145"/>
                </a:cubicBezTo>
                <a:cubicBezTo>
                  <a:pt x="289" y="65"/>
                  <a:pt x="225" y="0"/>
                  <a:pt x="145" y="0"/>
                </a:cubicBezTo>
                <a:close/>
                <a:moveTo>
                  <a:pt x="145" y="227"/>
                </a:moveTo>
                <a:cubicBezTo>
                  <a:pt x="132" y="227"/>
                  <a:pt x="121" y="217"/>
                  <a:pt x="121" y="204"/>
                </a:cubicBezTo>
                <a:cubicBezTo>
                  <a:pt x="121" y="191"/>
                  <a:pt x="132" y="181"/>
                  <a:pt x="145" y="181"/>
                </a:cubicBezTo>
                <a:cubicBezTo>
                  <a:pt x="158" y="181"/>
                  <a:pt x="168" y="191"/>
                  <a:pt x="168" y="204"/>
                </a:cubicBezTo>
                <a:cubicBezTo>
                  <a:pt x="168" y="217"/>
                  <a:pt x="158" y="227"/>
                  <a:pt x="145" y="227"/>
                </a:cubicBezTo>
                <a:close/>
                <a:moveTo>
                  <a:pt x="206" y="174"/>
                </a:moveTo>
                <a:cubicBezTo>
                  <a:pt x="200" y="180"/>
                  <a:pt x="191" y="180"/>
                  <a:pt x="185" y="174"/>
                </a:cubicBezTo>
                <a:cubicBezTo>
                  <a:pt x="180" y="168"/>
                  <a:pt x="180" y="168"/>
                  <a:pt x="180" y="168"/>
                </a:cubicBezTo>
                <a:cubicBezTo>
                  <a:pt x="161" y="150"/>
                  <a:pt x="132" y="150"/>
                  <a:pt x="113" y="168"/>
                </a:cubicBezTo>
                <a:cubicBezTo>
                  <a:pt x="105" y="176"/>
                  <a:pt x="105" y="176"/>
                  <a:pt x="105" y="176"/>
                </a:cubicBezTo>
                <a:cubicBezTo>
                  <a:pt x="100" y="182"/>
                  <a:pt x="90" y="182"/>
                  <a:pt x="85" y="176"/>
                </a:cubicBezTo>
                <a:cubicBezTo>
                  <a:pt x="79" y="171"/>
                  <a:pt x="79" y="161"/>
                  <a:pt x="85" y="156"/>
                </a:cubicBezTo>
                <a:cubicBezTo>
                  <a:pt x="89" y="151"/>
                  <a:pt x="89" y="151"/>
                  <a:pt x="89" y="151"/>
                </a:cubicBezTo>
                <a:cubicBezTo>
                  <a:pt x="93" y="148"/>
                  <a:pt x="93" y="148"/>
                  <a:pt x="93" y="148"/>
                </a:cubicBezTo>
                <a:cubicBezTo>
                  <a:pt x="121" y="119"/>
                  <a:pt x="167" y="118"/>
                  <a:pt x="198" y="145"/>
                </a:cubicBezTo>
                <a:cubicBezTo>
                  <a:pt x="198" y="145"/>
                  <a:pt x="198" y="146"/>
                  <a:pt x="198" y="146"/>
                </a:cubicBezTo>
                <a:cubicBezTo>
                  <a:pt x="199" y="147"/>
                  <a:pt x="199" y="147"/>
                  <a:pt x="199" y="147"/>
                </a:cubicBezTo>
                <a:cubicBezTo>
                  <a:pt x="200" y="147"/>
                  <a:pt x="200" y="147"/>
                  <a:pt x="200" y="148"/>
                </a:cubicBezTo>
                <a:cubicBezTo>
                  <a:pt x="206" y="154"/>
                  <a:pt x="206" y="154"/>
                  <a:pt x="206" y="154"/>
                </a:cubicBezTo>
                <a:cubicBezTo>
                  <a:pt x="209" y="156"/>
                  <a:pt x="210" y="160"/>
                  <a:pt x="210" y="164"/>
                </a:cubicBezTo>
                <a:cubicBezTo>
                  <a:pt x="210" y="168"/>
                  <a:pt x="209" y="171"/>
                  <a:pt x="206" y="174"/>
                </a:cubicBezTo>
                <a:close/>
                <a:moveTo>
                  <a:pt x="240" y="138"/>
                </a:moveTo>
                <a:cubicBezTo>
                  <a:pt x="235" y="143"/>
                  <a:pt x="226" y="143"/>
                  <a:pt x="221" y="138"/>
                </a:cubicBezTo>
                <a:cubicBezTo>
                  <a:pt x="214" y="131"/>
                  <a:pt x="214" y="131"/>
                  <a:pt x="214" y="131"/>
                </a:cubicBezTo>
                <a:cubicBezTo>
                  <a:pt x="176" y="94"/>
                  <a:pt x="115" y="95"/>
                  <a:pt x="76" y="132"/>
                </a:cubicBezTo>
                <a:cubicBezTo>
                  <a:pt x="76" y="132"/>
                  <a:pt x="76" y="132"/>
                  <a:pt x="76" y="132"/>
                </a:cubicBezTo>
                <a:cubicBezTo>
                  <a:pt x="67" y="141"/>
                  <a:pt x="67" y="141"/>
                  <a:pt x="67" y="141"/>
                </a:cubicBezTo>
                <a:cubicBezTo>
                  <a:pt x="62" y="146"/>
                  <a:pt x="54" y="146"/>
                  <a:pt x="49" y="141"/>
                </a:cubicBezTo>
                <a:cubicBezTo>
                  <a:pt x="43" y="135"/>
                  <a:pt x="43" y="127"/>
                  <a:pt x="48" y="122"/>
                </a:cubicBezTo>
                <a:cubicBezTo>
                  <a:pt x="57" y="113"/>
                  <a:pt x="57" y="113"/>
                  <a:pt x="57" y="113"/>
                </a:cubicBezTo>
                <a:cubicBezTo>
                  <a:pt x="57" y="113"/>
                  <a:pt x="58" y="113"/>
                  <a:pt x="58" y="112"/>
                </a:cubicBezTo>
                <a:cubicBezTo>
                  <a:pt x="105" y="67"/>
                  <a:pt x="180" y="65"/>
                  <a:pt x="229" y="109"/>
                </a:cubicBezTo>
                <a:cubicBezTo>
                  <a:pt x="230" y="109"/>
                  <a:pt x="231" y="110"/>
                  <a:pt x="231" y="110"/>
                </a:cubicBezTo>
                <a:cubicBezTo>
                  <a:pt x="235" y="114"/>
                  <a:pt x="235" y="114"/>
                  <a:pt x="235" y="114"/>
                </a:cubicBezTo>
                <a:cubicBezTo>
                  <a:pt x="235" y="114"/>
                  <a:pt x="235" y="114"/>
                  <a:pt x="235" y="114"/>
                </a:cubicBezTo>
                <a:cubicBezTo>
                  <a:pt x="240" y="119"/>
                  <a:pt x="240" y="119"/>
                  <a:pt x="240" y="119"/>
                </a:cubicBezTo>
                <a:cubicBezTo>
                  <a:pt x="245" y="124"/>
                  <a:pt x="245" y="133"/>
                  <a:pt x="240" y="138"/>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54" name="Group 89"/>
          <p:cNvGrpSpPr/>
          <p:nvPr/>
        </p:nvGrpSpPr>
        <p:grpSpPr>
          <a:xfrm>
            <a:off x="2238862" y="3041605"/>
            <a:ext cx="620627" cy="620627"/>
            <a:chOff x="7424738" y="3175000"/>
            <a:chExt cx="889000" cy="889000"/>
          </a:xfrm>
          <a:solidFill>
            <a:schemeClr val="bg1">
              <a:lumMod val="65000"/>
            </a:schemeClr>
          </a:solidFill>
        </p:grpSpPr>
        <p:sp>
          <p:nvSpPr>
            <p:cNvPr id="117" name="Rectangle 55"/>
            <p:cNvSpPr>
              <a:spLocks noChangeArrowheads="1"/>
            </p:cNvSpPr>
            <p:nvPr/>
          </p:nvSpPr>
          <p:spPr bwMode="auto">
            <a:xfrm>
              <a:off x="7612063" y="3603625"/>
              <a:ext cx="74613" cy="31750"/>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56"/>
            <p:cNvSpPr/>
            <p:nvPr/>
          </p:nvSpPr>
          <p:spPr bwMode="auto">
            <a:xfrm>
              <a:off x="7675563" y="3738563"/>
              <a:ext cx="76200" cy="76200"/>
            </a:xfrm>
            <a:custGeom>
              <a:avLst/>
              <a:gdLst>
                <a:gd name="T0" fmla="*/ 0 w 48"/>
                <a:gd name="T1" fmla="*/ 33 h 48"/>
                <a:gd name="T2" fmla="*/ 14 w 48"/>
                <a:gd name="T3" fmla="*/ 48 h 48"/>
                <a:gd name="T4" fmla="*/ 48 w 48"/>
                <a:gd name="T5" fmla="*/ 15 h 48"/>
                <a:gd name="T6" fmla="*/ 34 w 48"/>
                <a:gd name="T7" fmla="*/ 0 h 48"/>
                <a:gd name="T8" fmla="*/ 0 w 48"/>
                <a:gd name="T9" fmla="*/ 33 h 48"/>
              </a:gdLst>
              <a:ahLst/>
              <a:cxnLst>
                <a:cxn ang="0">
                  <a:pos x="T0" y="T1"/>
                </a:cxn>
                <a:cxn ang="0">
                  <a:pos x="T2" y="T3"/>
                </a:cxn>
                <a:cxn ang="0">
                  <a:pos x="T4" y="T5"/>
                </a:cxn>
                <a:cxn ang="0">
                  <a:pos x="T6" y="T7"/>
                </a:cxn>
                <a:cxn ang="0">
                  <a:pos x="T8" y="T9"/>
                </a:cxn>
              </a:cxnLst>
              <a:rect l="0" t="0" r="r" b="b"/>
              <a:pathLst>
                <a:path w="48" h="48">
                  <a:moveTo>
                    <a:pt x="0" y="33"/>
                  </a:moveTo>
                  <a:lnTo>
                    <a:pt x="14" y="48"/>
                  </a:lnTo>
                  <a:lnTo>
                    <a:pt x="48" y="15"/>
                  </a:lnTo>
                  <a:lnTo>
                    <a:pt x="34" y="0"/>
                  </a:lnTo>
                  <a:lnTo>
                    <a:pt x="0" y="3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9" name="Freeform 57"/>
            <p:cNvSpPr/>
            <p:nvPr/>
          </p:nvSpPr>
          <p:spPr bwMode="auto">
            <a:xfrm>
              <a:off x="7675563" y="3425825"/>
              <a:ext cx="76200" cy="77788"/>
            </a:xfrm>
            <a:custGeom>
              <a:avLst/>
              <a:gdLst>
                <a:gd name="T0" fmla="*/ 0 w 48"/>
                <a:gd name="T1" fmla="*/ 14 h 49"/>
                <a:gd name="T2" fmla="*/ 34 w 48"/>
                <a:gd name="T3" fmla="*/ 49 h 49"/>
                <a:gd name="T4" fmla="*/ 48 w 48"/>
                <a:gd name="T5" fmla="*/ 34 h 49"/>
                <a:gd name="T6" fmla="*/ 14 w 48"/>
                <a:gd name="T7" fmla="*/ 0 h 49"/>
                <a:gd name="T8" fmla="*/ 0 w 48"/>
                <a:gd name="T9" fmla="*/ 14 h 49"/>
              </a:gdLst>
              <a:ahLst/>
              <a:cxnLst>
                <a:cxn ang="0">
                  <a:pos x="T0" y="T1"/>
                </a:cxn>
                <a:cxn ang="0">
                  <a:pos x="T2" y="T3"/>
                </a:cxn>
                <a:cxn ang="0">
                  <a:pos x="T4" y="T5"/>
                </a:cxn>
                <a:cxn ang="0">
                  <a:pos x="T6" y="T7"/>
                </a:cxn>
                <a:cxn ang="0">
                  <a:pos x="T8" y="T9"/>
                </a:cxn>
              </a:cxnLst>
              <a:rect l="0" t="0" r="r" b="b"/>
              <a:pathLst>
                <a:path w="48" h="49">
                  <a:moveTo>
                    <a:pt x="0" y="14"/>
                  </a:moveTo>
                  <a:lnTo>
                    <a:pt x="34" y="49"/>
                  </a:lnTo>
                  <a:lnTo>
                    <a:pt x="48" y="34"/>
                  </a:lnTo>
                  <a:lnTo>
                    <a:pt x="14" y="0"/>
                  </a:lnTo>
                  <a:lnTo>
                    <a:pt x="0" y="14"/>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0" name="Rectangle 58"/>
            <p:cNvSpPr>
              <a:spLocks noChangeArrowheads="1"/>
            </p:cNvSpPr>
            <p:nvPr/>
          </p:nvSpPr>
          <p:spPr bwMode="auto">
            <a:xfrm>
              <a:off x="7853363" y="3362325"/>
              <a:ext cx="31750" cy="74613"/>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59"/>
            <p:cNvSpPr/>
            <p:nvPr/>
          </p:nvSpPr>
          <p:spPr bwMode="auto">
            <a:xfrm>
              <a:off x="7988301" y="3425825"/>
              <a:ext cx="74613" cy="77788"/>
            </a:xfrm>
            <a:custGeom>
              <a:avLst/>
              <a:gdLst>
                <a:gd name="T0" fmla="*/ 47 w 47"/>
                <a:gd name="T1" fmla="*/ 14 h 49"/>
                <a:gd name="T2" fmla="*/ 33 w 47"/>
                <a:gd name="T3" fmla="*/ 0 h 49"/>
                <a:gd name="T4" fmla="*/ 0 w 47"/>
                <a:gd name="T5" fmla="*/ 34 h 49"/>
                <a:gd name="T6" fmla="*/ 15 w 47"/>
                <a:gd name="T7" fmla="*/ 49 h 49"/>
                <a:gd name="T8" fmla="*/ 47 w 47"/>
                <a:gd name="T9" fmla="*/ 14 h 49"/>
              </a:gdLst>
              <a:ahLst/>
              <a:cxnLst>
                <a:cxn ang="0">
                  <a:pos x="T0" y="T1"/>
                </a:cxn>
                <a:cxn ang="0">
                  <a:pos x="T2" y="T3"/>
                </a:cxn>
                <a:cxn ang="0">
                  <a:pos x="T4" y="T5"/>
                </a:cxn>
                <a:cxn ang="0">
                  <a:pos x="T6" y="T7"/>
                </a:cxn>
                <a:cxn ang="0">
                  <a:pos x="T8" y="T9"/>
                </a:cxn>
              </a:cxnLst>
              <a:rect l="0" t="0" r="r" b="b"/>
              <a:pathLst>
                <a:path w="47" h="49">
                  <a:moveTo>
                    <a:pt x="47" y="14"/>
                  </a:moveTo>
                  <a:lnTo>
                    <a:pt x="33" y="0"/>
                  </a:lnTo>
                  <a:lnTo>
                    <a:pt x="0" y="34"/>
                  </a:lnTo>
                  <a:lnTo>
                    <a:pt x="15" y="49"/>
                  </a:lnTo>
                  <a:lnTo>
                    <a:pt x="47" y="14"/>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2" name="Rectangle 60"/>
            <p:cNvSpPr>
              <a:spLocks noChangeArrowheads="1"/>
            </p:cNvSpPr>
            <p:nvPr/>
          </p:nvSpPr>
          <p:spPr bwMode="auto">
            <a:xfrm>
              <a:off x="8051801" y="3603625"/>
              <a:ext cx="74613" cy="31750"/>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61"/>
            <p:cNvSpPr/>
            <p:nvPr/>
          </p:nvSpPr>
          <p:spPr bwMode="auto">
            <a:xfrm>
              <a:off x="7988301" y="3738563"/>
              <a:ext cx="74613" cy="76200"/>
            </a:xfrm>
            <a:custGeom>
              <a:avLst/>
              <a:gdLst>
                <a:gd name="T0" fmla="*/ 0 w 47"/>
                <a:gd name="T1" fmla="*/ 15 h 48"/>
                <a:gd name="T2" fmla="*/ 33 w 47"/>
                <a:gd name="T3" fmla="*/ 48 h 48"/>
                <a:gd name="T4" fmla="*/ 47 w 47"/>
                <a:gd name="T5" fmla="*/ 33 h 48"/>
                <a:gd name="T6" fmla="*/ 15 w 47"/>
                <a:gd name="T7" fmla="*/ 0 h 48"/>
                <a:gd name="T8" fmla="*/ 0 w 47"/>
                <a:gd name="T9" fmla="*/ 15 h 48"/>
              </a:gdLst>
              <a:ahLst/>
              <a:cxnLst>
                <a:cxn ang="0">
                  <a:pos x="T0" y="T1"/>
                </a:cxn>
                <a:cxn ang="0">
                  <a:pos x="T2" y="T3"/>
                </a:cxn>
                <a:cxn ang="0">
                  <a:pos x="T4" y="T5"/>
                </a:cxn>
                <a:cxn ang="0">
                  <a:pos x="T6" y="T7"/>
                </a:cxn>
                <a:cxn ang="0">
                  <a:pos x="T8" y="T9"/>
                </a:cxn>
              </a:cxnLst>
              <a:rect l="0" t="0" r="r" b="b"/>
              <a:pathLst>
                <a:path w="47" h="48">
                  <a:moveTo>
                    <a:pt x="0" y="15"/>
                  </a:moveTo>
                  <a:lnTo>
                    <a:pt x="33" y="48"/>
                  </a:lnTo>
                  <a:lnTo>
                    <a:pt x="47" y="33"/>
                  </a:lnTo>
                  <a:lnTo>
                    <a:pt x="15" y="0"/>
                  </a:lnTo>
                  <a:lnTo>
                    <a:pt x="0" y="15"/>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62"/>
            <p:cNvSpPr>
              <a:spLocks noEditPoints="1"/>
            </p:cNvSpPr>
            <p:nvPr/>
          </p:nvSpPr>
          <p:spPr bwMode="auto">
            <a:xfrm>
              <a:off x="7424738" y="3175000"/>
              <a:ext cx="889000" cy="889000"/>
            </a:xfrm>
            <a:custGeom>
              <a:avLst/>
              <a:gdLst>
                <a:gd name="T0" fmla="*/ 155 w 309"/>
                <a:gd name="T1" fmla="*/ 0 h 309"/>
                <a:gd name="T2" fmla="*/ 0 w 309"/>
                <a:gd name="T3" fmla="*/ 155 h 309"/>
                <a:gd name="T4" fmla="*/ 155 w 309"/>
                <a:gd name="T5" fmla="*/ 309 h 309"/>
                <a:gd name="T6" fmla="*/ 309 w 309"/>
                <a:gd name="T7" fmla="*/ 155 h 309"/>
                <a:gd name="T8" fmla="*/ 155 w 309"/>
                <a:gd name="T9" fmla="*/ 0 h 309"/>
                <a:gd name="T10" fmla="*/ 155 w 309"/>
                <a:gd name="T11" fmla="*/ 253 h 309"/>
                <a:gd name="T12" fmla="*/ 56 w 309"/>
                <a:gd name="T13" fmla="*/ 155 h 309"/>
                <a:gd name="T14" fmla="*/ 155 w 309"/>
                <a:gd name="T15" fmla="*/ 57 h 309"/>
                <a:gd name="T16" fmla="*/ 253 w 309"/>
                <a:gd name="T17" fmla="*/ 155 h 309"/>
                <a:gd name="T18" fmla="*/ 155 w 309"/>
                <a:gd name="T19" fmla="*/ 25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155" y="0"/>
                  </a:moveTo>
                  <a:cubicBezTo>
                    <a:pt x="69" y="0"/>
                    <a:pt x="0" y="70"/>
                    <a:pt x="0" y="155"/>
                  </a:cubicBezTo>
                  <a:cubicBezTo>
                    <a:pt x="0" y="240"/>
                    <a:pt x="69" y="309"/>
                    <a:pt x="155" y="309"/>
                  </a:cubicBezTo>
                  <a:cubicBezTo>
                    <a:pt x="240" y="309"/>
                    <a:pt x="309" y="240"/>
                    <a:pt x="309" y="155"/>
                  </a:cubicBezTo>
                  <a:cubicBezTo>
                    <a:pt x="309" y="70"/>
                    <a:pt x="240" y="0"/>
                    <a:pt x="155" y="0"/>
                  </a:cubicBezTo>
                  <a:close/>
                  <a:moveTo>
                    <a:pt x="155" y="253"/>
                  </a:moveTo>
                  <a:cubicBezTo>
                    <a:pt x="100" y="253"/>
                    <a:pt x="56" y="209"/>
                    <a:pt x="56" y="155"/>
                  </a:cubicBezTo>
                  <a:cubicBezTo>
                    <a:pt x="56" y="101"/>
                    <a:pt x="100" y="57"/>
                    <a:pt x="155" y="57"/>
                  </a:cubicBezTo>
                  <a:cubicBezTo>
                    <a:pt x="209" y="57"/>
                    <a:pt x="253" y="101"/>
                    <a:pt x="253" y="155"/>
                  </a:cubicBezTo>
                  <a:cubicBezTo>
                    <a:pt x="253" y="209"/>
                    <a:pt x="209" y="253"/>
                    <a:pt x="155" y="253"/>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5" name="Rectangle 63"/>
            <p:cNvSpPr>
              <a:spLocks noChangeArrowheads="1"/>
            </p:cNvSpPr>
            <p:nvPr/>
          </p:nvSpPr>
          <p:spPr bwMode="auto">
            <a:xfrm>
              <a:off x="7853363" y="3805238"/>
              <a:ext cx="31750" cy="74613"/>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64"/>
            <p:cNvSpPr/>
            <p:nvPr/>
          </p:nvSpPr>
          <p:spPr bwMode="auto">
            <a:xfrm>
              <a:off x="7800976" y="3514725"/>
              <a:ext cx="182563" cy="131763"/>
            </a:xfrm>
            <a:custGeom>
              <a:avLst/>
              <a:gdLst>
                <a:gd name="T0" fmla="*/ 46 w 115"/>
                <a:gd name="T1" fmla="*/ 54 h 83"/>
                <a:gd name="T2" fmla="*/ 15 w 115"/>
                <a:gd name="T3" fmla="*/ 25 h 83"/>
                <a:gd name="T4" fmla="*/ 0 w 115"/>
                <a:gd name="T5" fmla="*/ 40 h 83"/>
                <a:gd name="T6" fmla="*/ 46 w 115"/>
                <a:gd name="T7" fmla="*/ 83 h 83"/>
                <a:gd name="T8" fmla="*/ 115 w 115"/>
                <a:gd name="T9" fmla="*/ 15 h 83"/>
                <a:gd name="T10" fmla="*/ 100 w 115"/>
                <a:gd name="T11" fmla="*/ 0 h 83"/>
                <a:gd name="T12" fmla="*/ 46 w 115"/>
                <a:gd name="T13" fmla="*/ 54 h 83"/>
              </a:gdLst>
              <a:ahLst/>
              <a:cxnLst>
                <a:cxn ang="0">
                  <a:pos x="T0" y="T1"/>
                </a:cxn>
                <a:cxn ang="0">
                  <a:pos x="T2" y="T3"/>
                </a:cxn>
                <a:cxn ang="0">
                  <a:pos x="T4" y="T5"/>
                </a:cxn>
                <a:cxn ang="0">
                  <a:pos x="T6" y="T7"/>
                </a:cxn>
                <a:cxn ang="0">
                  <a:pos x="T8" y="T9"/>
                </a:cxn>
                <a:cxn ang="0">
                  <a:pos x="T10" y="T11"/>
                </a:cxn>
                <a:cxn ang="0">
                  <a:pos x="T12" y="T13"/>
                </a:cxn>
              </a:cxnLst>
              <a:rect l="0" t="0" r="r" b="b"/>
              <a:pathLst>
                <a:path w="115" h="83">
                  <a:moveTo>
                    <a:pt x="46" y="54"/>
                  </a:moveTo>
                  <a:lnTo>
                    <a:pt x="15" y="25"/>
                  </a:lnTo>
                  <a:lnTo>
                    <a:pt x="0" y="40"/>
                  </a:lnTo>
                  <a:lnTo>
                    <a:pt x="46" y="83"/>
                  </a:lnTo>
                  <a:lnTo>
                    <a:pt x="115" y="15"/>
                  </a:lnTo>
                  <a:lnTo>
                    <a:pt x="100" y="0"/>
                  </a:lnTo>
                  <a:lnTo>
                    <a:pt x="46" y="54"/>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6" name="Group 83"/>
          <p:cNvGrpSpPr/>
          <p:nvPr/>
        </p:nvGrpSpPr>
        <p:grpSpPr>
          <a:xfrm>
            <a:off x="1908599" y="3738702"/>
            <a:ext cx="619520" cy="619520"/>
            <a:chOff x="6951663" y="4173538"/>
            <a:chExt cx="887413" cy="887413"/>
          </a:xfrm>
          <a:solidFill>
            <a:schemeClr val="bg1">
              <a:lumMod val="50000"/>
            </a:schemeClr>
          </a:solidFill>
        </p:grpSpPr>
        <p:sp>
          <p:nvSpPr>
            <p:cNvPr id="128" name="Freeform 65"/>
            <p:cNvSpPr/>
            <p:nvPr/>
          </p:nvSpPr>
          <p:spPr bwMode="auto">
            <a:xfrm>
              <a:off x="7597776" y="4640263"/>
              <a:ext cx="77788" cy="114300"/>
            </a:xfrm>
            <a:custGeom>
              <a:avLst/>
              <a:gdLst>
                <a:gd name="T0" fmla="*/ 9 w 27"/>
                <a:gd name="T1" fmla="*/ 0 h 40"/>
                <a:gd name="T2" fmla="*/ 9 w 27"/>
                <a:gd name="T3" fmla="*/ 0 h 40"/>
                <a:gd name="T4" fmla="*/ 0 w 27"/>
                <a:gd name="T5" fmla="*/ 39 h 40"/>
                <a:gd name="T6" fmla="*/ 6 w 27"/>
                <a:gd name="T7" fmla="*/ 40 h 40"/>
                <a:gd name="T8" fmla="*/ 27 w 27"/>
                <a:gd name="T9" fmla="*/ 20 h 40"/>
                <a:gd name="T10" fmla="*/ 9 w 27"/>
                <a:gd name="T11" fmla="*/ 0 h 40"/>
              </a:gdLst>
              <a:ahLst/>
              <a:cxnLst>
                <a:cxn ang="0">
                  <a:pos x="T0" y="T1"/>
                </a:cxn>
                <a:cxn ang="0">
                  <a:pos x="T2" y="T3"/>
                </a:cxn>
                <a:cxn ang="0">
                  <a:pos x="T4" y="T5"/>
                </a:cxn>
                <a:cxn ang="0">
                  <a:pos x="T6" y="T7"/>
                </a:cxn>
                <a:cxn ang="0">
                  <a:pos x="T8" y="T9"/>
                </a:cxn>
                <a:cxn ang="0">
                  <a:pos x="T10" y="T11"/>
                </a:cxn>
              </a:cxnLst>
              <a:rect l="0" t="0" r="r" b="b"/>
              <a:pathLst>
                <a:path w="27" h="40">
                  <a:moveTo>
                    <a:pt x="9" y="0"/>
                  </a:moveTo>
                  <a:cubicBezTo>
                    <a:pt x="9" y="0"/>
                    <a:pt x="9" y="0"/>
                    <a:pt x="9" y="0"/>
                  </a:cubicBezTo>
                  <a:cubicBezTo>
                    <a:pt x="9" y="14"/>
                    <a:pt x="6" y="27"/>
                    <a:pt x="0" y="39"/>
                  </a:cubicBezTo>
                  <a:cubicBezTo>
                    <a:pt x="2" y="40"/>
                    <a:pt x="4" y="40"/>
                    <a:pt x="6" y="40"/>
                  </a:cubicBezTo>
                  <a:cubicBezTo>
                    <a:pt x="17" y="40"/>
                    <a:pt x="27" y="31"/>
                    <a:pt x="27" y="20"/>
                  </a:cubicBezTo>
                  <a:cubicBezTo>
                    <a:pt x="27" y="10"/>
                    <a:pt x="19" y="1"/>
                    <a:pt x="9"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66"/>
            <p:cNvSpPr>
              <a:spLocks noEditPoints="1"/>
            </p:cNvSpPr>
            <p:nvPr/>
          </p:nvSpPr>
          <p:spPr bwMode="auto">
            <a:xfrm>
              <a:off x="6951663" y="4173538"/>
              <a:ext cx="887413" cy="887413"/>
            </a:xfrm>
            <a:custGeom>
              <a:avLst/>
              <a:gdLst>
                <a:gd name="T0" fmla="*/ 154 w 308"/>
                <a:gd name="T1" fmla="*/ 0 h 308"/>
                <a:gd name="T2" fmla="*/ 0 w 308"/>
                <a:gd name="T3" fmla="*/ 154 h 308"/>
                <a:gd name="T4" fmla="*/ 154 w 308"/>
                <a:gd name="T5" fmla="*/ 308 h 308"/>
                <a:gd name="T6" fmla="*/ 308 w 308"/>
                <a:gd name="T7" fmla="*/ 154 h 308"/>
                <a:gd name="T8" fmla="*/ 154 w 308"/>
                <a:gd name="T9" fmla="*/ 0 h 308"/>
                <a:gd name="T10" fmla="*/ 165 w 308"/>
                <a:gd name="T11" fmla="*/ 62 h 308"/>
                <a:gd name="T12" fmla="*/ 174 w 308"/>
                <a:gd name="T13" fmla="*/ 77 h 308"/>
                <a:gd name="T14" fmla="*/ 174 w 308"/>
                <a:gd name="T15" fmla="*/ 90 h 308"/>
                <a:gd name="T16" fmla="*/ 182 w 308"/>
                <a:gd name="T17" fmla="*/ 107 h 308"/>
                <a:gd name="T18" fmla="*/ 169 w 308"/>
                <a:gd name="T19" fmla="*/ 136 h 308"/>
                <a:gd name="T20" fmla="*/ 164 w 308"/>
                <a:gd name="T21" fmla="*/ 120 h 308"/>
                <a:gd name="T22" fmla="*/ 156 w 308"/>
                <a:gd name="T23" fmla="*/ 91 h 308"/>
                <a:gd name="T24" fmla="*/ 165 w 308"/>
                <a:gd name="T25" fmla="*/ 62 h 308"/>
                <a:gd name="T26" fmla="*/ 117 w 308"/>
                <a:gd name="T27" fmla="*/ 62 h 308"/>
                <a:gd name="T28" fmla="*/ 125 w 308"/>
                <a:gd name="T29" fmla="*/ 77 h 308"/>
                <a:gd name="T30" fmla="*/ 126 w 308"/>
                <a:gd name="T31" fmla="*/ 90 h 308"/>
                <a:gd name="T32" fmla="*/ 134 w 308"/>
                <a:gd name="T33" fmla="*/ 107 h 308"/>
                <a:gd name="T34" fmla="*/ 120 w 308"/>
                <a:gd name="T35" fmla="*/ 136 h 308"/>
                <a:gd name="T36" fmla="*/ 116 w 308"/>
                <a:gd name="T37" fmla="*/ 120 h 308"/>
                <a:gd name="T38" fmla="*/ 108 w 308"/>
                <a:gd name="T39" fmla="*/ 91 h 308"/>
                <a:gd name="T40" fmla="*/ 117 w 308"/>
                <a:gd name="T41" fmla="*/ 62 h 308"/>
                <a:gd name="T42" fmla="*/ 230 w 308"/>
                <a:gd name="T43" fmla="*/ 218 h 308"/>
                <a:gd name="T44" fmla="*/ 215 w 308"/>
                <a:gd name="T45" fmla="*/ 215 h 308"/>
                <a:gd name="T46" fmla="*/ 147 w 308"/>
                <a:gd name="T47" fmla="*/ 247 h 308"/>
                <a:gd name="T48" fmla="*/ 62 w 308"/>
                <a:gd name="T49" fmla="*/ 162 h 308"/>
                <a:gd name="T50" fmla="*/ 63 w 308"/>
                <a:gd name="T51" fmla="*/ 146 h 308"/>
                <a:gd name="T52" fmla="*/ 232 w 308"/>
                <a:gd name="T53" fmla="*/ 146 h 308"/>
                <a:gd name="T54" fmla="*/ 232 w 308"/>
                <a:gd name="T55" fmla="*/ 146 h 308"/>
                <a:gd name="T56" fmla="*/ 266 w 308"/>
                <a:gd name="T57" fmla="*/ 182 h 308"/>
                <a:gd name="T58" fmla="*/ 230 w 308"/>
                <a:gd name="T59" fmla="*/ 2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8" h="308">
                  <a:moveTo>
                    <a:pt x="154" y="0"/>
                  </a:moveTo>
                  <a:cubicBezTo>
                    <a:pt x="69" y="0"/>
                    <a:pt x="0" y="69"/>
                    <a:pt x="0" y="154"/>
                  </a:cubicBezTo>
                  <a:cubicBezTo>
                    <a:pt x="0" y="239"/>
                    <a:pt x="69" y="308"/>
                    <a:pt x="154" y="308"/>
                  </a:cubicBezTo>
                  <a:cubicBezTo>
                    <a:pt x="239" y="308"/>
                    <a:pt x="308" y="239"/>
                    <a:pt x="308" y="154"/>
                  </a:cubicBezTo>
                  <a:cubicBezTo>
                    <a:pt x="308" y="69"/>
                    <a:pt x="239" y="0"/>
                    <a:pt x="154" y="0"/>
                  </a:cubicBezTo>
                  <a:close/>
                  <a:moveTo>
                    <a:pt x="165" y="62"/>
                  </a:moveTo>
                  <a:cubicBezTo>
                    <a:pt x="174" y="56"/>
                    <a:pt x="183" y="71"/>
                    <a:pt x="174" y="77"/>
                  </a:cubicBezTo>
                  <a:cubicBezTo>
                    <a:pt x="169" y="79"/>
                    <a:pt x="172" y="86"/>
                    <a:pt x="174" y="90"/>
                  </a:cubicBezTo>
                  <a:cubicBezTo>
                    <a:pt x="177" y="95"/>
                    <a:pt x="181" y="101"/>
                    <a:pt x="182" y="107"/>
                  </a:cubicBezTo>
                  <a:cubicBezTo>
                    <a:pt x="185" y="119"/>
                    <a:pt x="181" y="132"/>
                    <a:pt x="169" y="136"/>
                  </a:cubicBezTo>
                  <a:cubicBezTo>
                    <a:pt x="158" y="140"/>
                    <a:pt x="153" y="123"/>
                    <a:pt x="164" y="120"/>
                  </a:cubicBezTo>
                  <a:cubicBezTo>
                    <a:pt x="172" y="117"/>
                    <a:pt x="157" y="95"/>
                    <a:pt x="156" y="91"/>
                  </a:cubicBezTo>
                  <a:cubicBezTo>
                    <a:pt x="152" y="80"/>
                    <a:pt x="154" y="68"/>
                    <a:pt x="165" y="62"/>
                  </a:cubicBezTo>
                  <a:close/>
                  <a:moveTo>
                    <a:pt x="117" y="62"/>
                  </a:moveTo>
                  <a:cubicBezTo>
                    <a:pt x="126" y="56"/>
                    <a:pt x="135" y="71"/>
                    <a:pt x="125" y="77"/>
                  </a:cubicBezTo>
                  <a:cubicBezTo>
                    <a:pt x="121" y="79"/>
                    <a:pt x="124" y="86"/>
                    <a:pt x="126" y="90"/>
                  </a:cubicBezTo>
                  <a:cubicBezTo>
                    <a:pt x="129" y="95"/>
                    <a:pt x="133" y="101"/>
                    <a:pt x="134" y="107"/>
                  </a:cubicBezTo>
                  <a:cubicBezTo>
                    <a:pt x="137" y="119"/>
                    <a:pt x="133" y="132"/>
                    <a:pt x="120" y="136"/>
                  </a:cubicBezTo>
                  <a:cubicBezTo>
                    <a:pt x="110" y="140"/>
                    <a:pt x="105" y="123"/>
                    <a:pt x="116" y="120"/>
                  </a:cubicBezTo>
                  <a:cubicBezTo>
                    <a:pt x="124" y="117"/>
                    <a:pt x="109" y="95"/>
                    <a:pt x="108" y="91"/>
                  </a:cubicBezTo>
                  <a:cubicBezTo>
                    <a:pt x="104" y="80"/>
                    <a:pt x="106" y="68"/>
                    <a:pt x="117" y="62"/>
                  </a:cubicBezTo>
                  <a:close/>
                  <a:moveTo>
                    <a:pt x="230" y="218"/>
                  </a:moveTo>
                  <a:cubicBezTo>
                    <a:pt x="225" y="218"/>
                    <a:pt x="219" y="217"/>
                    <a:pt x="215" y="215"/>
                  </a:cubicBezTo>
                  <a:cubicBezTo>
                    <a:pt x="199" y="235"/>
                    <a:pt x="175" y="247"/>
                    <a:pt x="147" y="247"/>
                  </a:cubicBezTo>
                  <a:cubicBezTo>
                    <a:pt x="100" y="247"/>
                    <a:pt x="62" y="209"/>
                    <a:pt x="62" y="162"/>
                  </a:cubicBezTo>
                  <a:cubicBezTo>
                    <a:pt x="62" y="156"/>
                    <a:pt x="62" y="151"/>
                    <a:pt x="63" y="146"/>
                  </a:cubicBezTo>
                  <a:cubicBezTo>
                    <a:pt x="232" y="146"/>
                    <a:pt x="232" y="146"/>
                    <a:pt x="232" y="146"/>
                  </a:cubicBezTo>
                  <a:cubicBezTo>
                    <a:pt x="232" y="146"/>
                    <a:pt x="232" y="146"/>
                    <a:pt x="232" y="146"/>
                  </a:cubicBezTo>
                  <a:cubicBezTo>
                    <a:pt x="251" y="147"/>
                    <a:pt x="266" y="162"/>
                    <a:pt x="266" y="182"/>
                  </a:cubicBezTo>
                  <a:cubicBezTo>
                    <a:pt x="266" y="202"/>
                    <a:pt x="250" y="218"/>
                    <a:pt x="230" y="218"/>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7" name="Group 91"/>
          <p:cNvGrpSpPr/>
          <p:nvPr/>
        </p:nvGrpSpPr>
        <p:grpSpPr>
          <a:xfrm>
            <a:off x="410228" y="3720970"/>
            <a:ext cx="625061" cy="622844"/>
            <a:chOff x="4805363" y="4148138"/>
            <a:chExt cx="895350" cy="892175"/>
          </a:xfrm>
          <a:solidFill>
            <a:schemeClr val="bg1">
              <a:lumMod val="65000"/>
            </a:schemeClr>
          </a:solidFill>
        </p:grpSpPr>
        <p:sp>
          <p:nvSpPr>
            <p:cNvPr id="131" name="Freeform 67"/>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68"/>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3"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34" name="Freeform 145"/>
          <p:cNvSpPr>
            <a:spLocks noEditPoints="1"/>
          </p:cNvSpPr>
          <p:nvPr/>
        </p:nvSpPr>
        <p:spPr bwMode="auto">
          <a:xfrm>
            <a:off x="785813" y="3343275"/>
            <a:ext cx="284163" cy="225425"/>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58" name="Group 384"/>
          <p:cNvGrpSpPr/>
          <p:nvPr/>
        </p:nvGrpSpPr>
        <p:grpSpPr>
          <a:xfrm>
            <a:off x="1903958" y="3418522"/>
            <a:ext cx="303737" cy="197386"/>
            <a:chOff x="7145338" y="3587750"/>
            <a:chExt cx="566738" cy="368300"/>
          </a:xfrm>
          <a:solidFill>
            <a:srgbClr val="358FCB"/>
          </a:solidFill>
        </p:grpSpPr>
        <p:sp>
          <p:nvSpPr>
            <p:cNvPr id="136" name="Freeform 146"/>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147"/>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8" name="Freeform 148"/>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49"/>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40" name="Freeform 150"/>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0" name="Group 383"/>
          <p:cNvGrpSpPr/>
          <p:nvPr/>
        </p:nvGrpSpPr>
        <p:grpSpPr>
          <a:xfrm>
            <a:off x="791955" y="2938668"/>
            <a:ext cx="347129" cy="238226"/>
            <a:chOff x="5070476" y="2692400"/>
            <a:chExt cx="647700" cy="444500"/>
          </a:xfrm>
          <a:solidFill>
            <a:schemeClr val="bg1">
              <a:lumMod val="65000"/>
            </a:schemeClr>
          </a:solidFill>
        </p:grpSpPr>
        <p:sp>
          <p:nvSpPr>
            <p:cNvPr id="142" name="Freeform 151"/>
            <p:cNvSpPr>
              <a:spLocks noEditPoints="1"/>
            </p:cNvSpPr>
            <p:nvPr/>
          </p:nvSpPr>
          <p:spPr bwMode="auto">
            <a:xfrm>
              <a:off x="5070476" y="3076575"/>
              <a:ext cx="647700" cy="60325"/>
            </a:xfrm>
            <a:custGeom>
              <a:avLst/>
              <a:gdLst>
                <a:gd name="T0" fmla="*/ 408 w 408"/>
                <a:gd name="T1" fmla="*/ 0 h 38"/>
                <a:gd name="T2" fmla="*/ 0 w 408"/>
                <a:gd name="T3" fmla="*/ 0 h 38"/>
                <a:gd name="T4" fmla="*/ 0 w 408"/>
                <a:gd name="T5" fmla="*/ 38 h 38"/>
                <a:gd name="T6" fmla="*/ 408 w 408"/>
                <a:gd name="T7" fmla="*/ 38 h 38"/>
                <a:gd name="T8" fmla="*/ 408 w 408"/>
                <a:gd name="T9" fmla="*/ 0 h 38"/>
                <a:gd name="T10" fmla="*/ 389 w 408"/>
                <a:gd name="T11" fmla="*/ 24 h 38"/>
                <a:gd name="T12" fmla="*/ 355 w 408"/>
                <a:gd name="T13" fmla="*/ 24 h 38"/>
                <a:gd name="T14" fmla="*/ 355 w 408"/>
                <a:gd name="T15" fmla="*/ 14 h 38"/>
                <a:gd name="T16" fmla="*/ 389 w 408"/>
                <a:gd name="T17" fmla="*/ 14 h 38"/>
                <a:gd name="T18" fmla="*/ 389 w 408"/>
                <a:gd name="T19"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 h="38">
                  <a:moveTo>
                    <a:pt x="408" y="0"/>
                  </a:moveTo>
                  <a:lnTo>
                    <a:pt x="0" y="0"/>
                  </a:lnTo>
                  <a:lnTo>
                    <a:pt x="0" y="38"/>
                  </a:lnTo>
                  <a:lnTo>
                    <a:pt x="408" y="38"/>
                  </a:lnTo>
                  <a:lnTo>
                    <a:pt x="408" y="0"/>
                  </a:lnTo>
                  <a:close/>
                  <a:moveTo>
                    <a:pt x="389" y="24"/>
                  </a:moveTo>
                  <a:lnTo>
                    <a:pt x="355" y="24"/>
                  </a:lnTo>
                  <a:lnTo>
                    <a:pt x="355" y="14"/>
                  </a:lnTo>
                  <a:lnTo>
                    <a:pt x="389" y="14"/>
                  </a:lnTo>
                  <a:lnTo>
                    <a:pt x="389" y="24"/>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43" name="Freeform 152"/>
            <p:cNvSpPr>
              <a:spLocks noEditPoints="1"/>
            </p:cNvSpPr>
            <p:nvPr/>
          </p:nvSpPr>
          <p:spPr bwMode="auto">
            <a:xfrm>
              <a:off x="5100638" y="2692400"/>
              <a:ext cx="587375" cy="365125"/>
            </a:xfrm>
            <a:custGeom>
              <a:avLst/>
              <a:gdLst>
                <a:gd name="T0" fmla="*/ 370 w 370"/>
                <a:gd name="T1" fmla="*/ 0 h 230"/>
                <a:gd name="T2" fmla="*/ 0 w 370"/>
                <a:gd name="T3" fmla="*/ 0 h 230"/>
                <a:gd name="T4" fmla="*/ 0 w 370"/>
                <a:gd name="T5" fmla="*/ 230 h 230"/>
                <a:gd name="T6" fmla="*/ 370 w 370"/>
                <a:gd name="T7" fmla="*/ 230 h 230"/>
                <a:gd name="T8" fmla="*/ 370 w 370"/>
                <a:gd name="T9" fmla="*/ 0 h 230"/>
                <a:gd name="T10" fmla="*/ 329 w 370"/>
                <a:gd name="T11" fmla="*/ 197 h 230"/>
                <a:gd name="T12" fmla="*/ 41 w 370"/>
                <a:gd name="T13" fmla="*/ 197 h 230"/>
                <a:gd name="T14" fmla="*/ 41 w 370"/>
                <a:gd name="T15" fmla="*/ 34 h 230"/>
                <a:gd name="T16" fmla="*/ 329 w 370"/>
                <a:gd name="T17" fmla="*/ 34 h 230"/>
                <a:gd name="T18" fmla="*/ 329 w 370"/>
                <a:gd name="T19" fmla="*/ 19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230">
                  <a:moveTo>
                    <a:pt x="370" y="0"/>
                  </a:moveTo>
                  <a:lnTo>
                    <a:pt x="0" y="0"/>
                  </a:lnTo>
                  <a:lnTo>
                    <a:pt x="0" y="230"/>
                  </a:lnTo>
                  <a:lnTo>
                    <a:pt x="370" y="230"/>
                  </a:lnTo>
                  <a:lnTo>
                    <a:pt x="370" y="0"/>
                  </a:lnTo>
                  <a:close/>
                  <a:moveTo>
                    <a:pt x="329" y="197"/>
                  </a:moveTo>
                  <a:lnTo>
                    <a:pt x="41" y="197"/>
                  </a:lnTo>
                  <a:lnTo>
                    <a:pt x="41" y="34"/>
                  </a:lnTo>
                  <a:lnTo>
                    <a:pt x="329" y="34"/>
                  </a:lnTo>
                  <a:lnTo>
                    <a:pt x="329" y="197"/>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44" name="Freeform 153"/>
          <p:cNvSpPr>
            <a:spLocks noEditPoints="1"/>
          </p:cNvSpPr>
          <p:nvPr/>
        </p:nvSpPr>
        <p:spPr bwMode="auto">
          <a:xfrm>
            <a:off x="1714500" y="3660775"/>
            <a:ext cx="239713" cy="261938"/>
          </a:xfrm>
          <a:custGeom>
            <a:avLst/>
            <a:gdLst>
              <a:gd name="T0" fmla="*/ 147 w 282"/>
              <a:gd name="T1" fmla="*/ 0 h 308"/>
              <a:gd name="T2" fmla="*/ 145 w 282"/>
              <a:gd name="T3" fmla="*/ 2 h 308"/>
              <a:gd name="T4" fmla="*/ 3 w 282"/>
              <a:gd name="T5" fmla="*/ 218 h 308"/>
              <a:gd name="T6" fmla="*/ 0 w 282"/>
              <a:gd name="T7" fmla="*/ 218 h 308"/>
              <a:gd name="T8" fmla="*/ 3 w 282"/>
              <a:gd name="T9" fmla="*/ 220 h 308"/>
              <a:gd name="T10" fmla="*/ 133 w 282"/>
              <a:gd name="T11" fmla="*/ 308 h 308"/>
              <a:gd name="T12" fmla="*/ 135 w 282"/>
              <a:gd name="T13" fmla="*/ 308 h 308"/>
              <a:gd name="T14" fmla="*/ 135 w 282"/>
              <a:gd name="T15" fmla="*/ 308 h 308"/>
              <a:gd name="T16" fmla="*/ 280 w 282"/>
              <a:gd name="T17" fmla="*/ 92 h 308"/>
              <a:gd name="T18" fmla="*/ 282 w 282"/>
              <a:gd name="T19" fmla="*/ 90 h 308"/>
              <a:gd name="T20" fmla="*/ 280 w 282"/>
              <a:gd name="T21" fmla="*/ 90 h 308"/>
              <a:gd name="T22" fmla="*/ 249 w 282"/>
              <a:gd name="T23" fmla="*/ 68 h 308"/>
              <a:gd name="T24" fmla="*/ 263 w 282"/>
              <a:gd name="T25" fmla="*/ 47 h 308"/>
              <a:gd name="T26" fmla="*/ 263 w 282"/>
              <a:gd name="T27" fmla="*/ 45 h 308"/>
              <a:gd name="T28" fmla="*/ 263 w 282"/>
              <a:gd name="T29" fmla="*/ 45 h 308"/>
              <a:gd name="T30" fmla="*/ 197 w 282"/>
              <a:gd name="T31" fmla="*/ 0 h 308"/>
              <a:gd name="T32" fmla="*/ 195 w 282"/>
              <a:gd name="T33" fmla="*/ 0 h 308"/>
              <a:gd name="T34" fmla="*/ 195 w 282"/>
              <a:gd name="T35" fmla="*/ 0 h 308"/>
              <a:gd name="T36" fmla="*/ 180 w 282"/>
              <a:gd name="T37" fmla="*/ 24 h 308"/>
              <a:gd name="T38" fmla="*/ 147 w 282"/>
              <a:gd name="T39" fmla="*/ 2 h 308"/>
              <a:gd name="T40" fmla="*/ 147 w 282"/>
              <a:gd name="T41" fmla="*/ 0 h 308"/>
              <a:gd name="T42" fmla="*/ 171 w 282"/>
              <a:gd name="T43" fmla="*/ 211 h 308"/>
              <a:gd name="T44" fmla="*/ 76 w 282"/>
              <a:gd name="T45" fmla="*/ 147 h 308"/>
              <a:gd name="T46" fmla="*/ 109 w 282"/>
              <a:gd name="T47" fmla="*/ 97 h 308"/>
              <a:gd name="T48" fmla="*/ 206 w 282"/>
              <a:gd name="T49" fmla="*/ 161 h 308"/>
              <a:gd name="T50" fmla="*/ 171 w 282"/>
              <a:gd name="T51" fmla="*/ 211 h 308"/>
              <a:gd name="T52" fmla="*/ 128 w 282"/>
              <a:gd name="T53" fmla="*/ 274 h 308"/>
              <a:gd name="T54" fmla="*/ 34 w 282"/>
              <a:gd name="T55" fmla="*/ 211 h 308"/>
              <a:gd name="T56" fmla="*/ 67 w 282"/>
              <a:gd name="T57" fmla="*/ 161 h 308"/>
              <a:gd name="T58" fmla="*/ 164 w 282"/>
              <a:gd name="T59" fmla="*/ 225 h 308"/>
              <a:gd name="T60" fmla="*/ 128 w 282"/>
              <a:gd name="T61" fmla="*/ 27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308">
                <a:moveTo>
                  <a:pt x="147" y="0"/>
                </a:moveTo>
                <a:lnTo>
                  <a:pt x="145" y="2"/>
                </a:lnTo>
                <a:lnTo>
                  <a:pt x="3" y="218"/>
                </a:lnTo>
                <a:lnTo>
                  <a:pt x="0" y="218"/>
                </a:lnTo>
                <a:lnTo>
                  <a:pt x="3" y="220"/>
                </a:lnTo>
                <a:lnTo>
                  <a:pt x="133" y="308"/>
                </a:lnTo>
                <a:lnTo>
                  <a:pt x="135" y="308"/>
                </a:lnTo>
                <a:lnTo>
                  <a:pt x="135" y="308"/>
                </a:lnTo>
                <a:lnTo>
                  <a:pt x="280" y="92"/>
                </a:lnTo>
                <a:lnTo>
                  <a:pt x="282" y="90"/>
                </a:lnTo>
                <a:lnTo>
                  <a:pt x="280" y="90"/>
                </a:lnTo>
                <a:lnTo>
                  <a:pt x="249" y="68"/>
                </a:lnTo>
                <a:lnTo>
                  <a:pt x="263" y="47"/>
                </a:lnTo>
                <a:lnTo>
                  <a:pt x="263" y="45"/>
                </a:lnTo>
                <a:lnTo>
                  <a:pt x="263" y="45"/>
                </a:lnTo>
                <a:lnTo>
                  <a:pt x="197" y="0"/>
                </a:lnTo>
                <a:lnTo>
                  <a:pt x="195" y="0"/>
                </a:lnTo>
                <a:lnTo>
                  <a:pt x="195" y="0"/>
                </a:lnTo>
                <a:lnTo>
                  <a:pt x="180" y="24"/>
                </a:lnTo>
                <a:lnTo>
                  <a:pt x="147" y="2"/>
                </a:lnTo>
                <a:lnTo>
                  <a:pt x="147" y="0"/>
                </a:lnTo>
                <a:close/>
                <a:moveTo>
                  <a:pt x="171" y="211"/>
                </a:moveTo>
                <a:lnTo>
                  <a:pt x="76" y="147"/>
                </a:lnTo>
                <a:lnTo>
                  <a:pt x="109" y="97"/>
                </a:lnTo>
                <a:lnTo>
                  <a:pt x="206" y="161"/>
                </a:lnTo>
                <a:lnTo>
                  <a:pt x="171" y="211"/>
                </a:lnTo>
                <a:close/>
                <a:moveTo>
                  <a:pt x="128" y="274"/>
                </a:moveTo>
                <a:lnTo>
                  <a:pt x="34" y="211"/>
                </a:lnTo>
                <a:lnTo>
                  <a:pt x="67" y="161"/>
                </a:lnTo>
                <a:lnTo>
                  <a:pt x="164" y="225"/>
                </a:lnTo>
                <a:lnTo>
                  <a:pt x="128" y="274"/>
                </a:ln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61" name="Group 381"/>
          <p:cNvGrpSpPr/>
          <p:nvPr/>
        </p:nvGrpSpPr>
        <p:grpSpPr>
          <a:xfrm>
            <a:off x="35590" y="3680570"/>
            <a:ext cx="250989" cy="253540"/>
            <a:chOff x="3659188" y="4076700"/>
            <a:chExt cx="468313" cy="473075"/>
          </a:xfrm>
          <a:solidFill>
            <a:schemeClr val="bg1">
              <a:lumMod val="65000"/>
            </a:schemeClr>
          </a:solidFill>
        </p:grpSpPr>
        <p:sp>
          <p:nvSpPr>
            <p:cNvPr id="146" name="Freeform 154"/>
            <p:cNvSpPr>
              <a:spLocks noEditPoints="1"/>
            </p:cNvSpPr>
            <p:nvPr/>
          </p:nvSpPr>
          <p:spPr bwMode="auto">
            <a:xfrm>
              <a:off x="3659188" y="4076700"/>
              <a:ext cx="225425" cy="473075"/>
            </a:xfrm>
            <a:custGeom>
              <a:avLst/>
              <a:gdLst>
                <a:gd name="T0" fmla="*/ 1 w 60"/>
                <a:gd name="T1" fmla="*/ 122 h 126"/>
                <a:gd name="T2" fmla="*/ 30 w 60"/>
                <a:gd name="T3" fmla="*/ 108 h 126"/>
                <a:gd name="T4" fmla="*/ 59 w 60"/>
                <a:gd name="T5" fmla="*/ 122 h 126"/>
                <a:gd name="T6" fmla="*/ 60 w 60"/>
                <a:gd name="T7" fmla="*/ 122 h 126"/>
                <a:gd name="T8" fmla="*/ 60 w 60"/>
                <a:gd name="T9" fmla="*/ 27 h 126"/>
                <a:gd name="T10" fmla="*/ 59 w 60"/>
                <a:gd name="T11" fmla="*/ 13 h 126"/>
                <a:gd name="T12" fmla="*/ 30 w 60"/>
                <a:gd name="T13" fmla="*/ 0 h 126"/>
                <a:gd name="T14" fmla="*/ 1 w 60"/>
                <a:gd name="T15" fmla="*/ 13 h 126"/>
                <a:gd name="T16" fmla="*/ 0 w 60"/>
                <a:gd name="T17" fmla="*/ 27 h 126"/>
                <a:gd name="T18" fmla="*/ 0 w 60"/>
                <a:gd name="T19" fmla="*/ 122 h 126"/>
                <a:gd name="T20" fmla="*/ 1 w 60"/>
                <a:gd name="T21" fmla="*/ 122 h 126"/>
                <a:gd name="T22" fmla="*/ 9 w 60"/>
                <a:gd name="T23" fmla="*/ 21 h 126"/>
                <a:gd name="T24" fmla="*/ 30 w 60"/>
                <a:gd name="T25" fmla="*/ 17 h 126"/>
                <a:gd name="T26" fmla="*/ 50 w 60"/>
                <a:gd name="T27" fmla="*/ 21 h 126"/>
                <a:gd name="T28" fmla="*/ 51 w 60"/>
                <a:gd name="T29" fmla="*/ 23 h 126"/>
                <a:gd name="T30" fmla="*/ 50 w 60"/>
                <a:gd name="T31" fmla="*/ 24 h 126"/>
                <a:gd name="T32" fmla="*/ 49 w 60"/>
                <a:gd name="T33" fmla="*/ 24 h 126"/>
                <a:gd name="T34" fmla="*/ 45 w 60"/>
                <a:gd name="T35" fmla="*/ 22 h 126"/>
                <a:gd name="T36" fmla="*/ 30 w 60"/>
                <a:gd name="T37" fmla="*/ 20 h 126"/>
                <a:gd name="T38" fmla="*/ 15 w 60"/>
                <a:gd name="T39" fmla="*/ 22 h 126"/>
                <a:gd name="T40" fmla="*/ 11 w 60"/>
                <a:gd name="T41" fmla="*/ 24 h 126"/>
                <a:gd name="T42" fmla="*/ 9 w 60"/>
                <a:gd name="T43" fmla="*/ 23 h 126"/>
                <a:gd name="T44" fmla="*/ 9 w 60"/>
                <a:gd name="T45" fmla="*/ 21 h 126"/>
                <a:gd name="T46" fmla="*/ 9 w 60"/>
                <a:gd name="T47" fmla="*/ 38 h 126"/>
                <a:gd name="T48" fmla="*/ 30 w 60"/>
                <a:gd name="T49" fmla="*/ 34 h 126"/>
                <a:gd name="T50" fmla="*/ 50 w 60"/>
                <a:gd name="T51" fmla="*/ 38 h 126"/>
                <a:gd name="T52" fmla="*/ 51 w 60"/>
                <a:gd name="T53" fmla="*/ 40 h 126"/>
                <a:gd name="T54" fmla="*/ 50 w 60"/>
                <a:gd name="T55" fmla="*/ 41 h 126"/>
                <a:gd name="T56" fmla="*/ 49 w 60"/>
                <a:gd name="T57" fmla="*/ 41 h 126"/>
                <a:gd name="T58" fmla="*/ 45 w 60"/>
                <a:gd name="T59" fmla="*/ 39 h 126"/>
                <a:gd name="T60" fmla="*/ 30 w 60"/>
                <a:gd name="T61" fmla="*/ 37 h 126"/>
                <a:gd name="T62" fmla="*/ 15 w 60"/>
                <a:gd name="T63" fmla="*/ 39 h 126"/>
                <a:gd name="T64" fmla="*/ 11 w 60"/>
                <a:gd name="T65" fmla="*/ 41 h 126"/>
                <a:gd name="T66" fmla="*/ 9 w 60"/>
                <a:gd name="T67" fmla="*/ 40 h 126"/>
                <a:gd name="T68" fmla="*/ 9 w 60"/>
                <a:gd name="T69" fmla="*/ 38 h 126"/>
                <a:gd name="T70" fmla="*/ 9 w 60"/>
                <a:gd name="T71" fmla="*/ 55 h 126"/>
                <a:gd name="T72" fmla="*/ 30 w 60"/>
                <a:gd name="T73" fmla="*/ 51 h 126"/>
                <a:gd name="T74" fmla="*/ 50 w 60"/>
                <a:gd name="T75" fmla="*/ 55 h 126"/>
                <a:gd name="T76" fmla="*/ 51 w 60"/>
                <a:gd name="T77" fmla="*/ 57 h 126"/>
                <a:gd name="T78" fmla="*/ 50 w 60"/>
                <a:gd name="T79" fmla="*/ 58 h 126"/>
                <a:gd name="T80" fmla="*/ 49 w 60"/>
                <a:gd name="T81" fmla="*/ 58 h 126"/>
                <a:gd name="T82" fmla="*/ 45 w 60"/>
                <a:gd name="T83" fmla="*/ 56 h 126"/>
                <a:gd name="T84" fmla="*/ 30 w 60"/>
                <a:gd name="T85" fmla="*/ 54 h 126"/>
                <a:gd name="T86" fmla="*/ 15 w 60"/>
                <a:gd name="T87" fmla="*/ 56 h 126"/>
                <a:gd name="T88" fmla="*/ 11 w 60"/>
                <a:gd name="T89" fmla="*/ 58 h 126"/>
                <a:gd name="T90" fmla="*/ 9 w 60"/>
                <a:gd name="T91" fmla="*/ 57 h 126"/>
                <a:gd name="T92" fmla="*/ 9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2"/>
                  </a:moveTo>
                  <a:cubicBezTo>
                    <a:pt x="4" y="111"/>
                    <a:pt x="16" y="108"/>
                    <a:pt x="30" y="108"/>
                  </a:cubicBezTo>
                  <a:cubicBezTo>
                    <a:pt x="44" y="108"/>
                    <a:pt x="55" y="111"/>
                    <a:pt x="59" y="122"/>
                  </a:cubicBez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moveTo>
                    <a:pt x="9" y="21"/>
                  </a:moveTo>
                  <a:cubicBezTo>
                    <a:pt x="14" y="18"/>
                    <a:pt x="21" y="17"/>
                    <a:pt x="30" y="17"/>
                  </a:cubicBezTo>
                  <a:cubicBezTo>
                    <a:pt x="39" y="17"/>
                    <a:pt x="45" y="18"/>
                    <a:pt x="50" y="21"/>
                  </a:cubicBezTo>
                  <a:cubicBezTo>
                    <a:pt x="51" y="21"/>
                    <a:pt x="52" y="22"/>
                    <a:pt x="51" y="23"/>
                  </a:cubicBez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9" y="21"/>
                  </a:cubicBezTo>
                  <a:moveTo>
                    <a:pt x="9" y="38"/>
                  </a:moveTo>
                  <a:cubicBezTo>
                    <a:pt x="14" y="35"/>
                    <a:pt x="21" y="34"/>
                    <a:pt x="30" y="34"/>
                  </a:cubicBezTo>
                  <a:cubicBezTo>
                    <a:pt x="39" y="34"/>
                    <a:pt x="45" y="35"/>
                    <a:pt x="50" y="38"/>
                  </a:cubicBezTo>
                  <a:cubicBezTo>
                    <a:pt x="51" y="38"/>
                    <a:pt x="52" y="39"/>
                    <a:pt x="51" y="40"/>
                  </a:cubicBez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9" y="38"/>
                  </a:cubicBezTo>
                  <a:moveTo>
                    <a:pt x="9" y="55"/>
                  </a:moveTo>
                  <a:cubicBezTo>
                    <a:pt x="14" y="52"/>
                    <a:pt x="21" y="51"/>
                    <a:pt x="30" y="51"/>
                  </a:cubicBezTo>
                  <a:cubicBezTo>
                    <a:pt x="39" y="51"/>
                    <a:pt x="45" y="52"/>
                    <a:pt x="50" y="55"/>
                  </a:cubicBezTo>
                  <a:cubicBezTo>
                    <a:pt x="51" y="55"/>
                    <a:pt x="52" y="56"/>
                    <a:pt x="51" y="57"/>
                  </a:cubicBez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9" y="55"/>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55"/>
            <p:cNvSpPr>
              <a:spLocks noEditPoints="1"/>
            </p:cNvSpPr>
            <p:nvPr/>
          </p:nvSpPr>
          <p:spPr bwMode="auto">
            <a:xfrm>
              <a:off x="3902076" y="4076700"/>
              <a:ext cx="225425" cy="473075"/>
            </a:xfrm>
            <a:custGeom>
              <a:avLst/>
              <a:gdLst>
                <a:gd name="T0" fmla="*/ 59 w 60"/>
                <a:gd name="T1" fmla="*/ 122 h 126"/>
                <a:gd name="T2" fmla="*/ 60 w 60"/>
                <a:gd name="T3" fmla="*/ 122 h 126"/>
                <a:gd name="T4" fmla="*/ 60 w 60"/>
                <a:gd name="T5" fmla="*/ 27 h 126"/>
                <a:gd name="T6" fmla="*/ 59 w 60"/>
                <a:gd name="T7" fmla="*/ 13 h 126"/>
                <a:gd name="T8" fmla="*/ 30 w 60"/>
                <a:gd name="T9" fmla="*/ 0 h 126"/>
                <a:gd name="T10" fmla="*/ 1 w 60"/>
                <a:gd name="T11" fmla="*/ 13 h 126"/>
                <a:gd name="T12" fmla="*/ 0 w 60"/>
                <a:gd name="T13" fmla="*/ 27 h 126"/>
                <a:gd name="T14" fmla="*/ 0 w 60"/>
                <a:gd name="T15" fmla="*/ 122 h 126"/>
                <a:gd name="T16" fmla="*/ 1 w 60"/>
                <a:gd name="T17" fmla="*/ 122 h 126"/>
                <a:gd name="T18" fmla="*/ 30 w 60"/>
                <a:gd name="T19" fmla="*/ 108 h 126"/>
                <a:gd name="T20" fmla="*/ 59 w 60"/>
                <a:gd name="T21" fmla="*/ 122 h 126"/>
                <a:gd name="T22" fmla="*/ 51 w 60"/>
                <a:gd name="T23" fmla="*/ 57 h 126"/>
                <a:gd name="T24" fmla="*/ 50 w 60"/>
                <a:gd name="T25" fmla="*/ 58 h 126"/>
                <a:gd name="T26" fmla="*/ 49 w 60"/>
                <a:gd name="T27" fmla="*/ 58 h 126"/>
                <a:gd name="T28" fmla="*/ 45 w 60"/>
                <a:gd name="T29" fmla="*/ 56 h 126"/>
                <a:gd name="T30" fmla="*/ 30 w 60"/>
                <a:gd name="T31" fmla="*/ 54 h 126"/>
                <a:gd name="T32" fmla="*/ 15 w 60"/>
                <a:gd name="T33" fmla="*/ 56 h 126"/>
                <a:gd name="T34" fmla="*/ 11 w 60"/>
                <a:gd name="T35" fmla="*/ 58 h 126"/>
                <a:gd name="T36" fmla="*/ 9 w 60"/>
                <a:gd name="T37" fmla="*/ 57 h 126"/>
                <a:gd name="T38" fmla="*/ 10 w 60"/>
                <a:gd name="T39" fmla="*/ 55 h 126"/>
                <a:gd name="T40" fmla="*/ 30 w 60"/>
                <a:gd name="T41" fmla="*/ 51 h 126"/>
                <a:gd name="T42" fmla="*/ 51 w 60"/>
                <a:gd name="T43" fmla="*/ 55 h 126"/>
                <a:gd name="T44" fmla="*/ 51 w 60"/>
                <a:gd name="T45" fmla="*/ 57 h 126"/>
                <a:gd name="T46" fmla="*/ 51 w 60"/>
                <a:gd name="T47" fmla="*/ 40 h 126"/>
                <a:gd name="T48" fmla="*/ 50 w 60"/>
                <a:gd name="T49" fmla="*/ 41 h 126"/>
                <a:gd name="T50" fmla="*/ 49 w 60"/>
                <a:gd name="T51" fmla="*/ 41 h 126"/>
                <a:gd name="T52" fmla="*/ 45 w 60"/>
                <a:gd name="T53" fmla="*/ 39 h 126"/>
                <a:gd name="T54" fmla="*/ 30 w 60"/>
                <a:gd name="T55" fmla="*/ 37 h 126"/>
                <a:gd name="T56" fmla="*/ 15 w 60"/>
                <a:gd name="T57" fmla="*/ 39 h 126"/>
                <a:gd name="T58" fmla="*/ 11 w 60"/>
                <a:gd name="T59" fmla="*/ 41 h 126"/>
                <a:gd name="T60" fmla="*/ 9 w 60"/>
                <a:gd name="T61" fmla="*/ 40 h 126"/>
                <a:gd name="T62" fmla="*/ 10 w 60"/>
                <a:gd name="T63" fmla="*/ 38 h 126"/>
                <a:gd name="T64" fmla="*/ 30 w 60"/>
                <a:gd name="T65" fmla="*/ 34 h 126"/>
                <a:gd name="T66" fmla="*/ 51 w 60"/>
                <a:gd name="T67" fmla="*/ 38 h 126"/>
                <a:gd name="T68" fmla="*/ 51 w 60"/>
                <a:gd name="T69" fmla="*/ 40 h 126"/>
                <a:gd name="T70" fmla="*/ 51 w 60"/>
                <a:gd name="T71" fmla="*/ 23 h 126"/>
                <a:gd name="T72" fmla="*/ 50 w 60"/>
                <a:gd name="T73" fmla="*/ 24 h 126"/>
                <a:gd name="T74" fmla="*/ 49 w 60"/>
                <a:gd name="T75" fmla="*/ 24 h 126"/>
                <a:gd name="T76" fmla="*/ 45 w 60"/>
                <a:gd name="T77" fmla="*/ 22 h 126"/>
                <a:gd name="T78" fmla="*/ 30 w 60"/>
                <a:gd name="T79" fmla="*/ 20 h 126"/>
                <a:gd name="T80" fmla="*/ 15 w 60"/>
                <a:gd name="T81" fmla="*/ 22 h 126"/>
                <a:gd name="T82" fmla="*/ 11 w 60"/>
                <a:gd name="T83" fmla="*/ 24 h 126"/>
                <a:gd name="T84" fmla="*/ 9 w 60"/>
                <a:gd name="T85" fmla="*/ 23 h 126"/>
                <a:gd name="T86" fmla="*/ 10 w 60"/>
                <a:gd name="T87" fmla="*/ 21 h 126"/>
                <a:gd name="T88" fmla="*/ 30 w 60"/>
                <a:gd name="T89" fmla="*/ 17 h 126"/>
                <a:gd name="T90" fmla="*/ 51 w 60"/>
                <a:gd name="T91" fmla="*/ 21 h 126"/>
                <a:gd name="T92" fmla="*/ 51 w 60"/>
                <a:gd name="T93"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2"/>
                  </a:move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cubicBezTo>
                    <a:pt x="4" y="111"/>
                    <a:pt x="16" y="108"/>
                    <a:pt x="30" y="108"/>
                  </a:cubicBezTo>
                  <a:cubicBezTo>
                    <a:pt x="44" y="108"/>
                    <a:pt x="56" y="111"/>
                    <a:pt x="59" y="122"/>
                  </a:cubicBezTo>
                  <a:moveTo>
                    <a:pt x="51" y="57"/>
                  </a:move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10" y="55"/>
                  </a:cubicBezTo>
                  <a:cubicBezTo>
                    <a:pt x="15" y="52"/>
                    <a:pt x="21" y="51"/>
                    <a:pt x="30" y="51"/>
                  </a:cubicBezTo>
                  <a:cubicBezTo>
                    <a:pt x="39" y="51"/>
                    <a:pt x="46" y="52"/>
                    <a:pt x="51" y="55"/>
                  </a:cubicBezTo>
                  <a:cubicBezTo>
                    <a:pt x="51" y="55"/>
                    <a:pt x="52" y="56"/>
                    <a:pt x="51" y="57"/>
                  </a:cubicBezTo>
                  <a:moveTo>
                    <a:pt x="51" y="40"/>
                  </a:move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10" y="38"/>
                  </a:cubicBezTo>
                  <a:cubicBezTo>
                    <a:pt x="15" y="35"/>
                    <a:pt x="21" y="34"/>
                    <a:pt x="30" y="34"/>
                  </a:cubicBezTo>
                  <a:cubicBezTo>
                    <a:pt x="39" y="34"/>
                    <a:pt x="46" y="35"/>
                    <a:pt x="51" y="38"/>
                  </a:cubicBezTo>
                  <a:cubicBezTo>
                    <a:pt x="51" y="38"/>
                    <a:pt x="52" y="39"/>
                    <a:pt x="51" y="40"/>
                  </a:cubicBezTo>
                  <a:moveTo>
                    <a:pt x="51" y="23"/>
                  </a:move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10" y="21"/>
                  </a:cubicBezTo>
                  <a:cubicBezTo>
                    <a:pt x="15" y="18"/>
                    <a:pt x="21" y="17"/>
                    <a:pt x="30" y="17"/>
                  </a:cubicBezTo>
                  <a:cubicBezTo>
                    <a:pt x="39" y="17"/>
                    <a:pt x="46" y="18"/>
                    <a:pt x="51" y="21"/>
                  </a:cubicBezTo>
                  <a:cubicBezTo>
                    <a:pt x="51" y="21"/>
                    <a:pt x="52" y="22"/>
                    <a:pt x="51" y="23"/>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2" name="Group 377"/>
          <p:cNvGrpSpPr/>
          <p:nvPr/>
        </p:nvGrpSpPr>
        <p:grpSpPr>
          <a:xfrm>
            <a:off x="1040390" y="2520073"/>
            <a:ext cx="193134" cy="209298"/>
            <a:chOff x="5534026" y="1911350"/>
            <a:chExt cx="360362" cy="390525"/>
          </a:xfrm>
          <a:solidFill>
            <a:schemeClr val="bg1">
              <a:lumMod val="65000"/>
            </a:schemeClr>
          </a:solidFill>
        </p:grpSpPr>
        <p:sp>
          <p:nvSpPr>
            <p:cNvPr id="149" name="Freeform 156"/>
            <p:cNvSpPr/>
            <p:nvPr/>
          </p:nvSpPr>
          <p:spPr bwMode="auto">
            <a:xfrm>
              <a:off x="5534026" y="1911350"/>
              <a:ext cx="344488" cy="206375"/>
            </a:xfrm>
            <a:custGeom>
              <a:avLst/>
              <a:gdLst>
                <a:gd name="T0" fmla="*/ 26 w 92"/>
                <a:gd name="T1" fmla="*/ 30 h 55"/>
                <a:gd name="T2" fmla="*/ 65 w 92"/>
                <a:gd name="T3" fmla="*/ 25 h 55"/>
                <a:gd name="T4" fmla="*/ 56 w 92"/>
                <a:gd name="T5" fmla="*/ 34 h 55"/>
                <a:gd name="T6" fmla="*/ 59 w 92"/>
                <a:gd name="T7" fmla="*/ 41 h 55"/>
                <a:gd name="T8" fmla="*/ 81 w 92"/>
                <a:gd name="T9" fmla="*/ 41 h 55"/>
                <a:gd name="T10" fmla="*/ 83 w 92"/>
                <a:gd name="T11" fmla="*/ 41 h 55"/>
                <a:gd name="T12" fmla="*/ 85 w 92"/>
                <a:gd name="T13" fmla="*/ 41 h 55"/>
                <a:gd name="T14" fmla="*/ 90 w 92"/>
                <a:gd name="T15" fmla="*/ 41 h 55"/>
                <a:gd name="T16" fmla="*/ 92 w 92"/>
                <a:gd name="T17" fmla="*/ 38 h 55"/>
                <a:gd name="T18" fmla="*/ 92 w 92"/>
                <a:gd name="T19" fmla="*/ 7 h 55"/>
                <a:gd name="T20" fmla="*/ 86 w 92"/>
                <a:gd name="T21" fmla="*/ 5 h 55"/>
                <a:gd name="T22" fmla="*/ 77 w 92"/>
                <a:gd name="T23" fmla="*/ 14 h 55"/>
                <a:gd name="T24" fmla="*/ 14 w 92"/>
                <a:gd name="T25" fmla="*/ 19 h 55"/>
                <a:gd name="T26" fmla="*/ 0 w 92"/>
                <a:gd name="T27" fmla="*/ 55 h 55"/>
                <a:gd name="T28" fmla="*/ 17 w 92"/>
                <a:gd name="T29" fmla="*/ 55 h 55"/>
                <a:gd name="T30" fmla="*/ 26 w 92"/>
                <a:gd name="T31"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26" y="30"/>
                  </a:moveTo>
                  <a:cubicBezTo>
                    <a:pt x="36" y="19"/>
                    <a:pt x="53" y="18"/>
                    <a:pt x="65" y="25"/>
                  </a:cubicBezTo>
                  <a:cubicBezTo>
                    <a:pt x="61" y="29"/>
                    <a:pt x="56" y="34"/>
                    <a:pt x="56" y="34"/>
                  </a:cubicBezTo>
                  <a:cubicBezTo>
                    <a:pt x="53" y="38"/>
                    <a:pt x="57" y="41"/>
                    <a:pt x="59" y="41"/>
                  </a:cubicBezTo>
                  <a:cubicBezTo>
                    <a:pt x="81" y="41"/>
                    <a:pt x="81" y="41"/>
                    <a:pt x="81" y="41"/>
                  </a:cubicBezTo>
                  <a:cubicBezTo>
                    <a:pt x="82" y="41"/>
                    <a:pt x="83" y="41"/>
                    <a:pt x="83" y="41"/>
                  </a:cubicBezTo>
                  <a:cubicBezTo>
                    <a:pt x="85" y="41"/>
                    <a:pt x="85" y="41"/>
                    <a:pt x="85" y="41"/>
                  </a:cubicBezTo>
                  <a:cubicBezTo>
                    <a:pt x="90" y="41"/>
                    <a:pt x="90" y="41"/>
                    <a:pt x="90" y="41"/>
                  </a:cubicBezTo>
                  <a:cubicBezTo>
                    <a:pt x="91" y="41"/>
                    <a:pt x="92" y="40"/>
                    <a:pt x="92" y="38"/>
                  </a:cubicBezTo>
                  <a:cubicBezTo>
                    <a:pt x="92" y="7"/>
                    <a:pt x="92" y="7"/>
                    <a:pt x="92" y="7"/>
                  </a:cubicBezTo>
                  <a:cubicBezTo>
                    <a:pt x="92" y="5"/>
                    <a:pt x="89" y="2"/>
                    <a:pt x="86" y="5"/>
                  </a:cubicBezTo>
                  <a:cubicBezTo>
                    <a:pt x="86" y="5"/>
                    <a:pt x="80" y="10"/>
                    <a:pt x="77" y="14"/>
                  </a:cubicBezTo>
                  <a:cubicBezTo>
                    <a:pt x="58" y="0"/>
                    <a:pt x="31" y="2"/>
                    <a:pt x="14" y="19"/>
                  </a:cubicBezTo>
                  <a:cubicBezTo>
                    <a:pt x="5" y="29"/>
                    <a:pt x="0" y="42"/>
                    <a:pt x="0" y="55"/>
                  </a:cubicBezTo>
                  <a:cubicBezTo>
                    <a:pt x="17" y="55"/>
                    <a:pt x="17" y="55"/>
                    <a:pt x="17" y="55"/>
                  </a:cubicBezTo>
                  <a:cubicBezTo>
                    <a:pt x="16" y="46"/>
                    <a:pt x="19" y="37"/>
                    <a:pt x="26" y="30"/>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57"/>
            <p:cNvSpPr/>
            <p:nvPr/>
          </p:nvSpPr>
          <p:spPr bwMode="auto">
            <a:xfrm>
              <a:off x="5548313" y="2095500"/>
              <a:ext cx="346075" cy="206375"/>
            </a:xfrm>
            <a:custGeom>
              <a:avLst/>
              <a:gdLst>
                <a:gd name="T0" fmla="*/ 75 w 92"/>
                <a:gd name="T1" fmla="*/ 0 h 55"/>
                <a:gd name="T2" fmla="*/ 66 w 92"/>
                <a:gd name="T3" fmla="*/ 25 h 55"/>
                <a:gd name="T4" fmla="*/ 27 w 92"/>
                <a:gd name="T5" fmla="*/ 30 h 55"/>
                <a:gd name="T6" fmla="*/ 36 w 92"/>
                <a:gd name="T7" fmla="*/ 21 h 55"/>
                <a:gd name="T8" fmla="*/ 33 w 92"/>
                <a:gd name="T9" fmla="*/ 14 h 55"/>
                <a:gd name="T10" fmla="*/ 11 w 92"/>
                <a:gd name="T11" fmla="*/ 14 h 55"/>
                <a:gd name="T12" fmla="*/ 8 w 92"/>
                <a:gd name="T13" fmla="*/ 14 h 55"/>
                <a:gd name="T14" fmla="*/ 6 w 92"/>
                <a:gd name="T15" fmla="*/ 14 h 55"/>
                <a:gd name="T16" fmla="*/ 2 w 92"/>
                <a:gd name="T17" fmla="*/ 14 h 55"/>
                <a:gd name="T18" fmla="*/ 0 w 92"/>
                <a:gd name="T19" fmla="*/ 17 h 55"/>
                <a:gd name="T20" fmla="*/ 0 w 92"/>
                <a:gd name="T21" fmla="*/ 48 h 55"/>
                <a:gd name="T22" fmla="*/ 6 w 92"/>
                <a:gd name="T23" fmla="*/ 50 h 55"/>
                <a:gd name="T24" fmla="*/ 15 w 92"/>
                <a:gd name="T25" fmla="*/ 41 h 55"/>
                <a:gd name="T26" fmla="*/ 77 w 92"/>
                <a:gd name="T27" fmla="*/ 36 h 55"/>
                <a:gd name="T28" fmla="*/ 91 w 92"/>
                <a:gd name="T29" fmla="*/ 0 h 55"/>
                <a:gd name="T30" fmla="*/ 75 w 92"/>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75" y="0"/>
                  </a:moveTo>
                  <a:cubicBezTo>
                    <a:pt x="76" y="9"/>
                    <a:pt x="73" y="18"/>
                    <a:pt x="66" y="25"/>
                  </a:cubicBezTo>
                  <a:cubicBezTo>
                    <a:pt x="55" y="36"/>
                    <a:pt x="39" y="37"/>
                    <a:pt x="27" y="30"/>
                  </a:cubicBezTo>
                  <a:cubicBezTo>
                    <a:pt x="31" y="26"/>
                    <a:pt x="36" y="21"/>
                    <a:pt x="36" y="21"/>
                  </a:cubicBezTo>
                  <a:cubicBezTo>
                    <a:pt x="39" y="17"/>
                    <a:pt x="35" y="14"/>
                    <a:pt x="33" y="14"/>
                  </a:cubicBezTo>
                  <a:cubicBezTo>
                    <a:pt x="11" y="14"/>
                    <a:pt x="11" y="14"/>
                    <a:pt x="11" y="14"/>
                  </a:cubicBezTo>
                  <a:cubicBezTo>
                    <a:pt x="9" y="14"/>
                    <a:pt x="8" y="14"/>
                    <a:pt x="8" y="14"/>
                  </a:cubicBezTo>
                  <a:cubicBezTo>
                    <a:pt x="6" y="14"/>
                    <a:pt x="6" y="14"/>
                    <a:pt x="6" y="14"/>
                  </a:cubicBezTo>
                  <a:cubicBezTo>
                    <a:pt x="2" y="14"/>
                    <a:pt x="2" y="14"/>
                    <a:pt x="2" y="14"/>
                  </a:cubicBezTo>
                  <a:cubicBezTo>
                    <a:pt x="1" y="14"/>
                    <a:pt x="0" y="15"/>
                    <a:pt x="0" y="17"/>
                  </a:cubicBezTo>
                  <a:cubicBezTo>
                    <a:pt x="0" y="48"/>
                    <a:pt x="0" y="48"/>
                    <a:pt x="0" y="48"/>
                  </a:cubicBezTo>
                  <a:cubicBezTo>
                    <a:pt x="0" y="50"/>
                    <a:pt x="3" y="53"/>
                    <a:pt x="6" y="50"/>
                  </a:cubicBezTo>
                  <a:cubicBezTo>
                    <a:pt x="6" y="50"/>
                    <a:pt x="11" y="45"/>
                    <a:pt x="15" y="41"/>
                  </a:cubicBezTo>
                  <a:cubicBezTo>
                    <a:pt x="34" y="55"/>
                    <a:pt x="60" y="53"/>
                    <a:pt x="77" y="36"/>
                  </a:cubicBezTo>
                  <a:cubicBezTo>
                    <a:pt x="87" y="26"/>
                    <a:pt x="92" y="13"/>
                    <a:pt x="91" y="0"/>
                  </a:cubicBezTo>
                  <a:cubicBezTo>
                    <a:pt x="75" y="0"/>
                    <a:pt x="75" y="0"/>
                    <a:pt x="75"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51" name="Freeform 158"/>
          <p:cNvSpPr>
            <a:spLocks noEditPoints="1"/>
          </p:cNvSpPr>
          <p:nvPr/>
        </p:nvSpPr>
        <p:spPr bwMode="auto">
          <a:xfrm>
            <a:off x="1847850" y="2995613"/>
            <a:ext cx="369888" cy="328613"/>
          </a:xfrm>
          <a:custGeom>
            <a:avLst/>
            <a:gdLst>
              <a:gd name="T0" fmla="*/ 162 w 184"/>
              <a:gd name="T1" fmla="*/ 0 h 163"/>
              <a:gd name="T2" fmla="*/ 21 w 184"/>
              <a:gd name="T3" fmla="*/ 0 h 163"/>
              <a:gd name="T4" fmla="*/ 0 w 184"/>
              <a:gd name="T5" fmla="*/ 21 h 163"/>
              <a:gd name="T6" fmla="*/ 0 w 184"/>
              <a:gd name="T7" fmla="*/ 97 h 163"/>
              <a:gd name="T8" fmla="*/ 21 w 184"/>
              <a:gd name="T9" fmla="*/ 119 h 163"/>
              <a:gd name="T10" fmla="*/ 32 w 184"/>
              <a:gd name="T11" fmla="*/ 119 h 163"/>
              <a:gd name="T12" fmla="*/ 32 w 184"/>
              <a:gd name="T13" fmla="*/ 157 h 163"/>
              <a:gd name="T14" fmla="*/ 34 w 184"/>
              <a:gd name="T15" fmla="*/ 161 h 163"/>
              <a:gd name="T16" fmla="*/ 42 w 184"/>
              <a:gd name="T17" fmla="*/ 161 h 163"/>
              <a:gd name="T18" fmla="*/ 86 w 184"/>
              <a:gd name="T19" fmla="*/ 119 h 163"/>
              <a:gd name="T20" fmla="*/ 162 w 184"/>
              <a:gd name="T21" fmla="*/ 119 h 163"/>
              <a:gd name="T22" fmla="*/ 184 w 184"/>
              <a:gd name="T23" fmla="*/ 97 h 163"/>
              <a:gd name="T24" fmla="*/ 184 w 184"/>
              <a:gd name="T25" fmla="*/ 21 h 163"/>
              <a:gd name="T26" fmla="*/ 162 w 184"/>
              <a:gd name="T27" fmla="*/ 0 h 163"/>
              <a:gd name="T28" fmla="*/ 38 w 184"/>
              <a:gd name="T29" fmla="*/ 32 h 163"/>
              <a:gd name="T30" fmla="*/ 124 w 184"/>
              <a:gd name="T31" fmla="*/ 32 h 163"/>
              <a:gd name="T32" fmla="*/ 130 w 184"/>
              <a:gd name="T33" fmla="*/ 38 h 163"/>
              <a:gd name="T34" fmla="*/ 124 w 184"/>
              <a:gd name="T35" fmla="*/ 43 h 163"/>
              <a:gd name="T36" fmla="*/ 38 w 184"/>
              <a:gd name="T37" fmla="*/ 43 h 163"/>
              <a:gd name="T38" fmla="*/ 32 w 184"/>
              <a:gd name="T39" fmla="*/ 38 h 163"/>
              <a:gd name="T40" fmla="*/ 38 w 184"/>
              <a:gd name="T41" fmla="*/ 32 h 163"/>
              <a:gd name="T42" fmla="*/ 81 w 184"/>
              <a:gd name="T43" fmla="*/ 86 h 163"/>
              <a:gd name="T44" fmla="*/ 38 w 184"/>
              <a:gd name="T45" fmla="*/ 86 h 163"/>
              <a:gd name="T46" fmla="*/ 32 w 184"/>
              <a:gd name="T47" fmla="*/ 81 h 163"/>
              <a:gd name="T48" fmla="*/ 38 w 184"/>
              <a:gd name="T49" fmla="*/ 76 h 163"/>
              <a:gd name="T50" fmla="*/ 81 w 184"/>
              <a:gd name="T51" fmla="*/ 76 h 163"/>
              <a:gd name="T52" fmla="*/ 86 w 184"/>
              <a:gd name="T53" fmla="*/ 81 h 163"/>
              <a:gd name="T54" fmla="*/ 81 w 184"/>
              <a:gd name="T55" fmla="*/ 86 h 163"/>
              <a:gd name="T56" fmla="*/ 146 w 184"/>
              <a:gd name="T57" fmla="*/ 65 h 163"/>
              <a:gd name="T58" fmla="*/ 38 w 184"/>
              <a:gd name="T59" fmla="*/ 65 h 163"/>
              <a:gd name="T60" fmla="*/ 32 w 184"/>
              <a:gd name="T61" fmla="*/ 59 h 163"/>
              <a:gd name="T62" fmla="*/ 38 w 184"/>
              <a:gd name="T63" fmla="*/ 54 h 163"/>
              <a:gd name="T64" fmla="*/ 146 w 184"/>
              <a:gd name="T65" fmla="*/ 54 h 163"/>
              <a:gd name="T66" fmla="*/ 151 w 184"/>
              <a:gd name="T67" fmla="*/ 59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2" y="0"/>
                </a:moveTo>
                <a:cubicBezTo>
                  <a:pt x="21" y="0"/>
                  <a:pt x="21" y="0"/>
                  <a:pt x="21" y="0"/>
                </a:cubicBezTo>
                <a:cubicBezTo>
                  <a:pt x="9" y="0"/>
                  <a:pt x="0" y="9"/>
                  <a:pt x="0" y="21"/>
                </a:cubicBezTo>
                <a:cubicBezTo>
                  <a:pt x="0" y="97"/>
                  <a:pt x="0" y="97"/>
                  <a:pt x="0" y="97"/>
                </a:cubicBezTo>
                <a:cubicBezTo>
                  <a:pt x="0" y="109"/>
                  <a:pt x="9" y="119"/>
                  <a:pt x="21" y="119"/>
                </a:cubicBezTo>
                <a:cubicBezTo>
                  <a:pt x="32" y="119"/>
                  <a:pt x="32" y="119"/>
                  <a:pt x="32" y="119"/>
                </a:cubicBezTo>
                <a:cubicBezTo>
                  <a:pt x="32" y="157"/>
                  <a:pt x="32" y="157"/>
                  <a:pt x="32" y="157"/>
                </a:cubicBezTo>
                <a:cubicBezTo>
                  <a:pt x="32" y="158"/>
                  <a:pt x="33" y="160"/>
                  <a:pt x="34" y="161"/>
                </a:cubicBezTo>
                <a:cubicBezTo>
                  <a:pt x="36" y="163"/>
                  <a:pt x="39" y="163"/>
                  <a:pt x="42" y="161"/>
                </a:cubicBezTo>
                <a:cubicBezTo>
                  <a:pt x="86" y="119"/>
                  <a:pt x="86" y="119"/>
                  <a:pt x="86" y="119"/>
                </a:cubicBezTo>
                <a:cubicBezTo>
                  <a:pt x="162" y="119"/>
                  <a:pt x="162" y="119"/>
                  <a:pt x="162" y="119"/>
                </a:cubicBezTo>
                <a:cubicBezTo>
                  <a:pt x="174" y="119"/>
                  <a:pt x="184" y="109"/>
                  <a:pt x="184" y="97"/>
                </a:cubicBezTo>
                <a:cubicBezTo>
                  <a:pt x="184" y="21"/>
                  <a:pt x="184" y="21"/>
                  <a:pt x="184" y="21"/>
                </a:cubicBezTo>
                <a:cubicBezTo>
                  <a:pt x="184" y="9"/>
                  <a:pt x="174" y="0"/>
                  <a:pt x="162" y="0"/>
                </a:cubicBezTo>
                <a:moveTo>
                  <a:pt x="38" y="32"/>
                </a:moveTo>
                <a:cubicBezTo>
                  <a:pt x="124" y="32"/>
                  <a:pt x="124" y="32"/>
                  <a:pt x="124" y="32"/>
                </a:cubicBezTo>
                <a:cubicBezTo>
                  <a:pt x="127" y="32"/>
                  <a:pt x="130" y="35"/>
                  <a:pt x="130" y="38"/>
                </a:cubicBezTo>
                <a:cubicBezTo>
                  <a:pt x="130" y="41"/>
                  <a:pt x="127" y="43"/>
                  <a:pt x="124" y="43"/>
                </a:cubicBezTo>
                <a:cubicBezTo>
                  <a:pt x="38" y="43"/>
                  <a:pt x="38" y="43"/>
                  <a:pt x="38" y="43"/>
                </a:cubicBezTo>
                <a:cubicBezTo>
                  <a:pt x="35" y="43"/>
                  <a:pt x="32" y="41"/>
                  <a:pt x="32" y="38"/>
                </a:cubicBezTo>
                <a:cubicBezTo>
                  <a:pt x="32" y="35"/>
                  <a:pt x="35" y="32"/>
                  <a:pt x="38" y="32"/>
                </a:cubicBezTo>
                <a:moveTo>
                  <a:pt x="81" y="86"/>
                </a:moveTo>
                <a:cubicBezTo>
                  <a:pt x="38" y="86"/>
                  <a:pt x="38" y="86"/>
                  <a:pt x="38" y="86"/>
                </a:cubicBezTo>
                <a:cubicBezTo>
                  <a:pt x="35" y="86"/>
                  <a:pt x="32" y="84"/>
                  <a:pt x="32" y="81"/>
                </a:cubicBezTo>
                <a:cubicBezTo>
                  <a:pt x="32" y="78"/>
                  <a:pt x="35" y="76"/>
                  <a:pt x="38" y="76"/>
                </a:cubicBezTo>
                <a:cubicBezTo>
                  <a:pt x="81" y="76"/>
                  <a:pt x="81" y="76"/>
                  <a:pt x="81" y="76"/>
                </a:cubicBezTo>
                <a:cubicBezTo>
                  <a:pt x="84" y="76"/>
                  <a:pt x="86" y="78"/>
                  <a:pt x="86" y="81"/>
                </a:cubicBezTo>
                <a:cubicBezTo>
                  <a:pt x="86" y="84"/>
                  <a:pt x="84" y="86"/>
                  <a:pt x="81" y="86"/>
                </a:cubicBezTo>
                <a:moveTo>
                  <a:pt x="146" y="65"/>
                </a:moveTo>
                <a:cubicBezTo>
                  <a:pt x="38" y="65"/>
                  <a:pt x="38" y="65"/>
                  <a:pt x="38" y="65"/>
                </a:cubicBezTo>
                <a:cubicBezTo>
                  <a:pt x="35" y="65"/>
                  <a:pt x="32" y="62"/>
                  <a:pt x="32" y="59"/>
                </a:cubicBezTo>
                <a:cubicBezTo>
                  <a:pt x="32" y="56"/>
                  <a:pt x="35" y="54"/>
                  <a:pt x="38" y="54"/>
                </a:cubicBezTo>
                <a:cubicBezTo>
                  <a:pt x="146" y="54"/>
                  <a:pt x="146" y="54"/>
                  <a:pt x="146" y="54"/>
                </a:cubicBezTo>
                <a:cubicBezTo>
                  <a:pt x="149" y="54"/>
                  <a:pt x="151" y="56"/>
                  <a:pt x="151" y="59"/>
                </a:cubicBezTo>
                <a:cubicBezTo>
                  <a:pt x="151" y="62"/>
                  <a:pt x="149" y="65"/>
                  <a:pt x="146" y="65"/>
                </a:cubicBezTo>
              </a:path>
            </a:pathLst>
          </a:custGeom>
          <a:solidFill>
            <a:schemeClr val="bg1">
              <a:lumMod val="65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63" name="Group 385"/>
          <p:cNvGrpSpPr/>
          <p:nvPr/>
        </p:nvGrpSpPr>
        <p:grpSpPr>
          <a:xfrm>
            <a:off x="2540358" y="3778413"/>
            <a:ext cx="259496" cy="228014"/>
            <a:chOff x="8332788" y="4259263"/>
            <a:chExt cx="484188" cy="425449"/>
          </a:xfrm>
          <a:solidFill>
            <a:srgbClr val="358FCB"/>
          </a:solidFill>
        </p:grpSpPr>
        <p:sp>
          <p:nvSpPr>
            <p:cNvPr id="153" name="Freeform 159"/>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60"/>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5" name="Freeform 161"/>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56" name="Freeform 162"/>
          <p:cNvSpPr/>
          <p:nvPr/>
        </p:nvSpPr>
        <p:spPr bwMode="auto">
          <a:xfrm>
            <a:off x="2633663" y="2765425"/>
            <a:ext cx="228600" cy="214313"/>
          </a:xfrm>
          <a:custGeom>
            <a:avLst/>
            <a:gdLst>
              <a:gd name="T0" fmla="*/ 107 w 114"/>
              <a:gd name="T1" fmla="*/ 55 h 106"/>
              <a:gd name="T2" fmla="*/ 59 w 114"/>
              <a:gd name="T3" fmla="*/ 38 h 106"/>
              <a:gd name="T4" fmla="*/ 57 w 114"/>
              <a:gd name="T5" fmla="*/ 43 h 106"/>
              <a:gd name="T6" fmla="*/ 56 w 114"/>
              <a:gd name="T7" fmla="*/ 38 h 106"/>
              <a:gd name="T8" fmla="*/ 6 w 114"/>
              <a:gd name="T9" fmla="*/ 34 h 106"/>
              <a:gd name="T10" fmla="*/ 44 w 114"/>
              <a:gd name="T11" fmla="*/ 106 h 106"/>
              <a:gd name="T12" fmla="*/ 44 w 114"/>
              <a:gd name="T13" fmla="*/ 106 h 106"/>
              <a:gd name="T14" fmla="*/ 44 w 114"/>
              <a:gd name="T15" fmla="*/ 106 h 106"/>
              <a:gd name="T16" fmla="*/ 44 w 114"/>
              <a:gd name="T17" fmla="*/ 106 h 106"/>
              <a:gd name="T18" fmla="*/ 44 w 114"/>
              <a:gd name="T19" fmla="*/ 106 h 106"/>
              <a:gd name="T20" fmla="*/ 107 w 114"/>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6">
                <a:moveTo>
                  <a:pt x="107" y="55"/>
                </a:moveTo>
                <a:cubicBezTo>
                  <a:pt x="114" y="21"/>
                  <a:pt x="73" y="8"/>
                  <a:pt x="59" y="38"/>
                </a:cubicBezTo>
                <a:cubicBezTo>
                  <a:pt x="57" y="43"/>
                  <a:pt x="57" y="43"/>
                  <a:pt x="57" y="43"/>
                </a:cubicBezTo>
                <a:cubicBezTo>
                  <a:pt x="56" y="38"/>
                  <a:pt x="56" y="38"/>
                  <a:pt x="56" y="38"/>
                </a:cubicBezTo>
                <a:cubicBezTo>
                  <a:pt x="55" y="5"/>
                  <a:pt x="13" y="0"/>
                  <a:pt x="6" y="34"/>
                </a:cubicBezTo>
                <a:cubicBezTo>
                  <a:pt x="0" y="61"/>
                  <a:pt x="30" y="86"/>
                  <a:pt x="44" y="106"/>
                </a:cubicBezTo>
                <a:cubicBezTo>
                  <a:pt x="44" y="106"/>
                  <a:pt x="44" y="106"/>
                  <a:pt x="44" y="106"/>
                </a:cubicBezTo>
                <a:cubicBezTo>
                  <a:pt x="44" y="106"/>
                  <a:pt x="44" y="106"/>
                  <a:pt x="44" y="106"/>
                </a:cubicBezTo>
                <a:cubicBezTo>
                  <a:pt x="44" y="106"/>
                  <a:pt x="44" y="106"/>
                  <a:pt x="44" y="106"/>
                </a:cubicBezTo>
                <a:cubicBezTo>
                  <a:pt x="44" y="106"/>
                  <a:pt x="44" y="106"/>
                  <a:pt x="44" y="106"/>
                </a:cubicBezTo>
                <a:cubicBezTo>
                  <a:pt x="64" y="93"/>
                  <a:pt x="101" y="82"/>
                  <a:pt x="107" y="55"/>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7" name="Freeform 163"/>
          <p:cNvSpPr>
            <a:spLocks noEditPoints="1"/>
          </p:cNvSpPr>
          <p:nvPr/>
        </p:nvSpPr>
        <p:spPr bwMode="auto">
          <a:xfrm>
            <a:off x="247650" y="4233863"/>
            <a:ext cx="274638" cy="231775"/>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8" name="Freeform 164"/>
          <p:cNvSpPr>
            <a:spLocks noEditPoints="1"/>
          </p:cNvSpPr>
          <p:nvPr/>
        </p:nvSpPr>
        <p:spPr bwMode="auto">
          <a:xfrm>
            <a:off x="1071563" y="3694113"/>
            <a:ext cx="192088" cy="269875"/>
          </a:xfrm>
          <a:custGeom>
            <a:avLst/>
            <a:gdLst>
              <a:gd name="T0" fmla="*/ 47 w 95"/>
              <a:gd name="T1" fmla="*/ 0 h 134"/>
              <a:gd name="T2" fmla="*/ 0 w 95"/>
              <a:gd name="T3" fmla="*/ 47 h 134"/>
              <a:gd name="T4" fmla="*/ 47 w 95"/>
              <a:gd name="T5" fmla="*/ 134 h 134"/>
              <a:gd name="T6" fmla="*/ 95 w 95"/>
              <a:gd name="T7" fmla="*/ 47 h 134"/>
              <a:gd name="T8" fmla="*/ 47 w 95"/>
              <a:gd name="T9" fmla="*/ 0 h 134"/>
              <a:gd name="T10" fmla="*/ 47 w 95"/>
              <a:gd name="T11" fmla="*/ 55 h 134"/>
              <a:gd name="T12" fmla="*/ 32 w 95"/>
              <a:gd name="T13" fmla="*/ 40 h 134"/>
              <a:gd name="T14" fmla="*/ 47 w 95"/>
              <a:gd name="T15" fmla="*/ 25 h 134"/>
              <a:gd name="T16" fmla="*/ 62 w 95"/>
              <a:gd name="T17" fmla="*/ 40 h 134"/>
              <a:gd name="T18" fmla="*/ 47 w 95"/>
              <a:gd name="T19"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4">
                <a:moveTo>
                  <a:pt x="47" y="0"/>
                </a:moveTo>
                <a:cubicBezTo>
                  <a:pt x="21" y="0"/>
                  <a:pt x="0" y="21"/>
                  <a:pt x="0" y="47"/>
                </a:cubicBezTo>
                <a:cubicBezTo>
                  <a:pt x="0" y="73"/>
                  <a:pt x="47" y="134"/>
                  <a:pt x="47" y="134"/>
                </a:cubicBezTo>
                <a:cubicBezTo>
                  <a:pt x="47" y="134"/>
                  <a:pt x="95" y="73"/>
                  <a:pt x="95" y="47"/>
                </a:cubicBezTo>
                <a:cubicBezTo>
                  <a:pt x="95" y="21"/>
                  <a:pt x="73" y="0"/>
                  <a:pt x="47" y="0"/>
                </a:cubicBezTo>
                <a:close/>
                <a:moveTo>
                  <a:pt x="47" y="55"/>
                </a:moveTo>
                <a:cubicBezTo>
                  <a:pt x="39" y="55"/>
                  <a:pt x="32" y="48"/>
                  <a:pt x="32" y="40"/>
                </a:cubicBezTo>
                <a:cubicBezTo>
                  <a:pt x="32" y="32"/>
                  <a:pt x="39" y="25"/>
                  <a:pt x="47" y="25"/>
                </a:cubicBezTo>
                <a:cubicBezTo>
                  <a:pt x="55" y="25"/>
                  <a:pt x="62" y="32"/>
                  <a:pt x="62" y="40"/>
                </a:cubicBezTo>
                <a:cubicBezTo>
                  <a:pt x="62" y="48"/>
                  <a:pt x="55" y="55"/>
                  <a:pt x="47" y="55"/>
                </a:cubicBez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59" name="Freeform 165"/>
          <p:cNvSpPr>
            <a:spLocks noEditPoints="1"/>
          </p:cNvSpPr>
          <p:nvPr/>
        </p:nvSpPr>
        <p:spPr bwMode="auto">
          <a:xfrm>
            <a:off x="1804988" y="2667000"/>
            <a:ext cx="142875" cy="203200"/>
          </a:xfrm>
          <a:custGeom>
            <a:avLst/>
            <a:gdLst>
              <a:gd name="T0" fmla="*/ 36 w 71"/>
              <a:gd name="T1" fmla="*/ 0 h 101"/>
              <a:gd name="T2" fmla="*/ 0 w 71"/>
              <a:gd name="T3" fmla="*/ 36 h 101"/>
              <a:gd name="T4" fmla="*/ 36 w 71"/>
              <a:gd name="T5" fmla="*/ 101 h 101"/>
              <a:gd name="T6" fmla="*/ 71 w 71"/>
              <a:gd name="T7" fmla="*/ 36 h 101"/>
              <a:gd name="T8" fmla="*/ 36 w 71"/>
              <a:gd name="T9" fmla="*/ 0 h 101"/>
              <a:gd name="T10" fmla="*/ 36 w 71"/>
              <a:gd name="T11" fmla="*/ 41 h 101"/>
              <a:gd name="T12" fmla="*/ 25 w 71"/>
              <a:gd name="T13" fmla="*/ 30 h 101"/>
              <a:gd name="T14" fmla="*/ 36 w 71"/>
              <a:gd name="T15" fmla="*/ 19 h 101"/>
              <a:gd name="T16" fmla="*/ 47 w 71"/>
              <a:gd name="T17" fmla="*/ 30 h 101"/>
              <a:gd name="T18" fmla="*/ 36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6" y="0"/>
                </a:moveTo>
                <a:cubicBezTo>
                  <a:pt x="16" y="0"/>
                  <a:pt x="0" y="16"/>
                  <a:pt x="0" y="36"/>
                </a:cubicBezTo>
                <a:cubicBezTo>
                  <a:pt x="0" y="55"/>
                  <a:pt x="36" y="101"/>
                  <a:pt x="36" y="101"/>
                </a:cubicBezTo>
                <a:cubicBezTo>
                  <a:pt x="36" y="101"/>
                  <a:pt x="71" y="55"/>
                  <a:pt x="71" y="36"/>
                </a:cubicBezTo>
                <a:cubicBezTo>
                  <a:pt x="71" y="16"/>
                  <a:pt x="55" y="0"/>
                  <a:pt x="36" y="0"/>
                </a:cubicBezTo>
                <a:close/>
                <a:moveTo>
                  <a:pt x="36" y="41"/>
                </a:moveTo>
                <a:cubicBezTo>
                  <a:pt x="30" y="41"/>
                  <a:pt x="25" y="37"/>
                  <a:pt x="25" y="30"/>
                </a:cubicBezTo>
                <a:cubicBezTo>
                  <a:pt x="25" y="24"/>
                  <a:pt x="30" y="19"/>
                  <a:pt x="36" y="19"/>
                </a:cubicBezTo>
                <a:cubicBezTo>
                  <a:pt x="42" y="19"/>
                  <a:pt x="47" y="24"/>
                  <a:pt x="47" y="30"/>
                </a:cubicBezTo>
                <a:cubicBezTo>
                  <a:pt x="47" y="37"/>
                  <a:pt x="42" y="41"/>
                  <a:pt x="36" y="41"/>
                </a:cubicBez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64" name="Group 374"/>
          <p:cNvGrpSpPr/>
          <p:nvPr/>
        </p:nvGrpSpPr>
        <p:grpSpPr>
          <a:xfrm>
            <a:off x="1329664" y="1799442"/>
            <a:ext cx="324157" cy="85931"/>
            <a:chOff x="6073776" y="566738"/>
            <a:chExt cx="604838" cy="160337"/>
          </a:xfrm>
          <a:solidFill>
            <a:srgbClr val="358FCB"/>
          </a:solidFill>
        </p:grpSpPr>
        <p:sp>
          <p:nvSpPr>
            <p:cNvPr id="161" name="Freeform 166"/>
            <p:cNvSpPr/>
            <p:nvPr/>
          </p:nvSpPr>
          <p:spPr bwMode="auto">
            <a:xfrm>
              <a:off x="6073776"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5" y="27"/>
                    <a:pt x="37" y="32"/>
                    <a:pt x="37" y="36"/>
                  </a:cubicBezTo>
                  <a:cubicBezTo>
                    <a:pt x="37" y="36"/>
                    <a:pt x="37" y="36"/>
                    <a:pt x="37" y="36"/>
                  </a:cubicBezTo>
                  <a:cubicBezTo>
                    <a:pt x="38" y="32"/>
                    <a:pt x="39"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2" name="Freeform 167"/>
            <p:cNvSpPr/>
            <p:nvPr/>
          </p:nvSpPr>
          <p:spPr bwMode="auto">
            <a:xfrm>
              <a:off x="6281738" y="566738"/>
              <a:ext cx="195263" cy="160337"/>
            </a:xfrm>
            <a:custGeom>
              <a:avLst/>
              <a:gdLst>
                <a:gd name="T0" fmla="*/ 10 w 52"/>
                <a:gd name="T1" fmla="*/ 43 h 43"/>
                <a:gd name="T2" fmla="*/ 0 w 52"/>
                <a:gd name="T3" fmla="*/ 0 h 43"/>
                <a:gd name="T4" fmla="*/ 5 w 52"/>
                <a:gd name="T5" fmla="*/ 0 h 43"/>
                <a:gd name="T6" fmla="*/ 10 w 52"/>
                <a:gd name="T7" fmla="*/ 22 h 43"/>
                <a:gd name="T8" fmla="*/ 14 w 52"/>
                <a:gd name="T9" fmla="*/ 37 h 43"/>
                <a:gd name="T10" fmla="*/ 14 w 52"/>
                <a:gd name="T11" fmla="*/ 37 h 43"/>
                <a:gd name="T12" fmla="*/ 17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0 w 52"/>
                <a:gd name="T25" fmla="*/ 22 h 43"/>
                <a:gd name="T26" fmla="*/ 46 w 52"/>
                <a:gd name="T27" fmla="*/ 0 h 43"/>
                <a:gd name="T28" fmla="*/ 52 w 52"/>
                <a:gd name="T29" fmla="*/ 0 h 43"/>
                <a:gd name="T30" fmla="*/ 40 w 52"/>
                <a:gd name="T31" fmla="*/ 43 h 43"/>
                <a:gd name="T32" fmla="*/ 34 w 52"/>
                <a:gd name="T33" fmla="*/ 43 h 43"/>
                <a:gd name="T34" fmla="*/ 28 w 52"/>
                <a:gd name="T35" fmla="*/ 21 h 43"/>
                <a:gd name="T36" fmla="*/ 26 w 52"/>
                <a:gd name="T37" fmla="*/ 7 h 43"/>
                <a:gd name="T38" fmla="*/ 25 w 52"/>
                <a:gd name="T39" fmla="*/ 7 h 43"/>
                <a:gd name="T40" fmla="*/ 22 w 52"/>
                <a:gd name="T41" fmla="*/ 21 h 43"/>
                <a:gd name="T42" fmla="*/ 16 w 52"/>
                <a:gd name="T43" fmla="*/ 43 h 43"/>
                <a:gd name="T44" fmla="*/ 10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0" y="43"/>
                  </a:moveTo>
                  <a:cubicBezTo>
                    <a:pt x="0" y="0"/>
                    <a:pt x="0" y="0"/>
                    <a:pt x="0" y="0"/>
                  </a:cubicBezTo>
                  <a:cubicBezTo>
                    <a:pt x="5" y="0"/>
                    <a:pt x="5" y="0"/>
                    <a:pt x="5" y="0"/>
                  </a:cubicBezTo>
                  <a:cubicBezTo>
                    <a:pt x="10" y="22"/>
                    <a:pt x="10" y="22"/>
                    <a:pt x="10" y="22"/>
                  </a:cubicBezTo>
                  <a:cubicBezTo>
                    <a:pt x="12" y="27"/>
                    <a:pt x="13" y="32"/>
                    <a:pt x="14" y="37"/>
                  </a:cubicBezTo>
                  <a:cubicBezTo>
                    <a:pt x="14" y="37"/>
                    <a:pt x="14" y="37"/>
                    <a:pt x="14" y="37"/>
                  </a:cubicBezTo>
                  <a:cubicBezTo>
                    <a:pt x="14" y="32"/>
                    <a:pt x="16" y="27"/>
                    <a:pt x="17" y="22"/>
                  </a:cubicBezTo>
                  <a:cubicBezTo>
                    <a:pt x="23" y="0"/>
                    <a:pt x="23" y="0"/>
                    <a:pt x="23" y="0"/>
                  </a:cubicBezTo>
                  <a:cubicBezTo>
                    <a:pt x="29" y="0"/>
                    <a:pt x="29" y="0"/>
                    <a:pt x="29" y="0"/>
                  </a:cubicBezTo>
                  <a:cubicBezTo>
                    <a:pt x="34" y="22"/>
                    <a:pt x="34" y="22"/>
                    <a:pt x="34" y="22"/>
                  </a:cubicBezTo>
                  <a:cubicBezTo>
                    <a:pt x="35" y="27"/>
                    <a:pt x="36" y="32"/>
                    <a:pt x="37" y="36"/>
                  </a:cubicBezTo>
                  <a:cubicBezTo>
                    <a:pt x="37" y="36"/>
                    <a:pt x="37" y="36"/>
                    <a:pt x="37" y="36"/>
                  </a:cubicBezTo>
                  <a:cubicBezTo>
                    <a:pt x="38" y="32"/>
                    <a:pt x="39" y="27"/>
                    <a:pt x="40" y="22"/>
                  </a:cubicBezTo>
                  <a:cubicBezTo>
                    <a:pt x="46" y="0"/>
                    <a:pt x="46" y="0"/>
                    <a:pt x="46" y="0"/>
                  </a:cubicBezTo>
                  <a:cubicBezTo>
                    <a:pt x="52" y="0"/>
                    <a:pt x="52" y="0"/>
                    <a:pt x="52" y="0"/>
                  </a:cubicBezTo>
                  <a:cubicBezTo>
                    <a:pt x="40" y="43"/>
                    <a:pt x="40" y="43"/>
                    <a:pt x="40" y="43"/>
                  </a:cubicBezTo>
                  <a:cubicBezTo>
                    <a:pt x="34" y="43"/>
                    <a:pt x="34" y="43"/>
                    <a:pt x="34" y="43"/>
                  </a:cubicBezTo>
                  <a:cubicBezTo>
                    <a:pt x="28" y="21"/>
                    <a:pt x="28" y="21"/>
                    <a:pt x="28" y="21"/>
                  </a:cubicBezTo>
                  <a:cubicBezTo>
                    <a:pt x="27" y="15"/>
                    <a:pt x="26" y="11"/>
                    <a:pt x="26" y="7"/>
                  </a:cubicBezTo>
                  <a:cubicBezTo>
                    <a:pt x="25" y="7"/>
                    <a:pt x="25" y="7"/>
                    <a:pt x="25" y="7"/>
                  </a:cubicBezTo>
                  <a:cubicBezTo>
                    <a:pt x="25" y="11"/>
                    <a:pt x="24" y="15"/>
                    <a:pt x="22" y="21"/>
                  </a:cubicBezTo>
                  <a:cubicBezTo>
                    <a:pt x="16" y="43"/>
                    <a:pt x="16" y="43"/>
                    <a:pt x="16" y="43"/>
                  </a:cubicBezTo>
                  <a:lnTo>
                    <a:pt x="10" y="4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3" name="Freeform 168"/>
            <p:cNvSpPr/>
            <p:nvPr/>
          </p:nvSpPr>
          <p:spPr bwMode="auto">
            <a:xfrm>
              <a:off x="6483351"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6" y="27"/>
                    <a:pt x="37" y="32"/>
                    <a:pt x="37" y="36"/>
                  </a:cubicBezTo>
                  <a:cubicBezTo>
                    <a:pt x="37" y="36"/>
                    <a:pt x="37" y="36"/>
                    <a:pt x="37" y="36"/>
                  </a:cubicBezTo>
                  <a:cubicBezTo>
                    <a:pt x="38" y="32"/>
                    <a:pt x="40"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5" name="Group 382"/>
          <p:cNvGrpSpPr/>
          <p:nvPr/>
        </p:nvGrpSpPr>
        <p:grpSpPr>
          <a:xfrm>
            <a:off x="796209" y="4415665"/>
            <a:ext cx="322455" cy="365846"/>
            <a:chOff x="5078413" y="5448300"/>
            <a:chExt cx="601663" cy="682625"/>
          </a:xfrm>
          <a:solidFill>
            <a:srgbClr val="358FCB"/>
          </a:solidFill>
        </p:grpSpPr>
        <p:sp>
          <p:nvSpPr>
            <p:cNvPr id="165" name="Freeform 169"/>
            <p:cNvSpPr/>
            <p:nvPr/>
          </p:nvSpPr>
          <p:spPr bwMode="auto">
            <a:xfrm>
              <a:off x="5364163" y="5635625"/>
              <a:ext cx="44450" cy="85725"/>
            </a:xfrm>
            <a:custGeom>
              <a:avLst/>
              <a:gdLst>
                <a:gd name="T0" fmla="*/ 6 w 12"/>
                <a:gd name="T1" fmla="*/ 18 h 23"/>
                <a:gd name="T2" fmla="*/ 1 w 12"/>
                <a:gd name="T3" fmla="*/ 10 h 23"/>
                <a:gd name="T4" fmla="*/ 1 w 12"/>
                <a:gd name="T5" fmla="*/ 16 h 23"/>
                <a:gd name="T6" fmla="*/ 2 w 12"/>
                <a:gd name="T7" fmla="*/ 23 h 23"/>
                <a:gd name="T8" fmla="*/ 6 w 12"/>
                <a:gd name="T9" fmla="*/ 18 h 23"/>
              </a:gdLst>
              <a:ahLst/>
              <a:cxnLst>
                <a:cxn ang="0">
                  <a:pos x="T0" y="T1"/>
                </a:cxn>
                <a:cxn ang="0">
                  <a:pos x="T2" y="T3"/>
                </a:cxn>
                <a:cxn ang="0">
                  <a:pos x="T4" y="T5"/>
                </a:cxn>
                <a:cxn ang="0">
                  <a:pos x="T6" y="T7"/>
                </a:cxn>
                <a:cxn ang="0">
                  <a:pos x="T8" y="T9"/>
                </a:cxn>
              </a:cxnLst>
              <a:rect l="0" t="0" r="r" b="b"/>
              <a:pathLst>
                <a:path w="12" h="23">
                  <a:moveTo>
                    <a:pt x="6" y="18"/>
                  </a:moveTo>
                  <a:cubicBezTo>
                    <a:pt x="12" y="5"/>
                    <a:pt x="1" y="0"/>
                    <a:pt x="1" y="10"/>
                  </a:cubicBezTo>
                  <a:cubicBezTo>
                    <a:pt x="0" y="12"/>
                    <a:pt x="0" y="14"/>
                    <a:pt x="1" y="16"/>
                  </a:cubicBezTo>
                  <a:cubicBezTo>
                    <a:pt x="1" y="18"/>
                    <a:pt x="1" y="21"/>
                    <a:pt x="2" y="23"/>
                  </a:cubicBezTo>
                  <a:cubicBezTo>
                    <a:pt x="4" y="22"/>
                    <a:pt x="5" y="20"/>
                    <a:pt x="6" y="18"/>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6" name="Freeform 170"/>
            <p:cNvSpPr/>
            <p:nvPr/>
          </p:nvSpPr>
          <p:spPr bwMode="auto">
            <a:xfrm>
              <a:off x="5262563" y="5691188"/>
              <a:ext cx="30163" cy="38100"/>
            </a:xfrm>
            <a:custGeom>
              <a:avLst/>
              <a:gdLst>
                <a:gd name="T0" fmla="*/ 4 w 8"/>
                <a:gd name="T1" fmla="*/ 8 h 10"/>
                <a:gd name="T2" fmla="*/ 8 w 8"/>
                <a:gd name="T3" fmla="*/ 10 h 10"/>
                <a:gd name="T4" fmla="*/ 1 w 8"/>
                <a:gd name="T5" fmla="*/ 0 h 10"/>
                <a:gd name="T6" fmla="*/ 4 w 8"/>
                <a:gd name="T7" fmla="*/ 8 h 10"/>
              </a:gdLst>
              <a:ahLst/>
              <a:cxnLst>
                <a:cxn ang="0">
                  <a:pos x="T0" y="T1"/>
                </a:cxn>
                <a:cxn ang="0">
                  <a:pos x="T2" y="T3"/>
                </a:cxn>
                <a:cxn ang="0">
                  <a:pos x="T4" y="T5"/>
                </a:cxn>
                <a:cxn ang="0">
                  <a:pos x="T6" y="T7"/>
                </a:cxn>
              </a:cxnLst>
              <a:rect l="0" t="0" r="r" b="b"/>
              <a:pathLst>
                <a:path w="8" h="10">
                  <a:moveTo>
                    <a:pt x="4" y="8"/>
                  </a:moveTo>
                  <a:cubicBezTo>
                    <a:pt x="5" y="9"/>
                    <a:pt x="6" y="9"/>
                    <a:pt x="8" y="10"/>
                  </a:cubicBezTo>
                  <a:cubicBezTo>
                    <a:pt x="6" y="6"/>
                    <a:pt x="4" y="2"/>
                    <a:pt x="1" y="0"/>
                  </a:cubicBezTo>
                  <a:cubicBezTo>
                    <a:pt x="0" y="4"/>
                    <a:pt x="1" y="6"/>
                    <a:pt x="4" y="8"/>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7" name="Freeform 171"/>
            <p:cNvSpPr/>
            <p:nvPr/>
          </p:nvSpPr>
          <p:spPr bwMode="auto">
            <a:xfrm>
              <a:off x="5432426" y="5740400"/>
              <a:ext cx="71438" cy="52387"/>
            </a:xfrm>
            <a:custGeom>
              <a:avLst/>
              <a:gdLst>
                <a:gd name="T0" fmla="*/ 6 w 19"/>
                <a:gd name="T1" fmla="*/ 14 h 14"/>
                <a:gd name="T2" fmla="*/ 12 w 19"/>
                <a:gd name="T3" fmla="*/ 12 h 14"/>
                <a:gd name="T4" fmla="*/ 13 w 19"/>
                <a:gd name="T5" fmla="*/ 1 h 14"/>
                <a:gd name="T6" fmla="*/ 0 w 19"/>
                <a:gd name="T7" fmla="*/ 13 h 14"/>
                <a:gd name="T8" fmla="*/ 6 w 19"/>
                <a:gd name="T9" fmla="*/ 14 h 14"/>
              </a:gdLst>
              <a:ahLst/>
              <a:cxnLst>
                <a:cxn ang="0">
                  <a:pos x="T0" y="T1"/>
                </a:cxn>
                <a:cxn ang="0">
                  <a:pos x="T2" y="T3"/>
                </a:cxn>
                <a:cxn ang="0">
                  <a:pos x="T4" y="T5"/>
                </a:cxn>
                <a:cxn ang="0">
                  <a:pos x="T6" y="T7"/>
                </a:cxn>
                <a:cxn ang="0">
                  <a:pos x="T8" y="T9"/>
                </a:cxn>
              </a:cxnLst>
              <a:rect l="0" t="0" r="r" b="b"/>
              <a:pathLst>
                <a:path w="19" h="14">
                  <a:moveTo>
                    <a:pt x="6" y="14"/>
                  </a:moveTo>
                  <a:cubicBezTo>
                    <a:pt x="8" y="14"/>
                    <a:pt x="10" y="13"/>
                    <a:pt x="12" y="12"/>
                  </a:cubicBezTo>
                  <a:cubicBezTo>
                    <a:pt x="19" y="8"/>
                    <a:pt x="19" y="4"/>
                    <a:pt x="13" y="1"/>
                  </a:cubicBezTo>
                  <a:cubicBezTo>
                    <a:pt x="8" y="0"/>
                    <a:pt x="3" y="6"/>
                    <a:pt x="0" y="13"/>
                  </a:cubicBezTo>
                  <a:cubicBezTo>
                    <a:pt x="2" y="14"/>
                    <a:pt x="4" y="14"/>
                    <a:pt x="6" y="14"/>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8" name="Freeform 172"/>
            <p:cNvSpPr/>
            <p:nvPr/>
          </p:nvSpPr>
          <p:spPr bwMode="auto">
            <a:xfrm>
              <a:off x="5326063" y="5751513"/>
              <a:ext cx="87313" cy="214312"/>
            </a:xfrm>
            <a:custGeom>
              <a:avLst/>
              <a:gdLst>
                <a:gd name="T0" fmla="*/ 23 w 23"/>
                <a:gd name="T1" fmla="*/ 13 h 57"/>
                <a:gd name="T2" fmla="*/ 13 w 23"/>
                <a:gd name="T3" fmla="*/ 7 h 57"/>
                <a:gd name="T4" fmla="*/ 9 w 23"/>
                <a:gd name="T5" fmla="*/ 0 h 57"/>
                <a:gd name="T6" fmla="*/ 0 w 23"/>
                <a:gd name="T7" fmla="*/ 2 h 57"/>
                <a:gd name="T8" fmla="*/ 8 w 23"/>
                <a:gd name="T9" fmla="*/ 55 h 57"/>
                <a:gd name="T10" fmla="*/ 7 w 23"/>
                <a:gd name="T11" fmla="*/ 57 h 57"/>
                <a:gd name="T12" fmla="*/ 14 w 23"/>
                <a:gd name="T13" fmla="*/ 57 h 57"/>
                <a:gd name="T14" fmla="*/ 23 w 23"/>
                <a:gd name="T15" fmla="*/ 57 h 57"/>
                <a:gd name="T16" fmla="*/ 23 w 23"/>
                <a:gd name="T1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3"/>
                  </a:moveTo>
                  <a:cubicBezTo>
                    <a:pt x="19" y="12"/>
                    <a:pt x="15" y="9"/>
                    <a:pt x="13" y="7"/>
                  </a:cubicBezTo>
                  <a:cubicBezTo>
                    <a:pt x="12" y="5"/>
                    <a:pt x="10" y="3"/>
                    <a:pt x="9" y="0"/>
                  </a:cubicBezTo>
                  <a:cubicBezTo>
                    <a:pt x="6" y="1"/>
                    <a:pt x="3" y="2"/>
                    <a:pt x="0" y="2"/>
                  </a:cubicBezTo>
                  <a:cubicBezTo>
                    <a:pt x="5" y="19"/>
                    <a:pt x="6" y="37"/>
                    <a:pt x="8" y="55"/>
                  </a:cubicBezTo>
                  <a:cubicBezTo>
                    <a:pt x="8" y="55"/>
                    <a:pt x="7" y="56"/>
                    <a:pt x="7" y="57"/>
                  </a:cubicBezTo>
                  <a:cubicBezTo>
                    <a:pt x="14" y="57"/>
                    <a:pt x="14" y="57"/>
                    <a:pt x="14" y="57"/>
                  </a:cubicBezTo>
                  <a:cubicBezTo>
                    <a:pt x="23" y="57"/>
                    <a:pt x="23" y="57"/>
                    <a:pt x="23" y="57"/>
                  </a:cubicBezTo>
                  <a:cubicBezTo>
                    <a:pt x="18" y="42"/>
                    <a:pt x="18" y="27"/>
                    <a:pt x="23" y="13"/>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69" name="Freeform 173"/>
            <p:cNvSpPr/>
            <p:nvPr/>
          </p:nvSpPr>
          <p:spPr bwMode="auto">
            <a:xfrm>
              <a:off x="5078413" y="5448300"/>
              <a:ext cx="601663" cy="522287"/>
            </a:xfrm>
            <a:custGeom>
              <a:avLst/>
              <a:gdLst>
                <a:gd name="T0" fmla="*/ 121 w 160"/>
                <a:gd name="T1" fmla="*/ 15 h 139"/>
                <a:gd name="T2" fmla="*/ 80 w 160"/>
                <a:gd name="T3" fmla="*/ 0 h 139"/>
                <a:gd name="T4" fmla="*/ 39 w 160"/>
                <a:gd name="T5" fmla="*/ 15 h 139"/>
                <a:gd name="T6" fmla="*/ 32 w 160"/>
                <a:gd name="T7" fmla="*/ 99 h 139"/>
                <a:gd name="T8" fmla="*/ 43 w 160"/>
                <a:gd name="T9" fmla="*/ 128 h 139"/>
                <a:gd name="T10" fmla="*/ 48 w 160"/>
                <a:gd name="T11" fmla="*/ 138 h 139"/>
                <a:gd name="T12" fmla="*/ 68 w 160"/>
                <a:gd name="T13" fmla="*/ 138 h 139"/>
                <a:gd name="T14" fmla="*/ 60 w 160"/>
                <a:gd name="T15" fmla="*/ 84 h 139"/>
                <a:gd name="T16" fmla="*/ 59 w 160"/>
                <a:gd name="T17" fmla="*/ 83 h 139"/>
                <a:gd name="T18" fmla="*/ 51 w 160"/>
                <a:gd name="T19" fmla="*/ 80 h 139"/>
                <a:gd name="T20" fmla="*/ 42 w 160"/>
                <a:gd name="T21" fmla="*/ 66 h 139"/>
                <a:gd name="T22" fmla="*/ 63 w 160"/>
                <a:gd name="T23" fmla="*/ 74 h 139"/>
                <a:gd name="T24" fmla="*/ 64 w 160"/>
                <a:gd name="T25" fmla="*/ 77 h 139"/>
                <a:gd name="T26" fmla="*/ 73 w 160"/>
                <a:gd name="T27" fmla="*/ 76 h 139"/>
                <a:gd name="T28" fmla="*/ 78 w 160"/>
                <a:gd name="T29" fmla="*/ 48 h 139"/>
                <a:gd name="T30" fmla="*/ 89 w 160"/>
                <a:gd name="T31" fmla="*/ 59 h 139"/>
                <a:gd name="T32" fmla="*/ 80 w 160"/>
                <a:gd name="T33" fmla="*/ 77 h 139"/>
                <a:gd name="T34" fmla="*/ 82 w 160"/>
                <a:gd name="T35" fmla="*/ 80 h 139"/>
                <a:gd name="T36" fmla="*/ 91 w 160"/>
                <a:gd name="T37" fmla="*/ 89 h 139"/>
                <a:gd name="T38" fmla="*/ 94 w 160"/>
                <a:gd name="T39" fmla="*/ 83 h 139"/>
                <a:gd name="T40" fmla="*/ 109 w 160"/>
                <a:gd name="T41" fmla="*/ 73 h 139"/>
                <a:gd name="T42" fmla="*/ 117 w 160"/>
                <a:gd name="T43" fmla="*/ 85 h 139"/>
                <a:gd name="T44" fmla="*/ 93 w 160"/>
                <a:gd name="T45" fmla="*/ 96 h 139"/>
                <a:gd name="T46" fmla="*/ 91 w 160"/>
                <a:gd name="T47" fmla="*/ 101 h 139"/>
                <a:gd name="T48" fmla="*/ 95 w 160"/>
                <a:gd name="T49" fmla="*/ 136 h 139"/>
                <a:gd name="T50" fmla="*/ 95 w 160"/>
                <a:gd name="T51" fmla="*/ 138 h 139"/>
                <a:gd name="T52" fmla="*/ 112 w 160"/>
                <a:gd name="T53" fmla="*/ 138 h 139"/>
                <a:gd name="T54" fmla="*/ 117 w 160"/>
                <a:gd name="T55" fmla="*/ 128 h 139"/>
                <a:gd name="T56" fmla="*/ 128 w 160"/>
                <a:gd name="T57" fmla="*/ 99 h 139"/>
                <a:gd name="T58" fmla="*/ 121 w 160"/>
                <a:gd name="T59"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9">
                  <a:moveTo>
                    <a:pt x="121" y="15"/>
                  </a:moveTo>
                  <a:cubicBezTo>
                    <a:pt x="113" y="8"/>
                    <a:pt x="103" y="0"/>
                    <a:pt x="80" y="0"/>
                  </a:cubicBezTo>
                  <a:cubicBezTo>
                    <a:pt x="57" y="0"/>
                    <a:pt x="47" y="8"/>
                    <a:pt x="39" y="15"/>
                  </a:cubicBezTo>
                  <a:cubicBezTo>
                    <a:pt x="0" y="54"/>
                    <a:pt x="30" y="94"/>
                    <a:pt x="32" y="99"/>
                  </a:cubicBezTo>
                  <a:cubicBezTo>
                    <a:pt x="35" y="103"/>
                    <a:pt x="42" y="118"/>
                    <a:pt x="43" y="128"/>
                  </a:cubicBezTo>
                  <a:cubicBezTo>
                    <a:pt x="44" y="139"/>
                    <a:pt x="48" y="138"/>
                    <a:pt x="48" y="138"/>
                  </a:cubicBezTo>
                  <a:cubicBezTo>
                    <a:pt x="68" y="138"/>
                    <a:pt x="68" y="138"/>
                    <a:pt x="68" y="138"/>
                  </a:cubicBezTo>
                  <a:cubicBezTo>
                    <a:pt x="67" y="120"/>
                    <a:pt x="66" y="101"/>
                    <a:pt x="60" y="84"/>
                  </a:cubicBezTo>
                  <a:cubicBezTo>
                    <a:pt x="60" y="84"/>
                    <a:pt x="60" y="83"/>
                    <a:pt x="59" y="83"/>
                  </a:cubicBezTo>
                  <a:cubicBezTo>
                    <a:pt x="57" y="82"/>
                    <a:pt x="54" y="81"/>
                    <a:pt x="51" y="80"/>
                  </a:cubicBezTo>
                  <a:cubicBezTo>
                    <a:pt x="47" y="77"/>
                    <a:pt x="40" y="72"/>
                    <a:pt x="42" y="66"/>
                  </a:cubicBezTo>
                  <a:cubicBezTo>
                    <a:pt x="48" y="48"/>
                    <a:pt x="59" y="65"/>
                    <a:pt x="63" y="74"/>
                  </a:cubicBezTo>
                  <a:cubicBezTo>
                    <a:pt x="63" y="75"/>
                    <a:pt x="63" y="76"/>
                    <a:pt x="64" y="77"/>
                  </a:cubicBezTo>
                  <a:cubicBezTo>
                    <a:pt x="67" y="78"/>
                    <a:pt x="70" y="77"/>
                    <a:pt x="73" y="76"/>
                  </a:cubicBezTo>
                  <a:cubicBezTo>
                    <a:pt x="70" y="66"/>
                    <a:pt x="68" y="52"/>
                    <a:pt x="78" y="48"/>
                  </a:cubicBezTo>
                  <a:cubicBezTo>
                    <a:pt x="84" y="46"/>
                    <a:pt x="89" y="54"/>
                    <a:pt x="89" y="59"/>
                  </a:cubicBezTo>
                  <a:cubicBezTo>
                    <a:pt x="89" y="66"/>
                    <a:pt x="85" y="73"/>
                    <a:pt x="80" y="77"/>
                  </a:cubicBezTo>
                  <a:cubicBezTo>
                    <a:pt x="80" y="78"/>
                    <a:pt x="81" y="79"/>
                    <a:pt x="82" y="80"/>
                  </a:cubicBezTo>
                  <a:cubicBezTo>
                    <a:pt x="84" y="84"/>
                    <a:pt x="87" y="87"/>
                    <a:pt x="91" y="89"/>
                  </a:cubicBezTo>
                  <a:cubicBezTo>
                    <a:pt x="92" y="87"/>
                    <a:pt x="93" y="85"/>
                    <a:pt x="94" y="83"/>
                  </a:cubicBezTo>
                  <a:cubicBezTo>
                    <a:pt x="97" y="79"/>
                    <a:pt x="103" y="72"/>
                    <a:pt x="109" y="73"/>
                  </a:cubicBezTo>
                  <a:cubicBezTo>
                    <a:pt x="114" y="74"/>
                    <a:pt x="119" y="80"/>
                    <a:pt x="117" y="85"/>
                  </a:cubicBezTo>
                  <a:cubicBezTo>
                    <a:pt x="114" y="97"/>
                    <a:pt x="103" y="99"/>
                    <a:pt x="93" y="96"/>
                  </a:cubicBezTo>
                  <a:cubicBezTo>
                    <a:pt x="92" y="98"/>
                    <a:pt x="91" y="100"/>
                    <a:pt x="91" y="101"/>
                  </a:cubicBezTo>
                  <a:cubicBezTo>
                    <a:pt x="90" y="113"/>
                    <a:pt x="91" y="125"/>
                    <a:pt x="95" y="136"/>
                  </a:cubicBezTo>
                  <a:cubicBezTo>
                    <a:pt x="95" y="136"/>
                    <a:pt x="95" y="137"/>
                    <a:pt x="95" y="138"/>
                  </a:cubicBezTo>
                  <a:cubicBezTo>
                    <a:pt x="112" y="138"/>
                    <a:pt x="112" y="138"/>
                    <a:pt x="112" y="138"/>
                  </a:cubicBezTo>
                  <a:cubicBezTo>
                    <a:pt x="112" y="138"/>
                    <a:pt x="116" y="139"/>
                    <a:pt x="117" y="128"/>
                  </a:cubicBezTo>
                  <a:cubicBezTo>
                    <a:pt x="118" y="118"/>
                    <a:pt x="125" y="103"/>
                    <a:pt x="128" y="99"/>
                  </a:cubicBezTo>
                  <a:cubicBezTo>
                    <a:pt x="130" y="94"/>
                    <a:pt x="160" y="54"/>
                    <a:pt x="121" y="15"/>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0" name="Freeform 174"/>
            <p:cNvSpPr/>
            <p:nvPr/>
          </p:nvSpPr>
          <p:spPr bwMode="auto">
            <a:xfrm>
              <a:off x="5251451" y="5988050"/>
              <a:ext cx="263525" cy="46037"/>
            </a:xfrm>
            <a:custGeom>
              <a:avLst/>
              <a:gdLst>
                <a:gd name="T0" fmla="*/ 64 w 70"/>
                <a:gd name="T1" fmla="*/ 0 h 12"/>
                <a:gd name="T2" fmla="*/ 6 w 70"/>
                <a:gd name="T3" fmla="*/ 0 h 12"/>
                <a:gd name="T4" fmla="*/ 0 w 70"/>
                <a:gd name="T5" fmla="*/ 6 h 12"/>
                <a:gd name="T6" fmla="*/ 6 w 70"/>
                <a:gd name="T7" fmla="*/ 12 h 12"/>
                <a:gd name="T8" fmla="*/ 64 w 70"/>
                <a:gd name="T9" fmla="*/ 12 h 12"/>
                <a:gd name="T10" fmla="*/ 70 w 70"/>
                <a:gd name="T11" fmla="*/ 6 h 12"/>
                <a:gd name="T12" fmla="*/ 64 w 7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0" h="12">
                  <a:moveTo>
                    <a:pt x="64" y="0"/>
                  </a:moveTo>
                  <a:cubicBezTo>
                    <a:pt x="6" y="0"/>
                    <a:pt x="6" y="0"/>
                    <a:pt x="6" y="0"/>
                  </a:cubicBezTo>
                  <a:cubicBezTo>
                    <a:pt x="3" y="0"/>
                    <a:pt x="0" y="3"/>
                    <a:pt x="0" y="6"/>
                  </a:cubicBezTo>
                  <a:cubicBezTo>
                    <a:pt x="0" y="10"/>
                    <a:pt x="3" y="12"/>
                    <a:pt x="6" y="12"/>
                  </a:cubicBezTo>
                  <a:cubicBezTo>
                    <a:pt x="64" y="12"/>
                    <a:pt x="64" y="12"/>
                    <a:pt x="64" y="12"/>
                  </a:cubicBezTo>
                  <a:cubicBezTo>
                    <a:pt x="67" y="12"/>
                    <a:pt x="70" y="10"/>
                    <a:pt x="70" y="6"/>
                  </a:cubicBezTo>
                  <a:cubicBezTo>
                    <a:pt x="70" y="3"/>
                    <a:pt x="67" y="0"/>
                    <a:pt x="64"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1" name="Freeform 175"/>
            <p:cNvSpPr/>
            <p:nvPr/>
          </p:nvSpPr>
          <p:spPr bwMode="auto">
            <a:xfrm>
              <a:off x="5259388" y="6045200"/>
              <a:ext cx="247650" cy="41275"/>
            </a:xfrm>
            <a:custGeom>
              <a:avLst/>
              <a:gdLst>
                <a:gd name="T0" fmla="*/ 61 w 66"/>
                <a:gd name="T1" fmla="*/ 0 h 11"/>
                <a:gd name="T2" fmla="*/ 6 w 66"/>
                <a:gd name="T3" fmla="*/ 0 h 11"/>
                <a:gd name="T4" fmla="*/ 0 w 66"/>
                <a:gd name="T5" fmla="*/ 6 h 11"/>
                <a:gd name="T6" fmla="*/ 6 w 66"/>
                <a:gd name="T7" fmla="*/ 11 h 11"/>
                <a:gd name="T8" fmla="*/ 61 w 66"/>
                <a:gd name="T9" fmla="*/ 11 h 11"/>
                <a:gd name="T10" fmla="*/ 66 w 66"/>
                <a:gd name="T11" fmla="*/ 6 h 11"/>
                <a:gd name="T12" fmla="*/ 61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0"/>
                  </a:moveTo>
                  <a:cubicBezTo>
                    <a:pt x="6" y="0"/>
                    <a:pt x="6" y="0"/>
                    <a:pt x="6" y="0"/>
                  </a:cubicBezTo>
                  <a:cubicBezTo>
                    <a:pt x="3" y="0"/>
                    <a:pt x="0" y="3"/>
                    <a:pt x="0" y="6"/>
                  </a:cubicBezTo>
                  <a:cubicBezTo>
                    <a:pt x="0" y="9"/>
                    <a:pt x="3" y="11"/>
                    <a:pt x="6" y="11"/>
                  </a:cubicBezTo>
                  <a:cubicBezTo>
                    <a:pt x="61" y="11"/>
                    <a:pt x="61" y="11"/>
                    <a:pt x="61" y="11"/>
                  </a:cubicBezTo>
                  <a:cubicBezTo>
                    <a:pt x="64" y="11"/>
                    <a:pt x="66" y="9"/>
                    <a:pt x="66" y="6"/>
                  </a:cubicBezTo>
                  <a:cubicBezTo>
                    <a:pt x="66" y="3"/>
                    <a:pt x="64" y="0"/>
                    <a:pt x="61"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72" name="Freeform 176"/>
            <p:cNvSpPr/>
            <p:nvPr/>
          </p:nvSpPr>
          <p:spPr bwMode="auto">
            <a:xfrm>
              <a:off x="5314951" y="6097588"/>
              <a:ext cx="136525" cy="33337"/>
            </a:xfrm>
            <a:custGeom>
              <a:avLst/>
              <a:gdLst>
                <a:gd name="T0" fmla="*/ 32 w 36"/>
                <a:gd name="T1" fmla="*/ 0 h 9"/>
                <a:gd name="T2" fmla="*/ 4 w 36"/>
                <a:gd name="T3" fmla="*/ 0 h 9"/>
                <a:gd name="T4" fmla="*/ 0 w 36"/>
                <a:gd name="T5" fmla="*/ 4 h 9"/>
                <a:gd name="T6" fmla="*/ 4 w 36"/>
                <a:gd name="T7" fmla="*/ 9 h 9"/>
                <a:gd name="T8" fmla="*/ 32 w 36"/>
                <a:gd name="T9" fmla="*/ 9 h 9"/>
                <a:gd name="T10" fmla="*/ 36 w 36"/>
                <a:gd name="T11" fmla="*/ 4 h 9"/>
                <a:gd name="T12" fmla="*/ 32 w 3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6" h="9">
                  <a:moveTo>
                    <a:pt x="32" y="0"/>
                  </a:moveTo>
                  <a:cubicBezTo>
                    <a:pt x="4" y="0"/>
                    <a:pt x="4" y="0"/>
                    <a:pt x="4" y="0"/>
                  </a:cubicBezTo>
                  <a:cubicBezTo>
                    <a:pt x="2" y="0"/>
                    <a:pt x="0" y="2"/>
                    <a:pt x="0" y="4"/>
                  </a:cubicBezTo>
                  <a:cubicBezTo>
                    <a:pt x="0" y="7"/>
                    <a:pt x="2" y="9"/>
                    <a:pt x="4" y="9"/>
                  </a:cubicBezTo>
                  <a:cubicBezTo>
                    <a:pt x="32" y="9"/>
                    <a:pt x="32" y="9"/>
                    <a:pt x="32" y="9"/>
                  </a:cubicBezTo>
                  <a:cubicBezTo>
                    <a:pt x="34" y="9"/>
                    <a:pt x="36" y="7"/>
                    <a:pt x="36" y="4"/>
                  </a:cubicBezTo>
                  <a:cubicBezTo>
                    <a:pt x="36" y="2"/>
                    <a:pt x="34" y="0"/>
                    <a:pt x="32" y="0"/>
                  </a:cubicBez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73" name="Freeform 177"/>
          <p:cNvSpPr>
            <a:spLocks noEditPoints="1"/>
          </p:cNvSpPr>
          <p:nvPr/>
        </p:nvSpPr>
        <p:spPr bwMode="auto">
          <a:xfrm>
            <a:off x="895350" y="2136775"/>
            <a:ext cx="219075" cy="285750"/>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rgbClr val="358FCB"/>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66" name="Group 375"/>
          <p:cNvGrpSpPr/>
          <p:nvPr/>
        </p:nvGrpSpPr>
        <p:grpSpPr>
          <a:xfrm>
            <a:off x="2054550" y="1945780"/>
            <a:ext cx="292677" cy="298632"/>
            <a:chOff x="7426326" y="839788"/>
            <a:chExt cx="546100" cy="557212"/>
          </a:xfrm>
          <a:solidFill>
            <a:srgbClr val="3082BA"/>
          </a:solidFill>
        </p:grpSpPr>
        <p:sp>
          <p:nvSpPr>
            <p:cNvPr id="175"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082BA"/>
                </a:solidFill>
                <a:effectLst/>
                <a:uLnTx/>
                <a:uFillTx/>
                <a:latin typeface="+mn-lt"/>
                <a:ea typeface="+mn-ea"/>
                <a:cs typeface="+mn-cs"/>
              </a:endParaRPr>
            </a:p>
          </p:txBody>
        </p:sp>
        <p:sp>
          <p:nvSpPr>
            <p:cNvPr id="176"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082BA"/>
                </a:solidFill>
                <a:effectLst/>
                <a:uLnTx/>
                <a:uFillTx/>
                <a:latin typeface="+mn-lt"/>
                <a:ea typeface="+mn-ea"/>
                <a:cs typeface="+mn-cs"/>
              </a:endParaRPr>
            </a:p>
          </p:txBody>
        </p:sp>
      </p:grpSp>
      <p:sp>
        <p:nvSpPr>
          <p:cNvPr id="177" name="Freeform 180"/>
          <p:cNvSpPr/>
          <p:nvPr/>
        </p:nvSpPr>
        <p:spPr bwMode="auto">
          <a:xfrm>
            <a:off x="1941513" y="4427538"/>
            <a:ext cx="222250" cy="261938"/>
          </a:xfrm>
          <a:custGeom>
            <a:avLst/>
            <a:gdLst>
              <a:gd name="T0" fmla="*/ 71 w 110"/>
              <a:gd name="T1" fmla="*/ 112 h 130"/>
              <a:gd name="T2" fmla="*/ 102 w 110"/>
              <a:gd name="T3" fmla="*/ 55 h 130"/>
              <a:gd name="T4" fmla="*/ 91 w 110"/>
              <a:gd name="T5" fmla="*/ 13 h 130"/>
              <a:gd name="T6" fmla="*/ 80 w 110"/>
              <a:gd name="T7" fmla="*/ 7 h 130"/>
              <a:gd name="T8" fmla="*/ 41 w 110"/>
              <a:gd name="T9" fmla="*/ 22 h 130"/>
              <a:gd name="T10" fmla="*/ 7 w 110"/>
              <a:gd name="T11" fmla="*/ 87 h 130"/>
              <a:gd name="T12" fmla="*/ 17 w 110"/>
              <a:gd name="T13" fmla="*/ 123 h 130"/>
              <a:gd name="T14" fmla="*/ 18 w 110"/>
              <a:gd name="T15" fmla="*/ 123 h 130"/>
              <a:gd name="T16" fmla="*/ 54 w 110"/>
              <a:gd name="T17" fmla="*/ 113 h 130"/>
              <a:gd name="T18" fmla="*/ 78 w 110"/>
              <a:gd name="T19" fmla="*/ 68 h 130"/>
              <a:gd name="T20" fmla="*/ 70 w 110"/>
              <a:gd name="T21" fmla="*/ 42 h 130"/>
              <a:gd name="T22" fmla="*/ 69 w 110"/>
              <a:gd name="T23" fmla="*/ 41 h 130"/>
              <a:gd name="T24" fmla="*/ 44 w 110"/>
              <a:gd name="T25" fmla="*/ 50 h 130"/>
              <a:gd name="T26" fmla="*/ 24 w 110"/>
              <a:gd name="T27" fmla="*/ 87 h 130"/>
              <a:gd name="T28" fmla="*/ 33 w 110"/>
              <a:gd name="T29" fmla="*/ 92 h 130"/>
              <a:gd name="T30" fmla="*/ 53 w 110"/>
              <a:gd name="T31" fmla="*/ 54 h 130"/>
              <a:gd name="T32" fmla="*/ 64 w 110"/>
              <a:gd name="T33" fmla="*/ 50 h 130"/>
              <a:gd name="T34" fmla="*/ 66 w 110"/>
              <a:gd name="T35" fmla="*/ 51 h 130"/>
              <a:gd name="T36" fmla="*/ 69 w 110"/>
              <a:gd name="T37" fmla="*/ 63 h 130"/>
              <a:gd name="T38" fmla="*/ 45 w 110"/>
              <a:gd name="T39" fmla="*/ 107 h 130"/>
              <a:gd name="T40" fmla="*/ 23 w 110"/>
              <a:gd name="T41" fmla="*/ 114 h 130"/>
              <a:gd name="T42" fmla="*/ 14 w 110"/>
              <a:gd name="T43" fmla="*/ 103 h 130"/>
              <a:gd name="T44" fmla="*/ 18 w 110"/>
              <a:gd name="T45" fmla="*/ 87 h 130"/>
              <a:gd name="T46" fmla="*/ 50 w 110"/>
              <a:gd name="T47" fmla="*/ 27 h 130"/>
              <a:gd name="T48" fmla="*/ 75 w 110"/>
              <a:gd name="T49" fmla="*/ 16 h 130"/>
              <a:gd name="T50" fmla="*/ 87 w 110"/>
              <a:gd name="T51" fmla="*/ 22 h 130"/>
              <a:gd name="T52" fmla="*/ 93 w 110"/>
              <a:gd name="T53" fmla="*/ 50 h 130"/>
              <a:gd name="T54" fmla="*/ 62 w 110"/>
              <a:gd name="T55" fmla="*/ 108 h 130"/>
              <a:gd name="T56" fmla="*/ 71 w 110"/>
              <a:gd name="T5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30">
                <a:moveTo>
                  <a:pt x="71" y="112"/>
                </a:moveTo>
                <a:cubicBezTo>
                  <a:pt x="102" y="55"/>
                  <a:pt x="102" y="55"/>
                  <a:pt x="102" y="55"/>
                </a:cubicBezTo>
                <a:cubicBezTo>
                  <a:pt x="110" y="38"/>
                  <a:pt x="106" y="21"/>
                  <a:pt x="91" y="13"/>
                </a:cubicBezTo>
                <a:cubicBezTo>
                  <a:pt x="80" y="7"/>
                  <a:pt x="80" y="7"/>
                  <a:pt x="80" y="7"/>
                </a:cubicBezTo>
                <a:cubicBezTo>
                  <a:pt x="66" y="0"/>
                  <a:pt x="50" y="6"/>
                  <a:pt x="41" y="22"/>
                </a:cubicBezTo>
                <a:cubicBezTo>
                  <a:pt x="7" y="87"/>
                  <a:pt x="7" y="87"/>
                  <a:pt x="7" y="87"/>
                </a:cubicBezTo>
                <a:cubicBezTo>
                  <a:pt x="0" y="100"/>
                  <a:pt x="5" y="116"/>
                  <a:pt x="17" y="123"/>
                </a:cubicBezTo>
                <a:cubicBezTo>
                  <a:pt x="18" y="123"/>
                  <a:pt x="18" y="123"/>
                  <a:pt x="18" y="123"/>
                </a:cubicBezTo>
                <a:cubicBezTo>
                  <a:pt x="31" y="130"/>
                  <a:pt x="47" y="125"/>
                  <a:pt x="54" y="113"/>
                </a:cubicBezTo>
                <a:cubicBezTo>
                  <a:pt x="78" y="68"/>
                  <a:pt x="78" y="68"/>
                  <a:pt x="78" y="68"/>
                </a:cubicBezTo>
                <a:cubicBezTo>
                  <a:pt x="83" y="58"/>
                  <a:pt x="79" y="47"/>
                  <a:pt x="70" y="42"/>
                </a:cubicBezTo>
                <a:cubicBezTo>
                  <a:pt x="69" y="41"/>
                  <a:pt x="69" y="41"/>
                  <a:pt x="69" y="41"/>
                </a:cubicBezTo>
                <a:cubicBezTo>
                  <a:pt x="60" y="36"/>
                  <a:pt x="49" y="40"/>
                  <a:pt x="44" y="50"/>
                </a:cubicBezTo>
                <a:cubicBezTo>
                  <a:pt x="24" y="87"/>
                  <a:pt x="24" y="87"/>
                  <a:pt x="24" y="87"/>
                </a:cubicBezTo>
                <a:cubicBezTo>
                  <a:pt x="33" y="92"/>
                  <a:pt x="33" y="92"/>
                  <a:pt x="33" y="92"/>
                </a:cubicBezTo>
                <a:cubicBezTo>
                  <a:pt x="53" y="54"/>
                  <a:pt x="53" y="54"/>
                  <a:pt x="53" y="54"/>
                </a:cubicBezTo>
                <a:cubicBezTo>
                  <a:pt x="55" y="50"/>
                  <a:pt x="59" y="47"/>
                  <a:pt x="64" y="50"/>
                </a:cubicBezTo>
                <a:cubicBezTo>
                  <a:pt x="66" y="51"/>
                  <a:pt x="66" y="51"/>
                  <a:pt x="66" y="51"/>
                </a:cubicBezTo>
                <a:cubicBezTo>
                  <a:pt x="70" y="53"/>
                  <a:pt x="71" y="58"/>
                  <a:pt x="69" y="63"/>
                </a:cubicBezTo>
                <a:cubicBezTo>
                  <a:pt x="45" y="107"/>
                  <a:pt x="45" y="107"/>
                  <a:pt x="45" y="107"/>
                </a:cubicBezTo>
                <a:cubicBezTo>
                  <a:pt x="41" y="115"/>
                  <a:pt x="31" y="119"/>
                  <a:pt x="23" y="114"/>
                </a:cubicBezTo>
                <a:cubicBezTo>
                  <a:pt x="18" y="112"/>
                  <a:pt x="15" y="108"/>
                  <a:pt x="14" y="103"/>
                </a:cubicBezTo>
                <a:cubicBezTo>
                  <a:pt x="13" y="99"/>
                  <a:pt x="14" y="94"/>
                  <a:pt x="18" y="87"/>
                </a:cubicBezTo>
                <a:cubicBezTo>
                  <a:pt x="50" y="27"/>
                  <a:pt x="50" y="27"/>
                  <a:pt x="50" y="27"/>
                </a:cubicBezTo>
                <a:cubicBezTo>
                  <a:pt x="57" y="13"/>
                  <a:pt x="68" y="12"/>
                  <a:pt x="75" y="16"/>
                </a:cubicBezTo>
                <a:cubicBezTo>
                  <a:pt x="87" y="22"/>
                  <a:pt x="87" y="22"/>
                  <a:pt x="87" y="22"/>
                </a:cubicBezTo>
                <a:cubicBezTo>
                  <a:pt x="98" y="28"/>
                  <a:pt x="98" y="40"/>
                  <a:pt x="93" y="50"/>
                </a:cubicBezTo>
                <a:cubicBezTo>
                  <a:pt x="62" y="108"/>
                  <a:pt x="62" y="108"/>
                  <a:pt x="62" y="108"/>
                </a:cubicBezTo>
                <a:lnTo>
                  <a:pt x="71" y="112"/>
                </a:ln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33824" name="Group 380"/>
          <p:cNvGrpSpPr/>
          <p:nvPr/>
        </p:nvGrpSpPr>
        <p:grpSpPr>
          <a:xfrm>
            <a:off x="147897" y="2743835"/>
            <a:ext cx="201640" cy="277363"/>
            <a:chOff x="3868738" y="2328863"/>
            <a:chExt cx="376238" cy="517525"/>
          </a:xfrm>
          <a:solidFill>
            <a:srgbClr val="358FCB"/>
          </a:solidFill>
        </p:grpSpPr>
        <p:sp>
          <p:nvSpPr>
            <p:cNvPr id="179" name="Freeform 181"/>
            <p:cNvSpPr/>
            <p:nvPr/>
          </p:nvSpPr>
          <p:spPr bwMode="auto">
            <a:xfrm>
              <a:off x="3868738" y="2328863"/>
              <a:ext cx="180975" cy="517525"/>
            </a:xfrm>
            <a:custGeom>
              <a:avLst/>
              <a:gdLst>
                <a:gd name="T0" fmla="*/ 6 w 48"/>
                <a:gd name="T1" fmla="*/ 16 h 138"/>
                <a:gd name="T2" fmla="*/ 1 w 48"/>
                <a:gd name="T3" fmla="*/ 34 h 138"/>
                <a:gd name="T4" fmla="*/ 4 w 48"/>
                <a:gd name="T5" fmla="*/ 48 h 138"/>
                <a:gd name="T6" fmla="*/ 17 w 48"/>
                <a:gd name="T7" fmla="*/ 63 h 138"/>
                <a:gd name="T8" fmla="*/ 17 w 48"/>
                <a:gd name="T9" fmla="*/ 138 h 138"/>
                <a:gd name="T10" fmla="*/ 30 w 48"/>
                <a:gd name="T11" fmla="*/ 138 h 138"/>
                <a:gd name="T12" fmla="*/ 30 w 48"/>
                <a:gd name="T13" fmla="*/ 63 h 138"/>
                <a:gd name="T14" fmla="*/ 44 w 48"/>
                <a:gd name="T15" fmla="*/ 48 h 138"/>
                <a:gd name="T16" fmla="*/ 47 w 48"/>
                <a:gd name="T17" fmla="*/ 34 h 138"/>
                <a:gd name="T18" fmla="*/ 42 w 48"/>
                <a:gd name="T19" fmla="*/ 16 h 138"/>
                <a:gd name="T20" fmla="*/ 32 w 48"/>
                <a:gd name="T21" fmla="*/ 0 h 138"/>
                <a:gd name="T22" fmla="*/ 35 w 48"/>
                <a:gd name="T23" fmla="*/ 33 h 138"/>
                <a:gd name="T24" fmla="*/ 31 w 48"/>
                <a:gd name="T25" fmla="*/ 33 h 138"/>
                <a:gd name="T26" fmla="*/ 27 w 48"/>
                <a:gd name="T27" fmla="*/ 0 h 138"/>
                <a:gd name="T28" fmla="*/ 24 w 48"/>
                <a:gd name="T29" fmla="*/ 0 h 138"/>
                <a:gd name="T30" fmla="*/ 20 w 48"/>
                <a:gd name="T31" fmla="*/ 0 h 138"/>
                <a:gd name="T32" fmla="*/ 17 w 48"/>
                <a:gd name="T33" fmla="*/ 33 h 138"/>
                <a:gd name="T34" fmla="*/ 13 w 48"/>
                <a:gd name="T35" fmla="*/ 33 h 138"/>
                <a:gd name="T36" fmla="*/ 16 w 48"/>
                <a:gd name="T37" fmla="*/ 0 h 138"/>
                <a:gd name="T38" fmla="*/ 6 w 48"/>
                <a:gd name="T39" fmla="*/ 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8">
                  <a:moveTo>
                    <a:pt x="6" y="16"/>
                  </a:moveTo>
                  <a:cubicBezTo>
                    <a:pt x="4" y="22"/>
                    <a:pt x="1" y="28"/>
                    <a:pt x="1" y="34"/>
                  </a:cubicBezTo>
                  <a:cubicBezTo>
                    <a:pt x="0" y="39"/>
                    <a:pt x="1" y="43"/>
                    <a:pt x="4" y="48"/>
                  </a:cubicBezTo>
                  <a:cubicBezTo>
                    <a:pt x="7" y="53"/>
                    <a:pt x="12" y="60"/>
                    <a:pt x="17" y="63"/>
                  </a:cubicBezTo>
                  <a:cubicBezTo>
                    <a:pt x="17" y="138"/>
                    <a:pt x="17" y="138"/>
                    <a:pt x="17" y="138"/>
                  </a:cubicBezTo>
                  <a:cubicBezTo>
                    <a:pt x="30" y="138"/>
                    <a:pt x="30" y="138"/>
                    <a:pt x="30" y="138"/>
                  </a:cubicBezTo>
                  <a:cubicBezTo>
                    <a:pt x="30" y="63"/>
                    <a:pt x="30" y="63"/>
                    <a:pt x="30" y="63"/>
                  </a:cubicBezTo>
                  <a:cubicBezTo>
                    <a:pt x="36" y="60"/>
                    <a:pt x="41" y="53"/>
                    <a:pt x="44" y="48"/>
                  </a:cubicBezTo>
                  <a:cubicBezTo>
                    <a:pt x="46" y="43"/>
                    <a:pt x="48" y="39"/>
                    <a:pt x="47" y="34"/>
                  </a:cubicBezTo>
                  <a:cubicBezTo>
                    <a:pt x="46" y="28"/>
                    <a:pt x="44" y="22"/>
                    <a:pt x="42" y="16"/>
                  </a:cubicBezTo>
                  <a:cubicBezTo>
                    <a:pt x="41" y="12"/>
                    <a:pt x="37" y="1"/>
                    <a:pt x="32" y="0"/>
                  </a:cubicBezTo>
                  <a:cubicBezTo>
                    <a:pt x="35" y="33"/>
                    <a:pt x="35" y="33"/>
                    <a:pt x="35" y="33"/>
                  </a:cubicBezTo>
                  <a:cubicBezTo>
                    <a:pt x="31" y="33"/>
                    <a:pt x="31" y="33"/>
                    <a:pt x="31" y="33"/>
                  </a:cubicBezTo>
                  <a:cubicBezTo>
                    <a:pt x="27" y="0"/>
                    <a:pt x="27" y="0"/>
                    <a:pt x="27" y="0"/>
                  </a:cubicBezTo>
                  <a:cubicBezTo>
                    <a:pt x="24" y="0"/>
                    <a:pt x="24" y="0"/>
                    <a:pt x="24" y="0"/>
                  </a:cubicBezTo>
                  <a:cubicBezTo>
                    <a:pt x="20" y="0"/>
                    <a:pt x="20" y="0"/>
                    <a:pt x="20" y="0"/>
                  </a:cubicBezTo>
                  <a:cubicBezTo>
                    <a:pt x="17" y="33"/>
                    <a:pt x="17" y="33"/>
                    <a:pt x="17" y="33"/>
                  </a:cubicBezTo>
                  <a:cubicBezTo>
                    <a:pt x="13" y="33"/>
                    <a:pt x="13" y="33"/>
                    <a:pt x="13" y="33"/>
                  </a:cubicBezTo>
                  <a:cubicBezTo>
                    <a:pt x="16" y="0"/>
                    <a:pt x="16" y="0"/>
                    <a:pt x="16" y="0"/>
                  </a:cubicBezTo>
                  <a:cubicBezTo>
                    <a:pt x="10" y="1"/>
                    <a:pt x="7" y="12"/>
                    <a:pt x="6" y="16"/>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0" name="Freeform 182"/>
            <p:cNvSpPr/>
            <p:nvPr/>
          </p:nvSpPr>
          <p:spPr bwMode="auto">
            <a:xfrm>
              <a:off x="4127501" y="2328863"/>
              <a:ext cx="117475" cy="517525"/>
            </a:xfrm>
            <a:custGeom>
              <a:avLst/>
              <a:gdLst>
                <a:gd name="T0" fmla="*/ 0 w 31"/>
                <a:gd name="T1" fmla="*/ 39 h 138"/>
                <a:gd name="T2" fmla="*/ 18 w 31"/>
                <a:gd name="T3" fmla="*/ 77 h 138"/>
                <a:gd name="T4" fmla="*/ 18 w 31"/>
                <a:gd name="T5" fmla="*/ 138 h 138"/>
                <a:gd name="T6" fmla="*/ 31 w 31"/>
                <a:gd name="T7" fmla="*/ 138 h 138"/>
                <a:gd name="T8" fmla="*/ 31 w 31"/>
                <a:gd name="T9" fmla="*/ 0 h 138"/>
                <a:gd name="T10" fmla="*/ 18 w 31"/>
                <a:gd name="T11" fmla="*/ 0 h 138"/>
                <a:gd name="T12" fmla="*/ 0 w 31"/>
                <a:gd name="T13" fmla="*/ 39 h 138"/>
              </a:gdLst>
              <a:ahLst/>
              <a:cxnLst>
                <a:cxn ang="0">
                  <a:pos x="T0" y="T1"/>
                </a:cxn>
                <a:cxn ang="0">
                  <a:pos x="T2" y="T3"/>
                </a:cxn>
                <a:cxn ang="0">
                  <a:pos x="T4" y="T5"/>
                </a:cxn>
                <a:cxn ang="0">
                  <a:pos x="T6" y="T7"/>
                </a:cxn>
                <a:cxn ang="0">
                  <a:pos x="T8" y="T9"/>
                </a:cxn>
                <a:cxn ang="0">
                  <a:pos x="T10" y="T11"/>
                </a:cxn>
                <a:cxn ang="0">
                  <a:pos x="T12" y="T13"/>
                </a:cxn>
              </a:cxnLst>
              <a:rect l="0" t="0" r="r" b="b"/>
              <a:pathLst>
                <a:path w="31" h="138">
                  <a:moveTo>
                    <a:pt x="0" y="39"/>
                  </a:moveTo>
                  <a:cubicBezTo>
                    <a:pt x="0" y="73"/>
                    <a:pt x="14" y="77"/>
                    <a:pt x="18" y="77"/>
                  </a:cubicBezTo>
                  <a:cubicBezTo>
                    <a:pt x="18" y="138"/>
                    <a:pt x="18" y="138"/>
                    <a:pt x="18" y="138"/>
                  </a:cubicBezTo>
                  <a:cubicBezTo>
                    <a:pt x="31" y="138"/>
                    <a:pt x="31" y="138"/>
                    <a:pt x="31" y="138"/>
                  </a:cubicBezTo>
                  <a:cubicBezTo>
                    <a:pt x="31" y="0"/>
                    <a:pt x="31" y="0"/>
                    <a:pt x="31" y="0"/>
                  </a:cubicBezTo>
                  <a:cubicBezTo>
                    <a:pt x="18" y="0"/>
                    <a:pt x="18" y="0"/>
                    <a:pt x="18" y="0"/>
                  </a:cubicBezTo>
                  <a:cubicBezTo>
                    <a:pt x="18" y="0"/>
                    <a:pt x="0" y="0"/>
                    <a:pt x="0" y="39"/>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3825" name="Group 376"/>
          <p:cNvGrpSpPr/>
          <p:nvPr/>
        </p:nvGrpSpPr>
        <p:grpSpPr>
          <a:xfrm>
            <a:off x="1797606" y="2256324"/>
            <a:ext cx="261197" cy="253540"/>
            <a:chOff x="6946901" y="1419225"/>
            <a:chExt cx="487363" cy="473075"/>
          </a:xfrm>
          <a:solidFill>
            <a:schemeClr val="bg1">
              <a:lumMod val="65000"/>
            </a:schemeClr>
          </a:solidFill>
        </p:grpSpPr>
        <p:sp>
          <p:nvSpPr>
            <p:cNvPr id="182" name="Freeform 183"/>
            <p:cNvSpPr/>
            <p:nvPr/>
          </p:nvSpPr>
          <p:spPr bwMode="auto">
            <a:xfrm>
              <a:off x="6946901" y="1419225"/>
              <a:ext cx="487363" cy="300037"/>
            </a:xfrm>
            <a:custGeom>
              <a:avLst/>
              <a:gdLst>
                <a:gd name="T0" fmla="*/ 130 w 130"/>
                <a:gd name="T1" fmla="*/ 66 h 80"/>
                <a:gd name="T2" fmla="*/ 116 w 130"/>
                <a:gd name="T3" fmla="*/ 52 h 80"/>
                <a:gd name="T4" fmla="*/ 118 w 130"/>
                <a:gd name="T5" fmla="*/ 40 h 80"/>
                <a:gd name="T6" fmla="*/ 78 w 130"/>
                <a:gd name="T7" fmla="*/ 0 h 80"/>
                <a:gd name="T8" fmla="*/ 38 w 130"/>
                <a:gd name="T9" fmla="*/ 39 h 80"/>
                <a:gd name="T10" fmla="*/ 23 w 130"/>
                <a:gd name="T11" fmla="*/ 34 h 80"/>
                <a:gd name="T12" fmla="*/ 0 w 130"/>
                <a:gd name="T13" fmla="*/ 57 h 80"/>
                <a:gd name="T14" fmla="*/ 23 w 130"/>
                <a:gd name="T15" fmla="*/ 80 h 80"/>
                <a:gd name="T16" fmla="*/ 76 w 130"/>
                <a:gd name="T17" fmla="*/ 80 h 80"/>
                <a:gd name="T18" fmla="*/ 78 w 130"/>
                <a:gd name="T19" fmla="*/ 80 h 80"/>
                <a:gd name="T20" fmla="*/ 116 w 130"/>
                <a:gd name="T21" fmla="*/ 80 h 80"/>
                <a:gd name="T22" fmla="*/ 130 w 130"/>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0">
                  <a:moveTo>
                    <a:pt x="130" y="66"/>
                  </a:moveTo>
                  <a:cubicBezTo>
                    <a:pt x="130" y="58"/>
                    <a:pt x="124" y="52"/>
                    <a:pt x="116" y="52"/>
                  </a:cubicBezTo>
                  <a:cubicBezTo>
                    <a:pt x="118" y="48"/>
                    <a:pt x="118" y="44"/>
                    <a:pt x="118" y="40"/>
                  </a:cubicBezTo>
                  <a:cubicBezTo>
                    <a:pt x="118" y="18"/>
                    <a:pt x="100" y="0"/>
                    <a:pt x="78" y="0"/>
                  </a:cubicBezTo>
                  <a:cubicBezTo>
                    <a:pt x="56" y="0"/>
                    <a:pt x="38" y="18"/>
                    <a:pt x="38" y="39"/>
                  </a:cubicBezTo>
                  <a:cubicBezTo>
                    <a:pt x="34" y="36"/>
                    <a:pt x="29" y="34"/>
                    <a:pt x="23" y="34"/>
                  </a:cubicBezTo>
                  <a:cubicBezTo>
                    <a:pt x="10" y="34"/>
                    <a:pt x="0" y="44"/>
                    <a:pt x="0" y="57"/>
                  </a:cubicBezTo>
                  <a:cubicBezTo>
                    <a:pt x="0" y="70"/>
                    <a:pt x="10" y="80"/>
                    <a:pt x="23" y="80"/>
                  </a:cubicBezTo>
                  <a:cubicBezTo>
                    <a:pt x="76" y="80"/>
                    <a:pt x="76" y="80"/>
                    <a:pt x="76" y="80"/>
                  </a:cubicBezTo>
                  <a:cubicBezTo>
                    <a:pt x="78" y="80"/>
                    <a:pt x="78" y="80"/>
                    <a:pt x="78" y="80"/>
                  </a:cubicBezTo>
                  <a:cubicBezTo>
                    <a:pt x="116" y="80"/>
                    <a:pt x="116" y="80"/>
                    <a:pt x="116" y="80"/>
                  </a:cubicBezTo>
                  <a:cubicBezTo>
                    <a:pt x="124" y="80"/>
                    <a:pt x="130" y="74"/>
                    <a:pt x="130" y="66"/>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3" name="Rectangle 184"/>
            <p:cNvSpPr>
              <a:spLocks noChangeArrowheads="1"/>
            </p:cNvSpPr>
            <p:nvPr/>
          </p:nvSpPr>
          <p:spPr bwMode="auto">
            <a:xfrm>
              <a:off x="7016751" y="1749425"/>
              <a:ext cx="42863" cy="90487"/>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4" name="Rectangle 185"/>
            <p:cNvSpPr>
              <a:spLocks noChangeArrowheads="1"/>
            </p:cNvSpPr>
            <p:nvPr/>
          </p:nvSpPr>
          <p:spPr bwMode="auto">
            <a:xfrm>
              <a:off x="7118351" y="1798638"/>
              <a:ext cx="41275" cy="93662"/>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5" name="Rectangle 186"/>
            <p:cNvSpPr>
              <a:spLocks noChangeArrowheads="1"/>
            </p:cNvSpPr>
            <p:nvPr/>
          </p:nvSpPr>
          <p:spPr bwMode="auto">
            <a:xfrm>
              <a:off x="7219951" y="1749425"/>
              <a:ext cx="41275" cy="90487"/>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6" name="Rectangle 187"/>
            <p:cNvSpPr>
              <a:spLocks noChangeArrowheads="1"/>
            </p:cNvSpPr>
            <p:nvPr/>
          </p:nvSpPr>
          <p:spPr bwMode="auto">
            <a:xfrm>
              <a:off x="7321551" y="1798638"/>
              <a:ext cx="46038" cy="93662"/>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87" name="Freeform 188"/>
          <p:cNvSpPr/>
          <p:nvPr/>
        </p:nvSpPr>
        <p:spPr bwMode="auto">
          <a:xfrm>
            <a:off x="2668588" y="2419350"/>
            <a:ext cx="207963" cy="171450"/>
          </a:xfrm>
          <a:custGeom>
            <a:avLst/>
            <a:gdLst>
              <a:gd name="T0" fmla="*/ 202 w 244"/>
              <a:gd name="T1" fmla="*/ 0 h 201"/>
              <a:gd name="T2" fmla="*/ 88 w 244"/>
              <a:gd name="T3" fmla="*/ 113 h 201"/>
              <a:gd name="T4" fmla="*/ 45 w 244"/>
              <a:gd name="T5" fmla="*/ 71 h 201"/>
              <a:gd name="T6" fmla="*/ 0 w 244"/>
              <a:gd name="T7" fmla="*/ 116 h 201"/>
              <a:gd name="T8" fmla="*/ 43 w 244"/>
              <a:gd name="T9" fmla="*/ 158 h 201"/>
              <a:gd name="T10" fmla="*/ 88 w 244"/>
              <a:gd name="T11" fmla="*/ 201 h 201"/>
              <a:gd name="T12" fmla="*/ 133 w 244"/>
              <a:gd name="T13" fmla="*/ 158 h 201"/>
              <a:gd name="T14" fmla="*/ 244 w 244"/>
              <a:gd name="T15" fmla="*/ 45 h 201"/>
              <a:gd name="T16" fmla="*/ 202 w 2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01">
                <a:moveTo>
                  <a:pt x="202" y="0"/>
                </a:moveTo>
                <a:lnTo>
                  <a:pt x="88" y="113"/>
                </a:lnTo>
                <a:lnTo>
                  <a:pt x="45" y="71"/>
                </a:lnTo>
                <a:lnTo>
                  <a:pt x="0" y="116"/>
                </a:lnTo>
                <a:lnTo>
                  <a:pt x="43" y="158"/>
                </a:lnTo>
                <a:lnTo>
                  <a:pt x="88" y="201"/>
                </a:lnTo>
                <a:lnTo>
                  <a:pt x="133" y="158"/>
                </a:lnTo>
                <a:lnTo>
                  <a:pt x="244" y="45"/>
                </a:lnTo>
                <a:lnTo>
                  <a:pt x="202" y="0"/>
                </a:ln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33826" name="Group 386"/>
          <p:cNvGrpSpPr/>
          <p:nvPr/>
        </p:nvGrpSpPr>
        <p:grpSpPr>
          <a:xfrm>
            <a:off x="2798152" y="3567414"/>
            <a:ext cx="185477" cy="219507"/>
            <a:chOff x="8813801" y="3865563"/>
            <a:chExt cx="346075" cy="409574"/>
          </a:xfrm>
          <a:solidFill>
            <a:schemeClr val="bg1">
              <a:lumMod val="50000"/>
            </a:schemeClr>
          </a:solidFill>
        </p:grpSpPr>
        <p:sp>
          <p:nvSpPr>
            <p:cNvPr id="189" name="Freeform 189"/>
            <p:cNvSpPr/>
            <p:nvPr/>
          </p:nvSpPr>
          <p:spPr bwMode="auto">
            <a:xfrm>
              <a:off x="8813801" y="3940175"/>
              <a:ext cx="346075" cy="334962"/>
            </a:xfrm>
            <a:custGeom>
              <a:avLst/>
              <a:gdLst>
                <a:gd name="T0" fmla="*/ 46 w 92"/>
                <a:gd name="T1" fmla="*/ 89 h 89"/>
                <a:gd name="T2" fmla="*/ 92 w 92"/>
                <a:gd name="T3" fmla="*/ 43 h 89"/>
                <a:gd name="T4" fmla="*/ 63 w 92"/>
                <a:gd name="T5" fmla="*/ 0 h 89"/>
                <a:gd name="T6" fmla="*/ 57 w 92"/>
                <a:gd name="T7" fmla="*/ 9 h 89"/>
                <a:gd name="T8" fmla="*/ 82 w 92"/>
                <a:gd name="T9" fmla="*/ 43 h 89"/>
                <a:gd name="T10" fmla="*/ 46 w 92"/>
                <a:gd name="T11" fmla="*/ 79 h 89"/>
                <a:gd name="T12" fmla="*/ 10 w 92"/>
                <a:gd name="T13" fmla="*/ 43 h 89"/>
                <a:gd name="T14" fmla="*/ 35 w 92"/>
                <a:gd name="T15" fmla="*/ 9 h 89"/>
                <a:gd name="T16" fmla="*/ 28 w 92"/>
                <a:gd name="T17" fmla="*/ 0 h 89"/>
                <a:gd name="T18" fmla="*/ 0 w 92"/>
                <a:gd name="T19" fmla="*/ 43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1" y="89"/>
                    <a:pt x="92" y="68"/>
                    <a:pt x="92" y="43"/>
                  </a:cubicBezTo>
                  <a:cubicBezTo>
                    <a:pt x="92" y="24"/>
                    <a:pt x="80" y="7"/>
                    <a:pt x="63" y="0"/>
                  </a:cubicBezTo>
                  <a:cubicBezTo>
                    <a:pt x="57" y="9"/>
                    <a:pt x="57" y="9"/>
                    <a:pt x="57" y="9"/>
                  </a:cubicBezTo>
                  <a:cubicBezTo>
                    <a:pt x="71" y="13"/>
                    <a:pt x="82" y="27"/>
                    <a:pt x="82" y="43"/>
                  </a:cubicBezTo>
                  <a:cubicBezTo>
                    <a:pt x="82" y="63"/>
                    <a:pt x="66" y="79"/>
                    <a:pt x="46" y="79"/>
                  </a:cubicBezTo>
                  <a:cubicBezTo>
                    <a:pt x="26" y="79"/>
                    <a:pt x="10" y="63"/>
                    <a:pt x="10" y="43"/>
                  </a:cubicBezTo>
                  <a:cubicBezTo>
                    <a:pt x="10" y="27"/>
                    <a:pt x="20" y="13"/>
                    <a:pt x="35" y="9"/>
                  </a:cubicBezTo>
                  <a:cubicBezTo>
                    <a:pt x="28" y="0"/>
                    <a:pt x="28" y="0"/>
                    <a:pt x="28" y="0"/>
                  </a:cubicBezTo>
                  <a:cubicBezTo>
                    <a:pt x="12" y="7"/>
                    <a:pt x="0" y="24"/>
                    <a:pt x="0" y="43"/>
                  </a:cubicBezTo>
                  <a:cubicBezTo>
                    <a:pt x="0" y="68"/>
                    <a:pt x="20" y="89"/>
                    <a:pt x="46" y="89"/>
                  </a:cubicBezTo>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0" name="Freeform 190"/>
            <p:cNvSpPr/>
            <p:nvPr/>
          </p:nvSpPr>
          <p:spPr bwMode="auto">
            <a:xfrm>
              <a:off x="8904288" y="3865563"/>
              <a:ext cx="160338" cy="120650"/>
            </a:xfrm>
            <a:custGeom>
              <a:avLst/>
              <a:gdLst>
                <a:gd name="T0" fmla="*/ 33 w 101"/>
                <a:gd name="T1" fmla="*/ 66 h 76"/>
                <a:gd name="T2" fmla="*/ 40 w 101"/>
                <a:gd name="T3" fmla="*/ 76 h 76"/>
                <a:gd name="T4" fmla="*/ 52 w 101"/>
                <a:gd name="T5" fmla="*/ 76 h 76"/>
                <a:gd name="T6" fmla="*/ 61 w 101"/>
                <a:gd name="T7" fmla="*/ 76 h 76"/>
                <a:gd name="T8" fmla="*/ 71 w 101"/>
                <a:gd name="T9" fmla="*/ 66 h 76"/>
                <a:gd name="T10" fmla="*/ 85 w 101"/>
                <a:gd name="T11" fmla="*/ 45 h 76"/>
                <a:gd name="T12" fmla="*/ 101 w 101"/>
                <a:gd name="T13" fmla="*/ 21 h 76"/>
                <a:gd name="T14" fmla="*/ 85 w 101"/>
                <a:gd name="T15" fmla="*/ 0 h 76"/>
                <a:gd name="T16" fmla="*/ 52 w 101"/>
                <a:gd name="T17" fmla="*/ 0 h 76"/>
                <a:gd name="T18" fmla="*/ 16 w 101"/>
                <a:gd name="T19" fmla="*/ 0 h 76"/>
                <a:gd name="T20" fmla="*/ 0 w 101"/>
                <a:gd name="T21" fmla="*/ 21 h 76"/>
                <a:gd name="T22" fmla="*/ 19 w 101"/>
                <a:gd name="T23" fmla="*/ 45 h 76"/>
                <a:gd name="T24" fmla="*/ 33 w 101"/>
                <a:gd name="T25"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6">
                  <a:moveTo>
                    <a:pt x="33" y="66"/>
                  </a:moveTo>
                  <a:lnTo>
                    <a:pt x="40" y="76"/>
                  </a:lnTo>
                  <a:lnTo>
                    <a:pt x="52" y="76"/>
                  </a:lnTo>
                  <a:lnTo>
                    <a:pt x="61" y="76"/>
                  </a:lnTo>
                  <a:lnTo>
                    <a:pt x="71" y="66"/>
                  </a:lnTo>
                  <a:lnTo>
                    <a:pt x="85" y="45"/>
                  </a:lnTo>
                  <a:lnTo>
                    <a:pt x="101" y="21"/>
                  </a:lnTo>
                  <a:lnTo>
                    <a:pt x="85" y="0"/>
                  </a:lnTo>
                  <a:lnTo>
                    <a:pt x="52" y="0"/>
                  </a:lnTo>
                  <a:lnTo>
                    <a:pt x="16" y="0"/>
                  </a:lnTo>
                  <a:lnTo>
                    <a:pt x="0" y="21"/>
                  </a:lnTo>
                  <a:lnTo>
                    <a:pt x="19" y="45"/>
                  </a:lnTo>
                  <a:lnTo>
                    <a:pt x="33" y="66"/>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3827" name="Group 379"/>
          <p:cNvGrpSpPr/>
          <p:nvPr/>
        </p:nvGrpSpPr>
        <p:grpSpPr>
          <a:xfrm>
            <a:off x="228723" y="2371184"/>
            <a:ext cx="159101" cy="263748"/>
            <a:chOff x="4019551" y="1633538"/>
            <a:chExt cx="296862" cy="492124"/>
          </a:xfrm>
          <a:solidFill>
            <a:schemeClr val="bg1">
              <a:lumMod val="65000"/>
            </a:schemeClr>
          </a:solidFill>
        </p:grpSpPr>
        <p:sp>
          <p:nvSpPr>
            <p:cNvPr id="192" name="Freeform 191"/>
            <p:cNvSpPr/>
            <p:nvPr/>
          </p:nvSpPr>
          <p:spPr bwMode="auto">
            <a:xfrm>
              <a:off x="4019551" y="1708150"/>
              <a:ext cx="255588" cy="417512"/>
            </a:xfrm>
            <a:custGeom>
              <a:avLst/>
              <a:gdLst>
                <a:gd name="T0" fmla="*/ 2 w 161"/>
                <a:gd name="T1" fmla="*/ 263 h 263"/>
                <a:gd name="T2" fmla="*/ 45 w 161"/>
                <a:gd name="T3" fmla="*/ 235 h 263"/>
                <a:gd name="T4" fmla="*/ 132 w 161"/>
                <a:gd name="T5" fmla="*/ 71 h 263"/>
                <a:gd name="T6" fmla="*/ 161 w 161"/>
                <a:gd name="T7" fmla="*/ 19 h 263"/>
                <a:gd name="T8" fmla="*/ 151 w 161"/>
                <a:gd name="T9" fmla="*/ 14 h 263"/>
                <a:gd name="T10" fmla="*/ 144 w 161"/>
                <a:gd name="T11" fmla="*/ 12 h 263"/>
                <a:gd name="T12" fmla="*/ 135 w 161"/>
                <a:gd name="T13" fmla="*/ 7 h 263"/>
                <a:gd name="T14" fmla="*/ 116 w 161"/>
                <a:gd name="T15" fmla="*/ 0 h 263"/>
                <a:gd name="T16" fmla="*/ 106 w 161"/>
                <a:gd name="T17" fmla="*/ 17 h 263"/>
                <a:gd name="T18" fmla="*/ 102 w 161"/>
                <a:gd name="T19" fmla="*/ 26 h 263"/>
                <a:gd name="T20" fmla="*/ 97 w 161"/>
                <a:gd name="T21" fmla="*/ 36 h 263"/>
                <a:gd name="T22" fmla="*/ 64 w 161"/>
                <a:gd name="T23" fmla="*/ 95 h 263"/>
                <a:gd name="T24" fmla="*/ 0 w 161"/>
                <a:gd name="T25" fmla="*/ 216 h 263"/>
                <a:gd name="T26" fmla="*/ 2 w 161"/>
                <a:gd name="T2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63">
                  <a:moveTo>
                    <a:pt x="2" y="263"/>
                  </a:moveTo>
                  <a:lnTo>
                    <a:pt x="45" y="235"/>
                  </a:lnTo>
                  <a:lnTo>
                    <a:pt x="132" y="71"/>
                  </a:lnTo>
                  <a:lnTo>
                    <a:pt x="161" y="19"/>
                  </a:lnTo>
                  <a:lnTo>
                    <a:pt x="151" y="14"/>
                  </a:lnTo>
                  <a:lnTo>
                    <a:pt x="144" y="12"/>
                  </a:lnTo>
                  <a:lnTo>
                    <a:pt x="135" y="7"/>
                  </a:lnTo>
                  <a:lnTo>
                    <a:pt x="116" y="0"/>
                  </a:lnTo>
                  <a:lnTo>
                    <a:pt x="106" y="17"/>
                  </a:lnTo>
                  <a:lnTo>
                    <a:pt x="102" y="26"/>
                  </a:lnTo>
                  <a:lnTo>
                    <a:pt x="97" y="36"/>
                  </a:lnTo>
                  <a:lnTo>
                    <a:pt x="64" y="95"/>
                  </a:lnTo>
                  <a:lnTo>
                    <a:pt x="0" y="216"/>
                  </a:lnTo>
                  <a:lnTo>
                    <a:pt x="2" y="26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3" name="Freeform 192"/>
            <p:cNvSpPr/>
            <p:nvPr/>
          </p:nvSpPr>
          <p:spPr bwMode="auto">
            <a:xfrm>
              <a:off x="4214813" y="1633538"/>
              <a:ext cx="101600" cy="82550"/>
            </a:xfrm>
            <a:custGeom>
              <a:avLst/>
              <a:gdLst>
                <a:gd name="T0" fmla="*/ 19 w 64"/>
                <a:gd name="T1" fmla="*/ 0 h 52"/>
                <a:gd name="T2" fmla="*/ 0 w 64"/>
                <a:gd name="T3" fmla="*/ 33 h 52"/>
                <a:gd name="T4" fmla="*/ 33 w 64"/>
                <a:gd name="T5" fmla="*/ 47 h 52"/>
                <a:gd name="T6" fmla="*/ 42 w 64"/>
                <a:gd name="T7" fmla="*/ 52 h 52"/>
                <a:gd name="T8" fmla="*/ 45 w 64"/>
                <a:gd name="T9" fmla="*/ 52 h 52"/>
                <a:gd name="T10" fmla="*/ 47 w 64"/>
                <a:gd name="T11" fmla="*/ 50 h 52"/>
                <a:gd name="T12" fmla="*/ 52 w 64"/>
                <a:gd name="T13" fmla="*/ 40 h 52"/>
                <a:gd name="T14" fmla="*/ 64 w 64"/>
                <a:gd name="T15" fmla="*/ 19 h 52"/>
                <a:gd name="T16" fmla="*/ 19 w 64"/>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2">
                  <a:moveTo>
                    <a:pt x="19" y="0"/>
                  </a:moveTo>
                  <a:lnTo>
                    <a:pt x="0" y="33"/>
                  </a:lnTo>
                  <a:lnTo>
                    <a:pt x="33" y="47"/>
                  </a:lnTo>
                  <a:lnTo>
                    <a:pt x="42" y="52"/>
                  </a:lnTo>
                  <a:lnTo>
                    <a:pt x="45" y="52"/>
                  </a:lnTo>
                  <a:lnTo>
                    <a:pt x="47" y="50"/>
                  </a:lnTo>
                  <a:lnTo>
                    <a:pt x="52" y="40"/>
                  </a:lnTo>
                  <a:lnTo>
                    <a:pt x="64" y="19"/>
                  </a:lnTo>
                  <a:lnTo>
                    <a:pt x="19" y="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94" name="Freeform 193"/>
          <p:cNvSpPr>
            <a:spLocks noEditPoints="1"/>
          </p:cNvSpPr>
          <p:nvPr/>
        </p:nvSpPr>
        <p:spPr bwMode="auto">
          <a:xfrm>
            <a:off x="2443163" y="4203700"/>
            <a:ext cx="223838" cy="220663"/>
          </a:xfrm>
          <a:custGeom>
            <a:avLst/>
            <a:gdLst>
              <a:gd name="T0" fmla="*/ 75 w 111"/>
              <a:gd name="T1" fmla="*/ 0 h 110"/>
              <a:gd name="T2" fmla="*/ 80 w 111"/>
              <a:gd name="T3" fmla="*/ 0 h 110"/>
              <a:gd name="T4" fmla="*/ 97 w 111"/>
              <a:gd name="T5" fmla="*/ 43 h 110"/>
              <a:gd name="T6" fmla="*/ 66 w 111"/>
              <a:gd name="T7" fmla="*/ 49 h 110"/>
              <a:gd name="T8" fmla="*/ 59 w 111"/>
              <a:gd name="T9" fmla="*/ 55 h 110"/>
              <a:gd name="T10" fmla="*/ 39 w 111"/>
              <a:gd name="T11" fmla="*/ 75 h 110"/>
              <a:gd name="T12" fmla="*/ 48 w 111"/>
              <a:gd name="T13" fmla="*/ 85 h 110"/>
              <a:gd name="T14" fmla="*/ 44 w 111"/>
              <a:gd name="T15" fmla="*/ 91 h 110"/>
              <a:gd name="T16" fmla="*/ 39 w 111"/>
              <a:gd name="T17" fmla="*/ 94 h 110"/>
              <a:gd name="T18" fmla="*/ 29 w 111"/>
              <a:gd name="T19" fmla="*/ 85 h 110"/>
              <a:gd name="T20" fmla="*/ 23 w 111"/>
              <a:gd name="T21" fmla="*/ 90 h 110"/>
              <a:gd name="T22" fmla="*/ 32 w 111"/>
              <a:gd name="T23" fmla="*/ 101 h 110"/>
              <a:gd name="T24" fmla="*/ 29 w 111"/>
              <a:gd name="T25" fmla="*/ 106 h 110"/>
              <a:gd name="T26" fmla="*/ 23 w 111"/>
              <a:gd name="T27" fmla="*/ 110 h 110"/>
              <a:gd name="T28" fmla="*/ 15 w 111"/>
              <a:gd name="T29" fmla="*/ 103 h 110"/>
              <a:gd name="T30" fmla="*/ 13 w 111"/>
              <a:gd name="T31" fmla="*/ 101 h 110"/>
              <a:gd name="T32" fmla="*/ 9 w 111"/>
              <a:gd name="T33" fmla="*/ 103 h 110"/>
              <a:gd name="T34" fmla="*/ 0 w 111"/>
              <a:gd name="T35" fmla="*/ 97 h 110"/>
              <a:gd name="T36" fmla="*/ 0 w 111"/>
              <a:gd name="T37" fmla="*/ 95 h 110"/>
              <a:gd name="T38" fmla="*/ 8 w 111"/>
              <a:gd name="T39" fmla="*/ 85 h 110"/>
              <a:gd name="T40" fmla="*/ 55 w 111"/>
              <a:gd name="T41" fmla="*/ 38 h 110"/>
              <a:gd name="T42" fmla="*/ 52 w 111"/>
              <a:gd name="T43" fmla="*/ 28 h 110"/>
              <a:gd name="T44" fmla="*/ 75 w 111"/>
              <a:gd name="T45" fmla="*/ 0 h 110"/>
              <a:gd name="T46" fmla="*/ 67 w 111"/>
              <a:gd name="T47" fmla="*/ 26 h 110"/>
              <a:gd name="T48" fmla="*/ 88 w 111"/>
              <a:gd name="T49" fmla="*/ 31 h 110"/>
              <a:gd name="T50" fmla="*/ 76 w 111"/>
              <a:gd name="T51" fmla="*/ 15 h 110"/>
              <a:gd name="T52" fmla="*/ 67 w 111"/>
              <a:gd name="T53"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10">
                <a:moveTo>
                  <a:pt x="75" y="0"/>
                </a:moveTo>
                <a:cubicBezTo>
                  <a:pt x="77" y="0"/>
                  <a:pt x="79" y="0"/>
                  <a:pt x="80" y="0"/>
                </a:cubicBezTo>
                <a:cubicBezTo>
                  <a:pt x="100" y="1"/>
                  <a:pt x="111" y="28"/>
                  <a:pt x="97" y="43"/>
                </a:cubicBezTo>
                <a:cubicBezTo>
                  <a:pt x="91" y="50"/>
                  <a:pt x="77" y="55"/>
                  <a:pt x="66" y="49"/>
                </a:cubicBezTo>
                <a:cubicBezTo>
                  <a:pt x="63" y="50"/>
                  <a:pt x="61" y="52"/>
                  <a:pt x="59" y="55"/>
                </a:cubicBezTo>
                <a:cubicBezTo>
                  <a:pt x="53" y="61"/>
                  <a:pt x="46" y="68"/>
                  <a:pt x="39" y="75"/>
                </a:cubicBezTo>
                <a:cubicBezTo>
                  <a:pt x="40" y="78"/>
                  <a:pt x="48" y="81"/>
                  <a:pt x="48" y="85"/>
                </a:cubicBezTo>
                <a:cubicBezTo>
                  <a:pt x="48" y="88"/>
                  <a:pt x="44" y="91"/>
                  <a:pt x="44" y="91"/>
                </a:cubicBezTo>
                <a:cubicBezTo>
                  <a:pt x="44" y="91"/>
                  <a:pt x="41" y="94"/>
                  <a:pt x="39" y="94"/>
                </a:cubicBezTo>
                <a:cubicBezTo>
                  <a:pt x="35" y="94"/>
                  <a:pt x="32" y="87"/>
                  <a:pt x="29" y="85"/>
                </a:cubicBezTo>
                <a:cubicBezTo>
                  <a:pt x="27" y="87"/>
                  <a:pt x="25" y="89"/>
                  <a:pt x="23" y="90"/>
                </a:cubicBezTo>
                <a:cubicBezTo>
                  <a:pt x="25" y="94"/>
                  <a:pt x="32" y="96"/>
                  <a:pt x="32" y="101"/>
                </a:cubicBezTo>
                <a:cubicBezTo>
                  <a:pt x="32" y="103"/>
                  <a:pt x="29" y="106"/>
                  <a:pt x="29" y="106"/>
                </a:cubicBezTo>
                <a:cubicBezTo>
                  <a:pt x="29" y="106"/>
                  <a:pt x="26" y="110"/>
                  <a:pt x="23" y="110"/>
                </a:cubicBezTo>
                <a:cubicBezTo>
                  <a:pt x="20" y="110"/>
                  <a:pt x="15" y="103"/>
                  <a:pt x="15" y="103"/>
                </a:cubicBezTo>
                <a:cubicBezTo>
                  <a:pt x="13" y="101"/>
                  <a:pt x="13" y="101"/>
                  <a:pt x="13" y="101"/>
                </a:cubicBezTo>
                <a:cubicBezTo>
                  <a:pt x="13" y="101"/>
                  <a:pt x="10" y="103"/>
                  <a:pt x="9" y="103"/>
                </a:cubicBezTo>
                <a:cubicBezTo>
                  <a:pt x="4" y="104"/>
                  <a:pt x="1" y="100"/>
                  <a:pt x="0" y="97"/>
                </a:cubicBezTo>
                <a:cubicBezTo>
                  <a:pt x="0" y="96"/>
                  <a:pt x="0" y="95"/>
                  <a:pt x="0" y="95"/>
                </a:cubicBezTo>
                <a:cubicBezTo>
                  <a:pt x="2" y="91"/>
                  <a:pt x="5" y="88"/>
                  <a:pt x="8" y="85"/>
                </a:cubicBezTo>
                <a:cubicBezTo>
                  <a:pt x="24" y="69"/>
                  <a:pt x="40" y="53"/>
                  <a:pt x="55" y="38"/>
                </a:cubicBezTo>
                <a:cubicBezTo>
                  <a:pt x="54" y="35"/>
                  <a:pt x="53" y="32"/>
                  <a:pt x="52" y="28"/>
                </a:cubicBezTo>
                <a:cubicBezTo>
                  <a:pt x="51" y="12"/>
                  <a:pt x="62" y="3"/>
                  <a:pt x="75" y="0"/>
                </a:cubicBezTo>
                <a:close/>
                <a:moveTo>
                  <a:pt x="67" y="26"/>
                </a:moveTo>
                <a:cubicBezTo>
                  <a:pt x="67" y="38"/>
                  <a:pt x="83" y="40"/>
                  <a:pt x="88" y="31"/>
                </a:cubicBezTo>
                <a:cubicBezTo>
                  <a:pt x="92" y="22"/>
                  <a:pt x="84" y="14"/>
                  <a:pt x="76" y="15"/>
                </a:cubicBezTo>
                <a:cubicBezTo>
                  <a:pt x="71" y="16"/>
                  <a:pt x="67" y="20"/>
                  <a:pt x="67" y="26"/>
                </a:cubicBez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5" name="Freeform 194"/>
          <p:cNvSpPr>
            <a:spLocks noEditPoints="1"/>
          </p:cNvSpPr>
          <p:nvPr/>
        </p:nvSpPr>
        <p:spPr bwMode="auto">
          <a:xfrm>
            <a:off x="-92075" y="3073400"/>
            <a:ext cx="255588" cy="203200"/>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33828" name="Group 378"/>
          <p:cNvGrpSpPr/>
          <p:nvPr/>
        </p:nvGrpSpPr>
        <p:grpSpPr>
          <a:xfrm>
            <a:off x="620944" y="1966200"/>
            <a:ext cx="257794" cy="259495"/>
            <a:chOff x="4751388" y="877888"/>
            <a:chExt cx="481013" cy="484187"/>
          </a:xfrm>
          <a:solidFill>
            <a:schemeClr val="bg1">
              <a:lumMod val="65000"/>
            </a:schemeClr>
          </a:solidFill>
        </p:grpSpPr>
        <p:sp>
          <p:nvSpPr>
            <p:cNvPr id="197" name="Oval 195"/>
            <p:cNvSpPr>
              <a:spLocks noChangeArrowheads="1"/>
            </p:cNvSpPr>
            <p:nvPr/>
          </p:nvSpPr>
          <p:spPr bwMode="auto">
            <a:xfrm>
              <a:off x="4830763" y="960438"/>
              <a:ext cx="323850" cy="319087"/>
            </a:xfrm>
            <a:prstGeom prst="ellipse">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8" name="Rectangle 196"/>
            <p:cNvSpPr>
              <a:spLocks noChangeArrowheads="1"/>
            </p:cNvSpPr>
            <p:nvPr/>
          </p:nvSpPr>
          <p:spPr bwMode="auto">
            <a:xfrm>
              <a:off x="4973638" y="877888"/>
              <a:ext cx="41275" cy="60325"/>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9" name="Rectangle 197"/>
            <p:cNvSpPr>
              <a:spLocks noChangeArrowheads="1"/>
            </p:cNvSpPr>
            <p:nvPr/>
          </p:nvSpPr>
          <p:spPr bwMode="auto">
            <a:xfrm>
              <a:off x="5176838" y="1100138"/>
              <a:ext cx="55563" cy="41275"/>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0" name="Rectangle 198"/>
            <p:cNvSpPr>
              <a:spLocks noChangeArrowheads="1"/>
            </p:cNvSpPr>
            <p:nvPr/>
          </p:nvSpPr>
          <p:spPr bwMode="auto">
            <a:xfrm>
              <a:off x="4973638" y="1303338"/>
              <a:ext cx="41275" cy="58737"/>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1" name="Rectangle 199"/>
            <p:cNvSpPr>
              <a:spLocks noChangeArrowheads="1"/>
            </p:cNvSpPr>
            <p:nvPr/>
          </p:nvSpPr>
          <p:spPr bwMode="auto">
            <a:xfrm>
              <a:off x="4751388" y="1100138"/>
              <a:ext cx="57150" cy="41275"/>
            </a:xfrm>
            <a:prstGeom prst="rect">
              <a:avLst/>
            </a:pr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2" name="Freeform 200"/>
            <p:cNvSpPr/>
            <p:nvPr/>
          </p:nvSpPr>
          <p:spPr bwMode="auto">
            <a:xfrm>
              <a:off x="5108576" y="935038"/>
              <a:ext cx="68263" cy="71437"/>
            </a:xfrm>
            <a:custGeom>
              <a:avLst/>
              <a:gdLst>
                <a:gd name="T0" fmla="*/ 43 w 43"/>
                <a:gd name="T1" fmla="*/ 18 h 45"/>
                <a:gd name="T2" fmla="*/ 19 w 43"/>
                <a:gd name="T3" fmla="*/ 45 h 45"/>
                <a:gd name="T4" fmla="*/ 0 w 43"/>
                <a:gd name="T5" fmla="*/ 26 h 45"/>
                <a:gd name="T6" fmla="*/ 26 w 43"/>
                <a:gd name="T7" fmla="*/ 0 h 45"/>
                <a:gd name="T8" fmla="*/ 43 w 43"/>
                <a:gd name="T9" fmla="*/ 18 h 45"/>
              </a:gdLst>
              <a:ahLst/>
              <a:cxnLst>
                <a:cxn ang="0">
                  <a:pos x="T0" y="T1"/>
                </a:cxn>
                <a:cxn ang="0">
                  <a:pos x="T2" y="T3"/>
                </a:cxn>
                <a:cxn ang="0">
                  <a:pos x="T4" y="T5"/>
                </a:cxn>
                <a:cxn ang="0">
                  <a:pos x="T6" y="T7"/>
                </a:cxn>
                <a:cxn ang="0">
                  <a:pos x="T8" y="T9"/>
                </a:cxn>
              </a:cxnLst>
              <a:rect l="0" t="0" r="r" b="b"/>
              <a:pathLst>
                <a:path w="43" h="45">
                  <a:moveTo>
                    <a:pt x="43" y="18"/>
                  </a:moveTo>
                  <a:lnTo>
                    <a:pt x="19" y="45"/>
                  </a:lnTo>
                  <a:lnTo>
                    <a:pt x="0" y="26"/>
                  </a:lnTo>
                  <a:lnTo>
                    <a:pt x="26" y="0"/>
                  </a:lnTo>
                  <a:lnTo>
                    <a:pt x="43" y="18"/>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3" name="Freeform 201"/>
            <p:cNvSpPr/>
            <p:nvPr/>
          </p:nvSpPr>
          <p:spPr bwMode="auto">
            <a:xfrm>
              <a:off x="5108576" y="1235075"/>
              <a:ext cx="68263" cy="71437"/>
            </a:xfrm>
            <a:custGeom>
              <a:avLst/>
              <a:gdLst>
                <a:gd name="T0" fmla="*/ 19 w 43"/>
                <a:gd name="T1" fmla="*/ 0 h 45"/>
                <a:gd name="T2" fmla="*/ 43 w 43"/>
                <a:gd name="T3" fmla="*/ 26 h 45"/>
                <a:gd name="T4" fmla="*/ 26 w 43"/>
                <a:gd name="T5" fmla="*/ 45 h 45"/>
                <a:gd name="T6" fmla="*/ 0 w 43"/>
                <a:gd name="T7" fmla="*/ 19 h 45"/>
                <a:gd name="T8" fmla="*/ 19 w 43"/>
                <a:gd name="T9" fmla="*/ 0 h 45"/>
              </a:gdLst>
              <a:ahLst/>
              <a:cxnLst>
                <a:cxn ang="0">
                  <a:pos x="T0" y="T1"/>
                </a:cxn>
                <a:cxn ang="0">
                  <a:pos x="T2" y="T3"/>
                </a:cxn>
                <a:cxn ang="0">
                  <a:pos x="T4" y="T5"/>
                </a:cxn>
                <a:cxn ang="0">
                  <a:pos x="T6" y="T7"/>
                </a:cxn>
                <a:cxn ang="0">
                  <a:pos x="T8" y="T9"/>
                </a:cxn>
              </a:cxnLst>
              <a:rect l="0" t="0" r="r" b="b"/>
              <a:pathLst>
                <a:path w="43" h="45">
                  <a:moveTo>
                    <a:pt x="19" y="0"/>
                  </a:moveTo>
                  <a:lnTo>
                    <a:pt x="43" y="26"/>
                  </a:lnTo>
                  <a:lnTo>
                    <a:pt x="26" y="45"/>
                  </a:lnTo>
                  <a:lnTo>
                    <a:pt x="0" y="19"/>
                  </a:lnTo>
                  <a:lnTo>
                    <a:pt x="19" y="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4" name="Freeform 202"/>
            <p:cNvSpPr/>
            <p:nvPr/>
          </p:nvSpPr>
          <p:spPr bwMode="auto">
            <a:xfrm>
              <a:off x="4808538" y="1235075"/>
              <a:ext cx="66675" cy="71437"/>
            </a:xfrm>
            <a:custGeom>
              <a:avLst/>
              <a:gdLst>
                <a:gd name="T0" fmla="*/ 26 w 42"/>
                <a:gd name="T1" fmla="*/ 0 h 45"/>
                <a:gd name="T2" fmla="*/ 42 w 42"/>
                <a:gd name="T3" fmla="*/ 19 h 45"/>
                <a:gd name="T4" fmla="*/ 19 w 42"/>
                <a:gd name="T5" fmla="*/ 45 h 45"/>
                <a:gd name="T6" fmla="*/ 0 w 42"/>
                <a:gd name="T7" fmla="*/ 26 h 45"/>
                <a:gd name="T8" fmla="*/ 26 w 42"/>
                <a:gd name="T9" fmla="*/ 0 h 45"/>
              </a:gdLst>
              <a:ahLst/>
              <a:cxnLst>
                <a:cxn ang="0">
                  <a:pos x="T0" y="T1"/>
                </a:cxn>
                <a:cxn ang="0">
                  <a:pos x="T2" y="T3"/>
                </a:cxn>
                <a:cxn ang="0">
                  <a:pos x="T4" y="T5"/>
                </a:cxn>
                <a:cxn ang="0">
                  <a:pos x="T6" y="T7"/>
                </a:cxn>
                <a:cxn ang="0">
                  <a:pos x="T8" y="T9"/>
                </a:cxn>
              </a:cxnLst>
              <a:rect l="0" t="0" r="r" b="b"/>
              <a:pathLst>
                <a:path w="42" h="45">
                  <a:moveTo>
                    <a:pt x="26" y="0"/>
                  </a:moveTo>
                  <a:lnTo>
                    <a:pt x="42" y="19"/>
                  </a:lnTo>
                  <a:lnTo>
                    <a:pt x="19" y="45"/>
                  </a:lnTo>
                  <a:lnTo>
                    <a:pt x="0" y="26"/>
                  </a:lnTo>
                  <a:lnTo>
                    <a:pt x="26" y="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5" name="Freeform 203"/>
            <p:cNvSpPr/>
            <p:nvPr/>
          </p:nvSpPr>
          <p:spPr bwMode="auto">
            <a:xfrm>
              <a:off x="4808538" y="935038"/>
              <a:ext cx="66675" cy="71437"/>
            </a:xfrm>
            <a:custGeom>
              <a:avLst/>
              <a:gdLst>
                <a:gd name="T0" fmla="*/ 42 w 42"/>
                <a:gd name="T1" fmla="*/ 26 h 45"/>
                <a:gd name="T2" fmla="*/ 26 w 42"/>
                <a:gd name="T3" fmla="*/ 45 h 45"/>
                <a:gd name="T4" fmla="*/ 0 w 42"/>
                <a:gd name="T5" fmla="*/ 18 h 45"/>
                <a:gd name="T6" fmla="*/ 19 w 42"/>
                <a:gd name="T7" fmla="*/ 0 h 45"/>
                <a:gd name="T8" fmla="*/ 42 w 42"/>
                <a:gd name="T9" fmla="*/ 26 h 45"/>
              </a:gdLst>
              <a:ahLst/>
              <a:cxnLst>
                <a:cxn ang="0">
                  <a:pos x="T0" y="T1"/>
                </a:cxn>
                <a:cxn ang="0">
                  <a:pos x="T2" y="T3"/>
                </a:cxn>
                <a:cxn ang="0">
                  <a:pos x="T4" y="T5"/>
                </a:cxn>
                <a:cxn ang="0">
                  <a:pos x="T6" y="T7"/>
                </a:cxn>
                <a:cxn ang="0">
                  <a:pos x="T8" y="T9"/>
                </a:cxn>
              </a:cxnLst>
              <a:rect l="0" t="0" r="r" b="b"/>
              <a:pathLst>
                <a:path w="42" h="45">
                  <a:moveTo>
                    <a:pt x="42" y="26"/>
                  </a:moveTo>
                  <a:lnTo>
                    <a:pt x="26" y="45"/>
                  </a:lnTo>
                  <a:lnTo>
                    <a:pt x="0" y="18"/>
                  </a:lnTo>
                  <a:lnTo>
                    <a:pt x="19" y="0"/>
                  </a:lnTo>
                  <a:lnTo>
                    <a:pt x="42" y="26"/>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6" name="Freeform 204"/>
            <p:cNvSpPr/>
            <p:nvPr/>
          </p:nvSpPr>
          <p:spPr bwMode="auto">
            <a:xfrm>
              <a:off x="5045076" y="889000"/>
              <a:ext cx="60325" cy="68262"/>
            </a:xfrm>
            <a:custGeom>
              <a:avLst/>
              <a:gdLst>
                <a:gd name="T0" fmla="*/ 38 w 38"/>
                <a:gd name="T1" fmla="*/ 10 h 43"/>
                <a:gd name="T2" fmla="*/ 24 w 38"/>
                <a:gd name="T3" fmla="*/ 43 h 43"/>
                <a:gd name="T4" fmla="*/ 0 w 38"/>
                <a:gd name="T5" fmla="*/ 33 h 43"/>
                <a:gd name="T6" fmla="*/ 12 w 38"/>
                <a:gd name="T7" fmla="*/ 0 h 43"/>
                <a:gd name="T8" fmla="*/ 38 w 38"/>
                <a:gd name="T9" fmla="*/ 10 h 43"/>
              </a:gdLst>
              <a:ahLst/>
              <a:cxnLst>
                <a:cxn ang="0">
                  <a:pos x="T0" y="T1"/>
                </a:cxn>
                <a:cxn ang="0">
                  <a:pos x="T2" y="T3"/>
                </a:cxn>
                <a:cxn ang="0">
                  <a:pos x="T4" y="T5"/>
                </a:cxn>
                <a:cxn ang="0">
                  <a:pos x="T6" y="T7"/>
                </a:cxn>
                <a:cxn ang="0">
                  <a:pos x="T8" y="T9"/>
                </a:cxn>
              </a:cxnLst>
              <a:rect l="0" t="0" r="r" b="b"/>
              <a:pathLst>
                <a:path w="38" h="43">
                  <a:moveTo>
                    <a:pt x="38" y="10"/>
                  </a:moveTo>
                  <a:lnTo>
                    <a:pt x="24" y="43"/>
                  </a:lnTo>
                  <a:lnTo>
                    <a:pt x="0" y="33"/>
                  </a:lnTo>
                  <a:lnTo>
                    <a:pt x="12" y="0"/>
                  </a:lnTo>
                  <a:lnTo>
                    <a:pt x="38" y="1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7" name="Freeform 205"/>
            <p:cNvSpPr/>
            <p:nvPr/>
          </p:nvSpPr>
          <p:spPr bwMode="auto">
            <a:xfrm>
              <a:off x="5154613" y="1171575"/>
              <a:ext cx="71438" cy="60325"/>
            </a:xfrm>
            <a:custGeom>
              <a:avLst/>
              <a:gdLst>
                <a:gd name="T0" fmla="*/ 9 w 45"/>
                <a:gd name="T1" fmla="*/ 0 h 38"/>
                <a:gd name="T2" fmla="*/ 45 w 45"/>
                <a:gd name="T3" fmla="*/ 14 h 38"/>
                <a:gd name="T4" fmla="*/ 33 w 45"/>
                <a:gd name="T5" fmla="*/ 38 h 38"/>
                <a:gd name="T6" fmla="*/ 0 w 45"/>
                <a:gd name="T7" fmla="*/ 23 h 38"/>
                <a:gd name="T8" fmla="*/ 9 w 45"/>
                <a:gd name="T9" fmla="*/ 0 h 38"/>
              </a:gdLst>
              <a:ahLst/>
              <a:cxnLst>
                <a:cxn ang="0">
                  <a:pos x="T0" y="T1"/>
                </a:cxn>
                <a:cxn ang="0">
                  <a:pos x="T2" y="T3"/>
                </a:cxn>
                <a:cxn ang="0">
                  <a:pos x="T4" y="T5"/>
                </a:cxn>
                <a:cxn ang="0">
                  <a:pos x="T6" y="T7"/>
                </a:cxn>
                <a:cxn ang="0">
                  <a:pos x="T8" y="T9"/>
                </a:cxn>
              </a:cxnLst>
              <a:rect l="0" t="0" r="r" b="b"/>
              <a:pathLst>
                <a:path w="45" h="38">
                  <a:moveTo>
                    <a:pt x="9" y="0"/>
                  </a:moveTo>
                  <a:lnTo>
                    <a:pt x="45" y="14"/>
                  </a:lnTo>
                  <a:lnTo>
                    <a:pt x="33" y="38"/>
                  </a:lnTo>
                  <a:lnTo>
                    <a:pt x="0" y="23"/>
                  </a:lnTo>
                  <a:lnTo>
                    <a:pt x="9" y="0"/>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8" name="Freeform 206"/>
            <p:cNvSpPr/>
            <p:nvPr/>
          </p:nvSpPr>
          <p:spPr bwMode="auto">
            <a:xfrm>
              <a:off x="4883151" y="1284288"/>
              <a:ext cx="60325" cy="66675"/>
            </a:xfrm>
            <a:custGeom>
              <a:avLst/>
              <a:gdLst>
                <a:gd name="T0" fmla="*/ 38 w 38"/>
                <a:gd name="T1" fmla="*/ 9 h 42"/>
                <a:gd name="T2" fmla="*/ 24 w 38"/>
                <a:gd name="T3" fmla="*/ 42 h 42"/>
                <a:gd name="T4" fmla="*/ 0 w 38"/>
                <a:gd name="T5" fmla="*/ 33 h 42"/>
                <a:gd name="T6" fmla="*/ 14 w 38"/>
                <a:gd name="T7" fmla="*/ 0 h 42"/>
                <a:gd name="T8" fmla="*/ 38 w 38"/>
                <a:gd name="T9" fmla="*/ 9 h 42"/>
              </a:gdLst>
              <a:ahLst/>
              <a:cxnLst>
                <a:cxn ang="0">
                  <a:pos x="T0" y="T1"/>
                </a:cxn>
                <a:cxn ang="0">
                  <a:pos x="T2" y="T3"/>
                </a:cxn>
                <a:cxn ang="0">
                  <a:pos x="T4" y="T5"/>
                </a:cxn>
                <a:cxn ang="0">
                  <a:pos x="T6" y="T7"/>
                </a:cxn>
                <a:cxn ang="0">
                  <a:pos x="T8" y="T9"/>
                </a:cxn>
              </a:cxnLst>
              <a:rect l="0" t="0" r="r" b="b"/>
              <a:pathLst>
                <a:path w="38" h="42">
                  <a:moveTo>
                    <a:pt x="38" y="9"/>
                  </a:moveTo>
                  <a:lnTo>
                    <a:pt x="24" y="42"/>
                  </a:lnTo>
                  <a:lnTo>
                    <a:pt x="0" y="33"/>
                  </a:lnTo>
                  <a:lnTo>
                    <a:pt x="14" y="0"/>
                  </a:lnTo>
                  <a:lnTo>
                    <a:pt x="38" y="9"/>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9" name="Freeform 207"/>
            <p:cNvSpPr/>
            <p:nvPr/>
          </p:nvSpPr>
          <p:spPr bwMode="auto">
            <a:xfrm>
              <a:off x="4762501" y="1009650"/>
              <a:ext cx="68263" cy="60325"/>
            </a:xfrm>
            <a:custGeom>
              <a:avLst/>
              <a:gdLst>
                <a:gd name="T0" fmla="*/ 34 w 43"/>
                <a:gd name="T1" fmla="*/ 38 h 38"/>
                <a:gd name="T2" fmla="*/ 0 w 43"/>
                <a:gd name="T3" fmla="*/ 24 h 38"/>
                <a:gd name="T4" fmla="*/ 10 w 43"/>
                <a:gd name="T5" fmla="*/ 0 h 38"/>
                <a:gd name="T6" fmla="*/ 43 w 43"/>
                <a:gd name="T7" fmla="*/ 14 h 38"/>
                <a:gd name="T8" fmla="*/ 34 w 43"/>
                <a:gd name="T9" fmla="*/ 38 h 38"/>
              </a:gdLst>
              <a:ahLst/>
              <a:cxnLst>
                <a:cxn ang="0">
                  <a:pos x="T0" y="T1"/>
                </a:cxn>
                <a:cxn ang="0">
                  <a:pos x="T2" y="T3"/>
                </a:cxn>
                <a:cxn ang="0">
                  <a:pos x="T4" y="T5"/>
                </a:cxn>
                <a:cxn ang="0">
                  <a:pos x="T6" y="T7"/>
                </a:cxn>
                <a:cxn ang="0">
                  <a:pos x="T8" y="T9"/>
                </a:cxn>
              </a:cxnLst>
              <a:rect l="0" t="0" r="r" b="b"/>
              <a:pathLst>
                <a:path w="43" h="38">
                  <a:moveTo>
                    <a:pt x="34" y="38"/>
                  </a:moveTo>
                  <a:lnTo>
                    <a:pt x="0" y="24"/>
                  </a:lnTo>
                  <a:lnTo>
                    <a:pt x="10" y="0"/>
                  </a:lnTo>
                  <a:lnTo>
                    <a:pt x="43" y="14"/>
                  </a:lnTo>
                  <a:lnTo>
                    <a:pt x="34" y="38"/>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0" name="Freeform 208"/>
            <p:cNvSpPr/>
            <p:nvPr/>
          </p:nvSpPr>
          <p:spPr bwMode="auto">
            <a:xfrm>
              <a:off x="5154613" y="1009650"/>
              <a:ext cx="66675" cy="60325"/>
            </a:xfrm>
            <a:custGeom>
              <a:avLst/>
              <a:gdLst>
                <a:gd name="T0" fmla="*/ 0 w 42"/>
                <a:gd name="T1" fmla="*/ 14 h 38"/>
                <a:gd name="T2" fmla="*/ 33 w 42"/>
                <a:gd name="T3" fmla="*/ 0 h 38"/>
                <a:gd name="T4" fmla="*/ 42 w 42"/>
                <a:gd name="T5" fmla="*/ 24 h 38"/>
                <a:gd name="T6" fmla="*/ 9 w 42"/>
                <a:gd name="T7" fmla="*/ 38 h 38"/>
                <a:gd name="T8" fmla="*/ 0 w 42"/>
                <a:gd name="T9" fmla="*/ 14 h 38"/>
              </a:gdLst>
              <a:ahLst/>
              <a:cxnLst>
                <a:cxn ang="0">
                  <a:pos x="T0" y="T1"/>
                </a:cxn>
                <a:cxn ang="0">
                  <a:pos x="T2" y="T3"/>
                </a:cxn>
                <a:cxn ang="0">
                  <a:pos x="T4" y="T5"/>
                </a:cxn>
                <a:cxn ang="0">
                  <a:pos x="T6" y="T7"/>
                </a:cxn>
                <a:cxn ang="0">
                  <a:pos x="T8" y="T9"/>
                </a:cxn>
              </a:cxnLst>
              <a:rect l="0" t="0" r="r" b="b"/>
              <a:pathLst>
                <a:path w="42" h="38">
                  <a:moveTo>
                    <a:pt x="0" y="14"/>
                  </a:moveTo>
                  <a:lnTo>
                    <a:pt x="33" y="0"/>
                  </a:lnTo>
                  <a:lnTo>
                    <a:pt x="42" y="24"/>
                  </a:lnTo>
                  <a:lnTo>
                    <a:pt x="9" y="38"/>
                  </a:lnTo>
                  <a:lnTo>
                    <a:pt x="0" y="14"/>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1" name="Freeform 209"/>
            <p:cNvSpPr/>
            <p:nvPr/>
          </p:nvSpPr>
          <p:spPr bwMode="auto">
            <a:xfrm>
              <a:off x="5045076" y="1279525"/>
              <a:ext cx="60325" cy="71437"/>
            </a:xfrm>
            <a:custGeom>
              <a:avLst/>
              <a:gdLst>
                <a:gd name="T0" fmla="*/ 38 w 38"/>
                <a:gd name="T1" fmla="*/ 33 h 45"/>
                <a:gd name="T2" fmla="*/ 14 w 38"/>
                <a:gd name="T3" fmla="*/ 45 h 45"/>
                <a:gd name="T4" fmla="*/ 0 w 38"/>
                <a:gd name="T5" fmla="*/ 12 h 45"/>
                <a:gd name="T6" fmla="*/ 24 w 38"/>
                <a:gd name="T7" fmla="*/ 0 h 45"/>
                <a:gd name="T8" fmla="*/ 38 w 38"/>
                <a:gd name="T9" fmla="*/ 33 h 45"/>
              </a:gdLst>
              <a:ahLst/>
              <a:cxnLst>
                <a:cxn ang="0">
                  <a:pos x="T0" y="T1"/>
                </a:cxn>
                <a:cxn ang="0">
                  <a:pos x="T2" y="T3"/>
                </a:cxn>
                <a:cxn ang="0">
                  <a:pos x="T4" y="T5"/>
                </a:cxn>
                <a:cxn ang="0">
                  <a:pos x="T6" y="T7"/>
                </a:cxn>
                <a:cxn ang="0">
                  <a:pos x="T8" y="T9"/>
                </a:cxn>
              </a:cxnLst>
              <a:rect l="0" t="0" r="r" b="b"/>
              <a:pathLst>
                <a:path w="38" h="45">
                  <a:moveTo>
                    <a:pt x="38" y="33"/>
                  </a:moveTo>
                  <a:lnTo>
                    <a:pt x="14" y="45"/>
                  </a:lnTo>
                  <a:lnTo>
                    <a:pt x="0" y="12"/>
                  </a:lnTo>
                  <a:lnTo>
                    <a:pt x="24" y="0"/>
                  </a:lnTo>
                  <a:lnTo>
                    <a:pt x="38" y="3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2" name="Freeform 210"/>
            <p:cNvSpPr/>
            <p:nvPr/>
          </p:nvSpPr>
          <p:spPr bwMode="auto">
            <a:xfrm>
              <a:off x="4762501" y="1171575"/>
              <a:ext cx="68263" cy="60325"/>
            </a:xfrm>
            <a:custGeom>
              <a:avLst/>
              <a:gdLst>
                <a:gd name="T0" fmla="*/ 43 w 43"/>
                <a:gd name="T1" fmla="*/ 23 h 38"/>
                <a:gd name="T2" fmla="*/ 10 w 43"/>
                <a:gd name="T3" fmla="*/ 38 h 38"/>
                <a:gd name="T4" fmla="*/ 0 w 43"/>
                <a:gd name="T5" fmla="*/ 14 h 38"/>
                <a:gd name="T6" fmla="*/ 34 w 43"/>
                <a:gd name="T7" fmla="*/ 0 h 38"/>
                <a:gd name="T8" fmla="*/ 43 w 43"/>
                <a:gd name="T9" fmla="*/ 23 h 38"/>
              </a:gdLst>
              <a:ahLst/>
              <a:cxnLst>
                <a:cxn ang="0">
                  <a:pos x="T0" y="T1"/>
                </a:cxn>
                <a:cxn ang="0">
                  <a:pos x="T2" y="T3"/>
                </a:cxn>
                <a:cxn ang="0">
                  <a:pos x="T4" y="T5"/>
                </a:cxn>
                <a:cxn ang="0">
                  <a:pos x="T6" y="T7"/>
                </a:cxn>
                <a:cxn ang="0">
                  <a:pos x="T8" y="T9"/>
                </a:cxn>
              </a:cxnLst>
              <a:rect l="0" t="0" r="r" b="b"/>
              <a:pathLst>
                <a:path w="43" h="38">
                  <a:moveTo>
                    <a:pt x="43" y="23"/>
                  </a:moveTo>
                  <a:lnTo>
                    <a:pt x="10" y="38"/>
                  </a:lnTo>
                  <a:lnTo>
                    <a:pt x="0" y="14"/>
                  </a:lnTo>
                  <a:lnTo>
                    <a:pt x="34" y="0"/>
                  </a:lnTo>
                  <a:lnTo>
                    <a:pt x="43" y="2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3" name="Freeform 211"/>
            <p:cNvSpPr/>
            <p:nvPr/>
          </p:nvSpPr>
          <p:spPr bwMode="auto">
            <a:xfrm>
              <a:off x="4879976" y="889000"/>
              <a:ext cx="60325" cy="68262"/>
            </a:xfrm>
            <a:custGeom>
              <a:avLst/>
              <a:gdLst>
                <a:gd name="T0" fmla="*/ 38 w 38"/>
                <a:gd name="T1" fmla="*/ 33 h 43"/>
                <a:gd name="T2" fmla="*/ 14 w 38"/>
                <a:gd name="T3" fmla="*/ 43 h 43"/>
                <a:gd name="T4" fmla="*/ 0 w 38"/>
                <a:gd name="T5" fmla="*/ 10 h 43"/>
                <a:gd name="T6" fmla="*/ 23 w 38"/>
                <a:gd name="T7" fmla="*/ 0 h 43"/>
                <a:gd name="T8" fmla="*/ 38 w 38"/>
                <a:gd name="T9" fmla="*/ 33 h 43"/>
              </a:gdLst>
              <a:ahLst/>
              <a:cxnLst>
                <a:cxn ang="0">
                  <a:pos x="T0" y="T1"/>
                </a:cxn>
                <a:cxn ang="0">
                  <a:pos x="T2" y="T3"/>
                </a:cxn>
                <a:cxn ang="0">
                  <a:pos x="T4" y="T5"/>
                </a:cxn>
                <a:cxn ang="0">
                  <a:pos x="T6" y="T7"/>
                </a:cxn>
                <a:cxn ang="0">
                  <a:pos x="T8" y="T9"/>
                </a:cxn>
              </a:cxnLst>
              <a:rect l="0" t="0" r="r" b="b"/>
              <a:pathLst>
                <a:path w="38" h="43">
                  <a:moveTo>
                    <a:pt x="38" y="33"/>
                  </a:moveTo>
                  <a:lnTo>
                    <a:pt x="14" y="43"/>
                  </a:lnTo>
                  <a:lnTo>
                    <a:pt x="0" y="10"/>
                  </a:lnTo>
                  <a:lnTo>
                    <a:pt x="23" y="0"/>
                  </a:lnTo>
                  <a:lnTo>
                    <a:pt x="38" y="33"/>
                  </a:lnTo>
                  <a:close/>
                </a:path>
              </a:pathLst>
            </a:custGeom>
            <a:grp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14" name="Freeform 212"/>
          <p:cNvSpPr/>
          <p:nvPr/>
        </p:nvSpPr>
        <p:spPr bwMode="auto">
          <a:xfrm>
            <a:off x="2944813" y="2995613"/>
            <a:ext cx="60325" cy="61913"/>
          </a:xfrm>
          <a:custGeom>
            <a:avLst/>
            <a:gdLst>
              <a:gd name="T0" fmla="*/ 27 w 30"/>
              <a:gd name="T1" fmla="*/ 25 h 31"/>
              <a:gd name="T2" fmla="*/ 7 w 30"/>
              <a:gd name="T3" fmla="*/ 1 h 31"/>
              <a:gd name="T4" fmla="*/ 7 w 30"/>
              <a:gd name="T5" fmla="*/ 12 h 31"/>
              <a:gd name="T6" fmla="*/ 17 w 30"/>
              <a:gd name="T7" fmla="*/ 22 h 31"/>
              <a:gd name="T8" fmla="*/ 27 w 30"/>
              <a:gd name="T9" fmla="*/ 25 h 31"/>
            </a:gdLst>
            <a:ahLst/>
            <a:cxnLst>
              <a:cxn ang="0">
                <a:pos x="T0" y="T1"/>
              </a:cxn>
              <a:cxn ang="0">
                <a:pos x="T2" y="T3"/>
              </a:cxn>
              <a:cxn ang="0">
                <a:pos x="T4" y="T5"/>
              </a:cxn>
              <a:cxn ang="0">
                <a:pos x="T6" y="T7"/>
              </a:cxn>
              <a:cxn ang="0">
                <a:pos x="T8" y="T9"/>
              </a:cxn>
            </a:cxnLst>
            <a:rect l="0" t="0" r="r" b="b"/>
            <a:pathLst>
              <a:path w="30" h="31">
                <a:moveTo>
                  <a:pt x="27" y="25"/>
                </a:moveTo>
                <a:cubicBezTo>
                  <a:pt x="30" y="12"/>
                  <a:pt x="20" y="0"/>
                  <a:pt x="7" y="1"/>
                </a:cubicBezTo>
                <a:cubicBezTo>
                  <a:pt x="0" y="2"/>
                  <a:pt x="0" y="12"/>
                  <a:pt x="7" y="12"/>
                </a:cubicBezTo>
                <a:cubicBezTo>
                  <a:pt x="13" y="11"/>
                  <a:pt x="18" y="15"/>
                  <a:pt x="17" y="22"/>
                </a:cubicBezTo>
                <a:cubicBezTo>
                  <a:pt x="16" y="29"/>
                  <a:pt x="26" y="31"/>
                  <a:pt x="27" y="25"/>
                </a:cubicBezTo>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5" name="Freeform 213"/>
          <p:cNvSpPr/>
          <p:nvPr/>
        </p:nvSpPr>
        <p:spPr bwMode="auto">
          <a:xfrm>
            <a:off x="2890838" y="3052763"/>
            <a:ext cx="217488" cy="176213"/>
          </a:xfrm>
          <a:custGeom>
            <a:avLst/>
            <a:gdLst>
              <a:gd name="T0" fmla="*/ 3 w 108"/>
              <a:gd name="T1" fmla="*/ 15 h 87"/>
              <a:gd name="T2" fmla="*/ 2 w 108"/>
              <a:gd name="T3" fmla="*/ 41 h 87"/>
              <a:gd name="T4" fmla="*/ 31 w 108"/>
              <a:gd name="T5" fmla="*/ 87 h 87"/>
              <a:gd name="T6" fmla="*/ 35 w 108"/>
              <a:gd name="T7" fmla="*/ 87 h 87"/>
              <a:gd name="T8" fmla="*/ 50 w 108"/>
              <a:gd name="T9" fmla="*/ 82 h 87"/>
              <a:gd name="T10" fmla="*/ 64 w 108"/>
              <a:gd name="T11" fmla="*/ 87 h 87"/>
              <a:gd name="T12" fmla="*/ 94 w 108"/>
              <a:gd name="T13" fmla="*/ 10 h 87"/>
              <a:gd name="T14" fmla="*/ 91 w 108"/>
              <a:gd name="T15" fmla="*/ 7 h 87"/>
              <a:gd name="T16" fmla="*/ 70 w 108"/>
              <a:gd name="T17" fmla="*/ 0 h 87"/>
              <a:gd name="T18" fmla="*/ 50 w 108"/>
              <a:gd name="T19" fmla="*/ 4 h 87"/>
              <a:gd name="T20" fmla="*/ 50 w 108"/>
              <a:gd name="T21" fmla="*/ 4 h 87"/>
              <a:gd name="T22" fmla="*/ 45 w 108"/>
              <a:gd name="T23" fmla="*/ 2 h 87"/>
              <a:gd name="T24" fmla="*/ 31 w 108"/>
              <a:gd name="T25" fmla="*/ 0 h 87"/>
              <a:gd name="T26" fmla="*/ 30 w 108"/>
              <a:gd name="T27" fmla="*/ 0 h 87"/>
              <a:gd name="T28" fmla="*/ 3 w 108"/>
              <a:gd name="T29"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7">
                <a:moveTo>
                  <a:pt x="3" y="15"/>
                </a:moveTo>
                <a:cubicBezTo>
                  <a:pt x="0" y="23"/>
                  <a:pt x="1" y="33"/>
                  <a:pt x="2" y="41"/>
                </a:cubicBezTo>
                <a:cubicBezTo>
                  <a:pt x="5" y="57"/>
                  <a:pt x="13" y="82"/>
                  <a:pt x="31" y="87"/>
                </a:cubicBezTo>
                <a:cubicBezTo>
                  <a:pt x="32" y="87"/>
                  <a:pt x="34" y="87"/>
                  <a:pt x="35" y="87"/>
                </a:cubicBezTo>
                <a:cubicBezTo>
                  <a:pt x="40" y="87"/>
                  <a:pt x="45" y="85"/>
                  <a:pt x="50" y="82"/>
                </a:cubicBezTo>
                <a:cubicBezTo>
                  <a:pt x="54" y="86"/>
                  <a:pt x="59" y="87"/>
                  <a:pt x="64" y="87"/>
                </a:cubicBezTo>
                <a:cubicBezTo>
                  <a:pt x="90" y="87"/>
                  <a:pt x="108" y="29"/>
                  <a:pt x="94" y="10"/>
                </a:cubicBezTo>
                <a:cubicBezTo>
                  <a:pt x="93" y="9"/>
                  <a:pt x="92" y="8"/>
                  <a:pt x="91" y="7"/>
                </a:cubicBezTo>
                <a:cubicBezTo>
                  <a:pt x="86" y="2"/>
                  <a:pt x="78" y="0"/>
                  <a:pt x="70" y="0"/>
                </a:cubicBezTo>
                <a:cubicBezTo>
                  <a:pt x="63" y="0"/>
                  <a:pt x="55" y="2"/>
                  <a:pt x="50" y="4"/>
                </a:cubicBezTo>
                <a:cubicBezTo>
                  <a:pt x="50" y="4"/>
                  <a:pt x="50" y="4"/>
                  <a:pt x="50" y="4"/>
                </a:cubicBezTo>
                <a:cubicBezTo>
                  <a:pt x="49" y="4"/>
                  <a:pt x="45" y="3"/>
                  <a:pt x="45" y="2"/>
                </a:cubicBezTo>
                <a:cubicBezTo>
                  <a:pt x="40" y="1"/>
                  <a:pt x="36" y="0"/>
                  <a:pt x="31" y="0"/>
                </a:cubicBezTo>
                <a:cubicBezTo>
                  <a:pt x="31" y="0"/>
                  <a:pt x="30" y="0"/>
                  <a:pt x="30" y="0"/>
                </a:cubicBezTo>
                <a:cubicBezTo>
                  <a:pt x="19" y="0"/>
                  <a:pt x="7" y="4"/>
                  <a:pt x="3" y="15"/>
                </a:cubicBezTo>
              </a:path>
            </a:pathLst>
          </a:custGeom>
          <a:solidFill>
            <a:schemeClr val="bg1">
              <a:lumMod val="50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804" name="Freeform 6"/>
          <p:cNvSpPr>
            <a:spLocks noEditPoints="1"/>
          </p:cNvSpPr>
          <p:nvPr/>
        </p:nvSpPr>
        <p:spPr>
          <a:xfrm>
            <a:off x="815975" y="4124325"/>
            <a:ext cx="1411288" cy="1503363"/>
          </a:xfrm>
          <a:custGeom>
            <a:avLst/>
            <a:gdLst>
              <a:gd name="txL" fmla="*/ 0 w 957"/>
              <a:gd name="txT" fmla="*/ 0 h 1020"/>
              <a:gd name="txR" fmla="*/ 957 w 957"/>
              <a:gd name="txB" fmla="*/ 1020 h 10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358FCB">
              <a:alpha val="100000"/>
            </a:srgbClr>
          </a:solidFill>
          <a:ln w="9525">
            <a:noFill/>
          </a:ln>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Words>
  <Application>WPS 演示</Application>
  <PresentationFormat>全屏显示(4:3)</PresentationFormat>
  <Paragraphs>124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微软雅黑</vt:lpstr>
      <vt:lpstr>굴림</vt:lpstr>
      <vt:lpstr>华文黑体</vt:lpstr>
      <vt:lpstr>Calibri Light</vt:lpstr>
      <vt:lpstr>Adobe Myungjo Std M</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李汉森</dc:creator>
  <cp:lastModifiedBy>李汉森</cp:lastModifiedBy>
  <cp:revision>38</cp:revision>
  <dcterms:created xsi:type="dcterms:W3CDTF">2015-05-05T08:02:00Z</dcterms:created>
  <dcterms:modified xsi:type="dcterms:W3CDTF">2017-05-03T11:58:17Z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