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8" autoAdjust="0"/>
    <p:restoredTop sz="94660"/>
  </p:normalViewPr>
  <p:slideViewPr>
    <p:cSldViewPr snapToGrid="0">
      <p:cViewPr varScale="1">
        <p:scale>
          <a:sx n="94" d="100"/>
          <a:sy n="94"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30B-40AD-A68B-83CC18F43E84}"/>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30B-40AD-A68B-83CC18F43E84}"/>
                </c:ext>
              </c:extLst>
            </c:dLbl>
            <c:dLbl>
              <c:idx val="2"/>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30B-40AD-A68B-83CC18F43E84}"/>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30B-40AD-A68B-83CC18F43E84}"/>
                </c:ext>
              </c:extLst>
            </c:dLbl>
            <c:dLbl>
              <c:idx val="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30B-40AD-A68B-83CC18F43E84}"/>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B30B-40AD-A68B-83CC18F43E84}"/>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B30B-40AD-A68B-83CC18F43E84}"/>
                </c:ext>
              </c:extLst>
            </c:dLbl>
            <c:dLbl>
              <c:idx val="7"/>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B30B-40AD-A68B-83CC18F43E84}"/>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B30B-40AD-A68B-83CC18F43E84}"/>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B30B-40AD-A68B-83CC18F43E84}"/>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B30B-40AD-A68B-83CC18F43E84}"/>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B30B-40AD-A68B-83CC18F43E84}"/>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B30B-40AD-A68B-83CC18F43E84}"/>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B30B-40AD-A68B-83CC18F43E84}"/>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B30B-40AD-A68B-83CC18F43E84}"/>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Guangdong</c:v>
                </c:pt>
                <c:pt idx="1">
                  <c:v>Jiangsu</c:v>
                </c:pt>
                <c:pt idx="2">
                  <c:v>Shandong</c:v>
                </c:pt>
                <c:pt idx="3">
                  <c:v>Zhejiang</c:v>
                </c:pt>
                <c:pt idx="4">
                  <c:v>Sichuan</c:v>
                </c:pt>
                <c:pt idx="5">
                  <c:v>Henan</c:v>
                </c:pt>
                <c:pt idx="6">
                  <c:v>Hubei</c:v>
                </c:pt>
                <c:pt idx="7">
                  <c:v>Fujian</c:v>
                </c:pt>
                <c:pt idx="8">
                  <c:v>Hunan</c:v>
                </c:pt>
                <c:pt idx="9">
                  <c:v>Shanghai</c:v>
                </c:pt>
                <c:pt idx="10">
                  <c:v>Anhui</c:v>
                </c:pt>
                <c:pt idx="11">
                  <c:v>Hebei</c:v>
                </c:pt>
                <c:pt idx="12">
                  <c:v>Beijing</c:v>
                </c:pt>
                <c:pt idx="13">
                  <c:v>Shaanxi</c:v>
                </c:pt>
                <c:pt idx="14">
                  <c:v>Jiangxi</c:v>
                </c:pt>
              </c:strCache>
            </c:strRef>
          </c:cat>
          <c:val>
            <c:numRef>
              <c:f>Sheet1!$B$2:$B$16</c:f>
              <c:numCache>
                <c:formatCode>General</c:formatCode>
                <c:ptCount val="15"/>
                <c:pt idx="0">
                  <c:v>13567.32</c:v>
                </c:pt>
                <c:pt idx="1">
                  <c:v>12822.22</c:v>
                </c:pt>
                <c:pt idx="2">
                  <c:v>9206.9</c:v>
                </c:pt>
                <c:pt idx="3">
                  <c:v>8255.2999999999993</c:v>
                </c:pt>
                <c:pt idx="4">
                  <c:v>6013.29</c:v>
                </c:pt>
                <c:pt idx="5">
                  <c:v>5913.24</c:v>
                </c:pt>
                <c:pt idx="6">
                  <c:v>5580.36</c:v>
                </c:pt>
                <c:pt idx="7">
                  <c:v>5435.5</c:v>
                </c:pt>
                <c:pt idx="8">
                  <c:v>5001.29</c:v>
                </c:pt>
                <c:pt idx="9">
                  <c:v>4721.87</c:v>
                </c:pt>
                <c:pt idx="10">
                  <c:v>4705.0600000000004</c:v>
                </c:pt>
                <c:pt idx="11">
                  <c:v>4394.41</c:v>
                </c:pt>
                <c:pt idx="12">
                  <c:v>4376.07</c:v>
                </c:pt>
                <c:pt idx="13">
                  <c:v>3378.61</c:v>
                </c:pt>
                <c:pt idx="14">
                  <c:v>3220.01</c:v>
                </c:pt>
              </c:numCache>
            </c:numRef>
          </c:val>
          <c:extLst>
            <c:ext xmlns:c16="http://schemas.microsoft.com/office/drawing/2014/chart" uri="{C3380CC4-5D6E-409C-BE32-E72D297353CC}">
              <c16:uniqueId val="{0000000F-B30B-40AD-A68B-83CC18F43E8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7AD-4355-9D2A-859AC29CD6AD}"/>
                </c:ext>
              </c:extLst>
            </c:dLbl>
            <c:dLbl>
              <c:idx val="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7AD-4355-9D2A-859AC29CD6AD}"/>
                </c:ext>
              </c:extLst>
            </c:dLbl>
            <c:dLbl>
              <c:idx val="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7AD-4355-9D2A-859AC29CD6AD}"/>
                </c:ext>
              </c:extLst>
            </c:dLbl>
            <c:dLbl>
              <c:idx val="3"/>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7AD-4355-9D2A-859AC29CD6AD}"/>
                </c:ext>
              </c:extLst>
            </c:dLbl>
            <c:dLbl>
              <c:idx val="4"/>
              <c:numFmt formatCode="#,##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7AD-4355-9D2A-859AC29CD6AD}"/>
                </c:ext>
              </c:extLst>
            </c:dLbl>
            <c:dLbl>
              <c:idx val="5"/>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7AD-4355-9D2A-859AC29CD6AD}"/>
                </c:ext>
              </c:extLst>
            </c:dLbl>
            <c:dLbl>
              <c:idx val="6"/>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7AD-4355-9D2A-859AC29CD6AD}"/>
                </c:ext>
              </c:extLst>
            </c:dLbl>
            <c:dLbl>
              <c:idx val="7"/>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7AD-4355-9D2A-859AC29CD6AD}"/>
                </c:ext>
              </c:extLst>
            </c:dLbl>
            <c:dLbl>
              <c:idx val="8"/>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7AD-4355-9D2A-859AC29CD6AD}"/>
                </c:ext>
              </c:extLst>
            </c:dLbl>
            <c:dLbl>
              <c:idx val="9"/>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7AD-4355-9D2A-859AC29CD6AD}"/>
                </c:ext>
              </c:extLst>
            </c:dLbl>
            <c:dLbl>
              <c:idx val="10"/>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7AD-4355-9D2A-859AC29CD6AD}"/>
                </c:ext>
              </c:extLst>
            </c:dLbl>
            <c:dLbl>
              <c:idx val="11"/>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27AD-4355-9D2A-859AC29CD6AD}"/>
                </c:ext>
              </c:extLst>
            </c:dLbl>
            <c:dLbl>
              <c:idx val="12"/>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27AD-4355-9D2A-859AC29CD6AD}"/>
                </c:ext>
              </c:extLst>
            </c:dLbl>
            <c:dLbl>
              <c:idx val="13"/>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27AD-4355-9D2A-859AC29CD6AD}"/>
                </c:ext>
              </c:extLst>
            </c:dLbl>
            <c:dLbl>
              <c:idx val="14"/>
              <c:numFmt formatCode="#,##0.00" sourceLinked="0"/>
              <c:spPr/>
              <c:txPr>
                <a:bodyPr/>
                <a:lstStyle/>
                <a:p>
                  <a:pPr>
                    <a:defRPr sz="900" b="0" smtId="4294967295">
                      <a:solidFill>
                        <a:srgbClr val="0F2741"/>
                      </a:solidFill>
                      <a:latin typeface="Open Sans"/>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27AD-4355-9D2A-859AC29CD6AD}"/>
                </c:ext>
              </c:extLst>
            </c:dLbl>
            <c:spPr>
              <a:noFill/>
              <a:ln>
                <a:noFill/>
              </a:ln>
              <a:effectLst/>
            </c:spPr>
            <c:txPr>
              <a:bodyPr/>
              <a:lstStyle/>
              <a:p>
                <a:pPr>
                  <a:defRPr sz="900" b="0" smtId="4294967295">
                    <a:solidFill>
                      <a:srgbClr val="0F2741"/>
                    </a:solidFill>
                    <a:latin typeface="Open Sans"/>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Shanghai</c:v>
                </c:pt>
                <c:pt idx="1">
                  <c:v>Beijing</c:v>
                </c:pt>
                <c:pt idx="2">
                  <c:v>Shenzhen</c:v>
                </c:pt>
                <c:pt idx="3">
                  <c:v>Chongqing</c:v>
                </c:pt>
                <c:pt idx="4">
                  <c:v>Guangzhou</c:v>
                </c:pt>
                <c:pt idx="5">
                  <c:v>Chengdu</c:v>
                </c:pt>
                <c:pt idx="6">
                  <c:v>Wuhan</c:v>
                </c:pt>
                <c:pt idx="7">
                  <c:v>Hangzhou</c:v>
                </c:pt>
                <c:pt idx="8">
                  <c:v>Nanjing</c:v>
                </c:pt>
                <c:pt idx="9">
                  <c:v>Tianjin</c:v>
                </c:pt>
                <c:pt idx="10">
                  <c:v>Ningbo</c:v>
                </c:pt>
                <c:pt idx="11">
                  <c:v>Qingdao</c:v>
                </c:pt>
                <c:pt idx="12">
                  <c:v>Changsha</c:v>
                </c:pt>
                <c:pt idx="13">
                  <c:v>Zhengzhou</c:v>
                </c:pt>
                <c:pt idx="14">
                  <c:v>Fuzhou</c:v>
                </c:pt>
              </c:strCache>
            </c:strRef>
          </c:cat>
          <c:val>
            <c:numRef>
              <c:f>Sheet1!$B$2:$B$16</c:f>
              <c:numCache>
                <c:formatCode>General</c:formatCode>
                <c:ptCount val="15"/>
                <c:pt idx="0">
                  <c:v>4465.28</c:v>
                </c:pt>
                <c:pt idx="1">
                  <c:v>4161.09</c:v>
                </c:pt>
                <c:pt idx="2">
                  <c:v>3238.77</c:v>
                </c:pt>
                <c:pt idx="3">
                  <c:v>2912.9</c:v>
                </c:pt>
                <c:pt idx="4">
                  <c:v>2883.9</c:v>
                </c:pt>
                <c:pt idx="5">
                  <c:v>2081.75</c:v>
                </c:pt>
                <c:pt idx="6">
                  <c:v>1886.64</c:v>
                </c:pt>
                <c:pt idx="7">
                  <c:v>1875.31</c:v>
                </c:pt>
                <c:pt idx="8">
                  <c:v>1690.79</c:v>
                </c:pt>
                <c:pt idx="9">
                  <c:v>1631.13</c:v>
                </c:pt>
                <c:pt idx="10">
                  <c:v>1570.43</c:v>
                </c:pt>
                <c:pt idx="11">
                  <c:v>1492.08</c:v>
                </c:pt>
                <c:pt idx="12">
                  <c:v>1396.61</c:v>
                </c:pt>
                <c:pt idx="13">
                  <c:v>1293.47</c:v>
                </c:pt>
                <c:pt idx="14">
                  <c:v>1230.82</c:v>
                </c:pt>
              </c:numCache>
            </c:numRef>
          </c:val>
          <c:extLst>
            <c:ext xmlns:c16="http://schemas.microsoft.com/office/drawing/2014/chart" uri="{C3380CC4-5D6E-409C-BE32-E72D297353CC}">
              <c16:uniqueId val="{0000000F-27AD-4355-9D2A-859AC29CD6A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095C-299C-1341-72C4-301AE4DC2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B6826D9-5907-3857-0AAE-734C4DAB2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1107017-4E64-391E-8545-F033D4B41E94}"/>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FDC8A922-52D7-B3FB-EAD4-9BDA7F160DC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EF6B51-6963-AF0B-BC10-1AA75274013A}"/>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177077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8ECF-713B-847E-5133-A19F4969966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058846D-8461-6939-15BF-DD0C6D49C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EF1293-4BAA-835B-16D1-FFE139610605}"/>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2AA79D2B-46B8-6802-C562-26141B5F60E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802976D-E037-DD61-2220-304E1CE51795}"/>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360611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C2861-19E0-9641-A3C7-6F8ED0D62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26E10C1-7F84-7072-4D40-74286FBAB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8CEE091-DF95-39DE-3370-79D4077C96EF}"/>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C8F3DE83-5DFC-198F-F627-9FFBD95574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002932C-37B7-8E8A-60F5-F438E3BFE2F9}"/>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12924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9593-137A-1B23-67C2-F9D7CB7BB8B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65E1BFD-9DB7-2EB8-F473-B656B4250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2D398D-A6B8-2F5E-D8C6-C316FCFE7DC6}"/>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07A3EFB1-7E83-89EE-2983-CD6B7B6E7B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B4EFE4-84DB-75EB-E636-A670D30A3C30}"/>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106224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9A0D-EC77-A5AC-CC7F-6FF214D45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A0086CE-EF82-E91D-6EBA-A4A4C8B997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C3CAE-0B4D-BF42-E3A3-AD83D5585156}"/>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903EF8BE-1978-1EB1-0816-D2CD99A263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0D75DEA-6581-99B7-720B-18A15F3EB0FE}"/>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272047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ACF1-EF12-83FC-12BE-B36970E3963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D4D3A8A-B34D-DB56-0A7E-32BF0763D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08F9B76-1B30-5A4D-01F2-8E71609CA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C2FF9CF-2BDF-E9A8-5805-93CA35ECD3A9}"/>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6" name="Footer Placeholder 5">
            <a:extLst>
              <a:ext uri="{FF2B5EF4-FFF2-40B4-BE49-F238E27FC236}">
                <a16:creationId xmlns:a16="http://schemas.microsoft.com/office/drawing/2014/main" id="{7AFE2F86-F306-518F-B2CE-FE030126964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61E0A73-A6C0-BE96-B8ED-6C692A87BD18}"/>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344174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614-13F7-AA86-5145-3205328E7D3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0D33FC5-11AC-E2DF-A98C-2C3D80BBF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A56C8-D8D4-5626-2A5D-3E1FBAFF9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0F57FE4-EE5E-0AF6-B9C8-6237E20C8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FF990-C22A-C6EA-B71B-39B8081FB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73936FB-4EA0-0BF0-FF32-160A60FF39FE}"/>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8" name="Footer Placeholder 7">
            <a:extLst>
              <a:ext uri="{FF2B5EF4-FFF2-40B4-BE49-F238E27FC236}">
                <a16:creationId xmlns:a16="http://schemas.microsoft.com/office/drawing/2014/main" id="{EBF1E4D9-C255-5470-0219-23A492E3CF6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C9BCDFA-884B-0A88-0FB6-B3BD6C586B0E}"/>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70010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FCEC-E6CA-FCC0-CCFF-86FC672BF58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E864B8-94CE-B2B8-F315-A8253A66AC6F}"/>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4" name="Footer Placeholder 3">
            <a:extLst>
              <a:ext uri="{FF2B5EF4-FFF2-40B4-BE49-F238E27FC236}">
                <a16:creationId xmlns:a16="http://schemas.microsoft.com/office/drawing/2014/main" id="{29F138EF-ACC1-1F7D-4CCE-A74CFAB67EF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118647D-1CE4-FA88-33D1-F671C89CD2BE}"/>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65121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4D6C1-41A8-82F5-E382-AE8E57E3D908}"/>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3" name="Footer Placeholder 2">
            <a:extLst>
              <a:ext uri="{FF2B5EF4-FFF2-40B4-BE49-F238E27FC236}">
                <a16:creationId xmlns:a16="http://schemas.microsoft.com/office/drawing/2014/main" id="{345EC033-5755-8E09-91C3-1888BD671CE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3AF692F-969B-0730-099C-7E801524F43A}"/>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12410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34A1-4D9E-4902-EF3B-CE3248512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E966FAA-0AAB-A148-AB25-EB24DE82B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499E778-F3C2-3655-09D7-AAC3F2B6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75DE8-831E-D928-6CA5-F26C887A8637}"/>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6" name="Footer Placeholder 5">
            <a:extLst>
              <a:ext uri="{FF2B5EF4-FFF2-40B4-BE49-F238E27FC236}">
                <a16:creationId xmlns:a16="http://schemas.microsoft.com/office/drawing/2014/main" id="{4F07AB88-31AD-6786-9381-C77186672CE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6AD9EBE-A089-E40B-E2EC-78176F58E5A2}"/>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25147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B983-C426-5040-8A53-8905861E0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CEADC80-E4B7-029F-C7CA-709FE31FE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28B9F98-CA92-B801-47ED-5C8BC87BC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15D23-FEDD-A834-1CB5-655885269FDC}"/>
              </a:ext>
            </a:extLst>
          </p:cNvPr>
          <p:cNvSpPr>
            <a:spLocks noGrp="1"/>
          </p:cNvSpPr>
          <p:nvPr>
            <p:ph type="dt" sz="half" idx="10"/>
          </p:nvPr>
        </p:nvSpPr>
        <p:spPr/>
        <p:txBody>
          <a:bodyPr/>
          <a:lstStyle/>
          <a:p>
            <a:fld id="{CB76C1DB-82A4-4AA1-B28F-644665BDC687}" type="datetimeFigureOut">
              <a:rPr lang="en-SG" smtClean="0"/>
              <a:t>5/11/2024</a:t>
            </a:fld>
            <a:endParaRPr lang="en-SG"/>
          </a:p>
        </p:txBody>
      </p:sp>
      <p:sp>
        <p:nvSpPr>
          <p:cNvPr id="6" name="Footer Placeholder 5">
            <a:extLst>
              <a:ext uri="{FF2B5EF4-FFF2-40B4-BE49-F238E27FC236}">
                <a16:creationId xmlns:a16="http://schemas.microsoft.com/office/drawing/2014/main" id="{D8C213F7-0657-BC25-3CF6-6509C56438B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A8B2C-E726-82E0-BB0A-F185E223D0C9}"/>
              </a:ext>
            </a:extLst>
          </p:cNvPr>
          <p:cNvSpPr>
            <a:spLocks noGrp="1"/>
          </p:cNvSpPr>
          <p:nvPr>
            <p:ph type="sldNum" sz="quarter" idx="12"/>
          </p:nvPr>
        </p:nvSpPr>
        <p:spPr/>
        <p:txBody>
          <a:bodyPr/>
          <a:lstStyle/>
          <a:p>
            <a:fld id="{FF684640-7906-4530-849B-E5E0755E3911}" type="slidenum">
              <a:rPr lang="en-SG" smtClean="0"/>
              <a:t>‹#›</a:t>
            </a:fld>
            <a:endParaRPr lang="en-SG"/>
          </a:p>
        </p:txBody>
      </p:sp>
    </p:spTree>
    <p:extLst>
      <p:ext uri="{BB962C8B-B14F-4D97-AF65-F5344CB8AC3E}">
        <p14:creationId xmlns:p14="http://schemas.microsoft.com/office/powerpoint/2010/main" val="358158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3E485-EC07-3CB9-264D-FC33873BF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E05718B-66C9-957B-76B3-CE80D6270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02B9A0D-15E1-1515-6C01-97A3524BF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76C1DB-82A4-4AA1-B28F-644665BDC687}" type="datetimeFigureOut">
              <a:rPr lang="en-SG" smtClean="0"/>
              <a:t>5/11/2024</a:t>
            </a:fld>
            <a:endParaRPr lang="en-SG"/>
          </a:p>
        </p:txBody>
      </p:sp>
      <p:sp>
        <p:nvSpPr>
          <p:cNvPr id="5" name="Footer Placeholder 4">
            <a:extLst>
              <a:ext uri="{FF2B5EF4-FFF2-40B4-BE49-F238E27FC236}">
                <a16:creationId xmlns:a16="http://schemas.microsoft.com/office/drawing/2014/main" id="{27D9F788-6D06-C567-2017-7DD5AA3C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AB1AC6FF-65A7-E761-6983-CA86C397A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684640-7906-4530-849B-E5E0755E3911}" type="slidenum">
              <a:rPr lang="en-SG" smtClean="0"/>
              <a:t>‹#›</a:t>
            </a:fld>
            <a:endParaRPr lang="en-SG"/>
          </a:p>
        </p:txBody>
      </p:sp>
    </p:spTree>
    <p:extLst>
      <p:ext uri="{BB962C8B-B14F-4D97-AF65-F5344CB8AC3E}">
        <p14:creationId xmlns:p14="http://schemas.microsoft.com/office/powerpoint/2010/main" val="221813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hyperlink" Target="http://www.statista.com/statistics/278557/gdp-of-china-by-region" TargetMode="External"/><Relationship Id="rId10" Type="http://schemas.openxmlformats.org/officeDocument/2006/relationships/image" Target="../media/image6.png"/><Relationship Id="rId4" Type="http://schemas.openxmlformats.org/officeDocument/2006/relationships/image" Target="../media/image3.emf"/><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hyperlink" Target="http://www.statista.com/statistics/278939/chinese-cities-with-the-highest-gdp" TargetMode="External"/><Relationship Id="rId10" Type="http://schemas.openxmlformats.org/officeDocument/2006/relationships/image" Target="../media/image6.png"/><Relationship Id="rId4" Type="http://schemas.openxmlformats.org/officeDocument/2006/relationships/image" Target="../media/image3.emf"/><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D7EA-3D66-CACF-980A-C98BFFA40C4D}"/>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1FF8B9A1-765C-9B49-E6CD-7357B13332B8}"/>
              </a:ext>
            </a:extLst>
          </p:cNvPr>
          <p:cNvSpPr>
            <a:spLocks noGrp="1"/>
          </p:cNvSpPr>
          <p:nvPr>
            <p:ph type="subTitle" idx="1"/>
          </p:nvPr>
        </p:nvSpPr>
        <p:spPr/>
        <p:txBody>
          <a:bodyPr/>
          <a:lstStyle/>
          <a:p>
            <a:r>
              <a:rPr lang="en-SG" dirty="0"/>
              <a:t>Should </a:t>
            </a:r>
            <a:r>
              <a:rPr lang="en-SG"/>
              <a:t>we consider by region also?</a:t>
            </a:r>
          </a:p>
        </p:txBody>
      </p:sp>
    </p:spTree>
    <p:extLst>
      <p:ext uri="{BB962C8B-B14F-4D97-AF65-F5344CB8AC3E}">
        <p14:creationId xmlns:p14="http://schemas.microsoft.com/office/powerpoint/2010/main" val="272936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Regional gross domestic product (GDP) in China varies tremendously across the country. In 2023, the GDP of Guangdong province amounted to around 13.6 trillion yuan, whereas that of Tibet only reached about 239 billion yuan. While Guangdong has a thriving economy and is densely populated, Tibet is located in a remote mountain area and has a population of only around 3.5 million people.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 * Updated from National Bureau of Statistics of China. One yuan equals approximately 0.14 U.S. dollars and 0.13 euros (as of March 2024). According to the official Chinese definition, Eastern, Central, Western, and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National Bureau of Statistics of China (local statistics bureaus); People's Daily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6" name="OleObject"/>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51423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GDP in billion yuan</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Gross domestic product (GDP) of China in 2023, by region (in billion yuan)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domestic product (GDP) of China 2023, by region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Shanghai was the city with the largest GDP in China, reaching a value added of approximately 4.5 trillion yuan. The four Chinese first-tier cites Beijing, Shanghai, Shenzhen, and Guangzhou had by far the strongest economic performance.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2022</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6" name="OleObject"/>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51423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GDP in billion yuan</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Chinese cities with the highest gross domestic product (GDP) in 2022 (in billion yuan)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Chinese cities with the highest GDP in 2022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45</Paragraphs>
  <Slides>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Aptos</vt:lpstr>
      <vt:lpstr>Aptos Display</vt:lpstr>
      <vt:lpstr>Arial</vt:lpstr>
      <vt:lpstr>Open Sans</vt:lpstr>
      <vt:lpstr>Open Sans Light</vt:lpstr>
      <vt:lpstr>Office Theme</vt:lpstr>
      <vt:lpstr>Excel.Sheet.8</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Bing Xing Kenneth</dc:creator>
  <cp:lastModifiedBy>Teo Bing Xing Kenneth</cp:lastModifiedBy>
  <cp:revision>1</cp:revision>
  <dcterms:created xsi:type="dcterms:W3CDTF">2024-11-05T09:18:51Z</dcterms:created>
  <dcterms:modified xsi:type="dcterms:W3CDTF">2024-11-05T09:19:27Z</dcterms:modified>
</cp:coreProperties>
</file>