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37" d="100"/>
          <a:sy n="137" d="100"/>
        </p:scale>
        <p:origin x="-2283" y="-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5ABF-999F-41C8-B49E-D37029CCA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18AD0-D53C-48C7-9907-F6F2739E2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04DC2-1B74-4217-94DF-738A6271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CD7-5E0A-416B-9246-72C27572FD9B}" type="datetimeFigureOut">
              <a:rPr lang="en-SG" smtClean="0"/>
              <a:t>15/12/2018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71FC2-D3C9-42C6-9205-04BE014C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FF43-8A71-4482-9932-49AD41D6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533C-3615-4F8B-A1D6-736E8F02A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93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4F3E-49DD-400D-9917-6A209915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70CB9-505B-4D62-A36B-27181D44F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4333-AC24-48FF-8600-3A0F13F6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CD7-5E0A-416B-9246-72C27572FD9B}" type="datetimeFigureOut">
              <a:rPr lang="en-SG" smtClean="0"/>
              <a:t>15/12/2018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633C3-DA94-4708-B84F-5C3AC41C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930BD-B4E6-44D7-B992-4C00E43F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533C-3615-4F8B-A1D6-736E8F02A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28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85CDD-2483-4DDD-9599-C7CC02594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3DC0D-3D09-4B98-BE96-107DF987A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AA1F9-C3E1-4104-88B3-B53C40D2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CD7-5E0A-416B-9246-72C27572FD9B}" type="datetimeFigureOut">
              <a:rPr lang="en-SG" smtClean="0"/>
              <a:t>15/12/2018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0DC72-7F45-4C2F-9E6A-81AC1919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5CEC-34EC-49EE-AF9B-7D41E8E4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533C-3615-4F8B-A1D6-736E8F02A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85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47DC-8937-4556-BA70-D183F88D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C6C0-B891-4BD9-B004-ECD32AC9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92DB-DF6D-4982-B3FE-C652EF00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CD7-5E0A-416B-9246-72C27572FD9B}" type="datetimeFigureOut">
              <a:rPr lang="en-SG" smtClean="0"/>
              <a:t>15/12/2018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627C-E3E7-4EB6-8E2E-28A9B4FF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A232-D126-4D6B-989B-928BDC7C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533C-3615-4F8B-A1D6-736E8F02A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3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A50-59BA-4D08-88BE-C0153F57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8F1AC-2B8A-44DC-AEED-A8EBC7EEC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709C-A11D-4E0C-9AD6-43D70635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CD7-5E0A-416B-9246-72C27572FD9B}" type="datetimeFigureOut">
              <a:rPr lang="en-SG" smtClean="0"/>
              <a:t>15/12/2018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BE5D-C6F5-43F6-8723-C74D927A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346E-2340-4AB6-B687-BF317633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533C-3615-4F8B-A1D6-736E8F02A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9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2EAF-DCF0-4C71-8F3E-1CC98DCD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E1FF-9FAA-44C4-84FC-B34E5E437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89A1F-801E-4F51-BBC3-7B853D04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26A2-1BD5-4FE1-9382-163CBCAB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CD7-5E0A-416B-9246-72C27572FD9B}" type="datetimeFigureOut">
              <a:rPr lang="en-SG" smtClean="0"/>
              <a:t>15/12/2018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2BD5B-BB34-4B64-B702-D9DC9345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2DDD0-B285-4063-A719-2DD22C62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533C-3615-4F8B-A1D6-736E8F02A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463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FF4E-BEFD-4AD5-B3A6-8B8EA139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8311F-7AA9-4365-8D84-CF7EA85E8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C43A6-E4D5-4336-A494-111533295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1FF7A-1FAF-457A-B981-FB9446F10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28895-CBA0-4549-82E0-8590F6164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B509B-AF13-4FF3-AB64-C2D9F757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CD7-5E0A-416B-9246-72C27572FD9B}" type="datetimeFigureOut">
              <a:rPr lang="en-SG" smtClean="0"/>
              <a:t>15/12/2018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A5E4C-A261-43D4-ABC0-923175C8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F4D99-2107-48E7-B5BD-46862551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533C-3615-4F8B-A1D6-736E8F02A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210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B62D-3BBA-4C28-B896-982FBEF0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9F6EC-B553-4A79-A9BA-177FBB79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CD7-5E0A-416B-9246-72C27572FD9B}" type="datetimeFigureOut">
              <a:rPr lang="en-SG" smtClean="0"/>
              <a:t>15/12/2018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57B76-FF7C-4C81-A241-AA6FFE61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17FC5-CB58-4B13-A123-89C1D769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533C-3615-4F8B-A1D6-736E8F02A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16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978B3-C3C6-459B-B51A-2E36447C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CD7-5E0A-416B-9246-72C27572FD9B}" type="datetimeFigureOut">
              <a:rPr lang="en-SG" smtClean="0"/>
              <a:t>15/12/2018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D5A00-0EF5-45E9-97D3-69106060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35907-0729-475D-BD1D-ADF9861B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533C-3615-4F8B-A1D6-736E8F02A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239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F76D-CB87-407E-A001-885A017D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48BC-C38B-4FB6-B05C-4877A16B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05694-663B-41F5-AFBA-532705E3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AD4E-159F-4BBC-B749-AA1E72AA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CD7-5E0A-416B-9246-72C27572FD9B}" type="datetimeFigureOut">
              <a:rPr lang="en-SG" smtClean="0"/>
              <a:t>15/12/2018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6C6E7-3F17-4B8D-AC78-24F48E60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A289F-ECBD-4C56-8004-3405DDDB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533C-3615-4F8B-A1D6-736E8F02A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92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CABC-A4E4-44AF-976F-9818CA7B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C61C1-E676-4FCB-AFAC-686407F74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59769-69BE-4E33-A301-6BD5B5F89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0DAD6-1A8B-4E1D-B3EA-446BE860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ECD7-5E0A-416B-9246-72C27572FD9B}" type="datetimeFigureOut">
              <a:rPr lang="en-SG" smtClean="0"/>
              <a:t>15/12/2018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EBC9-C2AF-4B60-B68A-106C3757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D7E9C-7D5B-4ACF-AD4D-482C3FDE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533C-3615-4F8B-A1D6-736E8F02A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82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4B9E1-788D-40B4-A05C-F319AA12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A318-91E9-4EB7-8CC3-D31FAD83A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3BFF5-108B-4922-9C99-8B02B8ED5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2ECD7-5E0A-416B-9246-72C27572FD9B}" type="datetimeFigureOut">
              <a:rPr lang="en-SG" smtClean="0"/>
              <a:t>15/12/2018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43BA-360E-4F6B-8924-0C0C6CE52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72E5-38FC-4328-9011-4D24244AB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533C-3615-4F8B-A1D6-736E8F02A9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710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E6CCF-8CF7-4A51-BCBD-D0617B442D2B}"/>
              </a:ext>
            </a:extLst>
          </p:cNvPr>
          <p:cNvSpPr txBox="1"/>
          <p:nvPr/>
        </p:nvSpPr>
        <p:spPr>
          <a:xfrm>
            <a:off x="3036917" y="1390996"/>
            <a:ext cx="931026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b="1" dirty="0"/>
              <a:t>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51D8C-1B76-48A9-8668-35D0BBB6803E}"/>
              </a:ext>
            </a:extLst>
          </p:cNvPr>
          <p:cNvSpPr txBox="1"/>
          <p:nvPr/>
        </p:nvSpPr>
        <p:spPr>
          <a:xfrm>
            <a:off x="7262554" y="1390996"/>
            <a:ext cx="931026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b="1" dirty="0"/>
              <a:t>Polls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52C17-1DF6-4A6D-9B27-C77900BCDDB5}"/>
              </a:ext>
            </a:extLst>
          </p:cNvPr>
          <p:cNvSpPr txBox="1"/>
          <p:nvPr/>
        </p:nvSpPr>
        <p:spPr>
          <a:xfrm>
            <a:off x="2991197" y="4570028"/>
            <a:ext cx="10224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b="1" dirty="0"/>
              <a:t>Intervals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074CC-9108-45AF-AAB5-A9E47EF6C57C}"/>
              </a:ext>
            </a:extLst>
          </p:cNvPr>
          <p:cNvSpPr txBox="1"/>
          <p:nvPr/>
        </p:nvSpPr>
        <p:spPr>
          <a:xfrm>
            <a:off x="7216834" y="4570028"/>
            <a:ext cx="10224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b="1" dirty="0"/>
              <a:t>Overlaps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EEAB9EE0-345C-4188-8A53-EB2065AE6EB6}"/>
              </a:ext>
            </a:extLst>
          </p:cNvPr>
          <p:cNvSpPr/>
          <p:nvPr/>
        </p:nvSpPr>
        <p:spPr>
          <a:xfrm>
            <a:off x="2862349" y="2696895"/>
            <a:ext cx="1280160" cy="1039891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B857C-9D03-4DBB-B982-8DD739823090}"/>
              </a:ext>
            </a:extLst>
          </p:cNvPr>
          <p:cNvSpPr txBox="1"/>
          <p:nvPr/>
        </p:nvSpPr>
        <p:spPr>
          <a:xfrm>
            <a:off x="3187932" y="3015298"/>
            <a:ext cx="62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Have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A8CFF0-FF8C-45E7-835A-2DCD0E281CC7}"/>
              </a:ext>
            </a:extLst>
          </p:cNvPr>
          <p:cNvGrpSpPr/>
          <p:nvPr/>
        </p:nvGrpSpPr>
        <p:grpSpPr>
          <a:xfrm>
            <a:off x="7087986" y="2677498"/>
            <a:ext cx="1280160" cy="975360"/>
            <a:chOff x="5663739" y="2067898"/>
            <a:chExt cx="1280160" cy="975360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9FE0D427-72BA-4A5F-A5A7-25E16FE7A373}"/>
                </a:ext>
              </a:extLst>
            </p:cNvPr>
            <p:cNvSpPr/>
            <p:nvPr/>
          </p:nvSpPr>
          <p:spPr>
            <a:xfrm>
              <a:off x="5663739" y="2067898"/>
              <a:ext cx="1280160" cy="97536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9BDBCF-BDD9-4D53-AC82-16B651AD893B}"/>
                </a:ext>
              </a:extLst>
            </p:cNvPr>
            <p:cNvSpPr txBox="1"/>
            <p:nvPr/>
          </p:nvSpPr>
          <p:spPr>
            <a:xfrm>
              <a:off x="5831725" y="2386301"/>
              <a:ext cx="9441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/>
                <a:t>Contains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CBC447-4115-4137-825E-8B2004CC1F66}"/>
              </a:ext>
            </a:extLst>
          </p:cNvPr>
          <p:cNvGrpSpPr/>
          <p:nvPr/>
        </p:nvGrpSpPr>
        <p:grpSpPr>
          <a:xfrm>
            <a:off x="4269972" y="2696895"/>
            <a:ext cx="1280160" cy="975360"/>
            <a:chOff x="2845725" y="2087295"/>
            <a:chExt cx="1280160" cy="975360"/>
          </a:xfrm>
        </p:grpSpPr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36CBBBA2-41F9-4BBA-8A28-A1A2E6FE748F}"/>
                </a:ext>
              </a:extLst>
            </p:cNvPr>
            <p:cNvSpPr/>
            <p:nvPr/>
          </p:nvSpPr>
          <p:spPr>
            <a:xfrm>
              <a:off x="2845725" y="2087295"/>
              <a:ext cx="1280160" cy="97536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5EE728-99BC-4B88-927D-D5CD0540C9FB}"/>
                </a:ext>
              </a:extLst>
            </p:cNvPr>
            <p:cNvSpPr txBox="1"/>
            <p:nvPr/>
          </p:nvSpPr>
          <p:spPr>
            <a:xfrm>
              <a:off x="3007651" y="2405698"/>
              <a:ext cx="9441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/>
                <a:t>Contains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3EA68B-7106-4049-8947-20B2F3B9833C}"/>
              </a:ext>
            </a:extLst>
          </p:cNvPr>
          <p:cNvGrpSpPr/>
          <p:nvPr/>
        </p:nvGrpSpPr>
        <p:grpSpPr>
          <a:xfrm>
            <a:off x="5680363" y="2677498"/>
            <a:ext cx="1280160" cy="975360"/>
            <a:chOff x="4256116" y="2067898"/>
            <a:chExt cx="1280160" cy="975360"/>
          </a:xfrm>
        </p:grpSpPr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FFB88B20-559C-4C78-AB7F-8E33227D90DC}"/>
                </a:ext>
              </a:extLst>
            </p:cNvPr>
            <p:cNvSpPr/>
            <p:nvPr/>
          </p:nvSpPr>
          <p:spPr>
            <a:xfrm>
              <a:off x="4256116" y="2067898"/>
              <a:ext cx="1280160" cy="97536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F894C3-958E-4318-B3C3-A9A036F51F89}"/>
                </a:ext>
              </a:extLst>
            </p:cNvPr>
            <p:cNvSpPr txBox="1"/>
            <p:nvPr/>
          </p:nvSpPr>
          <p:spPr>
            <a:xfrm>
              <a:off x="4583083" y="2386301"/>
              <a:ext cx="626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/>
                <a:t>Have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817B78-9CC4-438C-B716-F38D09B95880}"/>
              </a:ext>
            </a:extLst>
          </p:cNvPr>
          <p:cNvGrpSpPr/>
          <p:nvPr/>
        </p:nvGrpSpPr>
        <p:grpSpPr>
          <a:xfrm>
            <a:off x="4975168" y="1087982"/>
            <a:ext cx="1280160" cy="975360"/>
            <a:chOff x="2845725" y="2087295"/>
            <a:chExt cx="1280160" cy="975360"/>
          </a:xfrm>
        </p:grpSpPr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371EF49B-B16D-480D-B071-BD8F1BC5DA6A}"/>
                </a:ext>
              </a:extLst>
            </p:cNvPr>
            <p:cNvSpPr/>
            <p:nvPr/>
          </p:nvSpPr>
          <p:spPr>
            <a:xfrm>
              <a:off x="2845725" y="2087295"/>
              <a:ext cx="1280160" cy="97536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743778-1B27-4A87-8AAA-8E710512CD8E}"/>
                </a:ext>
              </a:extLst>
            </p:cNvPr>
            <p:cNvSpPr txBox="1"/>
            <p:nvPr/>
          </p:nvSpPr>
          <p:spPr>
            <a:xfrm>
              <a:off x="2887995" y="2369967"/>
              <a:ext cx="12027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Participate</a:t>
              </a:r>
            </a:p>
            <a:p>
              <a:pPr algn="ctr"/>
              <a:r>
                <a:rPr lang="en-SG" sz="1600" b="1" dirty="0"/>
                <a:t>In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62EDC7-4D54-4BEA-9C4D-4532D433EE39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3967943" y="1575662"/>
            <a:ext cx="1007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FC4987-1389-42B9-B133-09D611BAFE64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6255328" y="1575662"/>
            <a:ext cx="10072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21B3F8-EB11-479D-8E93-CC3E31F107D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502429" y="1760328"/>
            <a:ext cx="1" cy="9365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8EEDF6-12D7-4E9B-A76E-11F419CEAA2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7728066" y="1760328"/>
            <a:ext cx="1" cy="9171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3C9954-D1F8-470B-B120-E5DDF9280FE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502429" y="3736786"/>
            <a:ext cx="1" cy="8332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950F17-F0E8-4903-A44B-0D80D6276751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7728066" y="3652858"/>
            <a:ext cx="1" cy="9171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E0F3D1-3049-4938-AFCB-3D2A0302E728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502430" y="1760328"/>
            <a:ext cx="2818013" cy="9171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20BC80-B368-4D79-8ADE-772A5B831A9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6320443" y="3652858"/>
            <a:ext cx="1407624" cy="9171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20C6D8-8A59-4EEA-AA5C-D9DD67DB7175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4910052" y="1760328"/>
            <a:ext cx="2818015" cy="9365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6666472-25FF-443E-932D-BBDC8A4932C4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3502430" y="3672255"/>
            <a:ext cx="1407622" cy="8977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6CCE4D-B898-4248-A3BE-9ACAF635E467}"/>
              </a:ext>
            </a:extLst>
          </p:cNvPr>
          <p:cNvSpPr txBox="1"/>
          <p:nvPr/>
        </p:nvSpPr>
        <p:spPr>
          <a:xfrm>
            <a:off x="3079674" y="4323805"/>
            <a:ext cx="45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(1, 1)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2FC714-104A-4A51-B55B-ECC5BF3EE73B}"/>
              </a:ext>
            </a:extLst>
          </p:cNvPr>
          <p:cNvSpPr txBox="1"/>
          <p:nvPr/>
        </p:nvSpPr>
        <p:spPr>
          <a:xfrm>
            <a:off x="3784577" y="4323806"/>
            <a:ext cx="45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(1, 1)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8B11C4-9E7E-48E7-8ABF-30D132D3D3A7}"/>
              </a:ext>
            </a:extLst>
          </p:cNvPr>
          <p:cNvSpPr txBox="1"/>
          <p:nvPr/>
        </p:nvSpPr>
        <p:spPr>
          <a:xfrm>
            <a:off x="7702662" y="4323807"/>
            <a:ext cx="45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(1, 1)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3B797D-3E39-4ECC-BB75-5F5CDA50765A}"/>
              </a:ext>
            </a:extLst>
          </p:cNvPr>
          <p:cNvSpPr txBox="1"/>
          <p:nvPr/>
        </p:nvSpPr>
        <p:spPr>
          <a:xfrm>
            <a:off x="3061508" y="1760328"/>
            <a:ext cx="487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(0, n)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177A66-D25B-4F75-B564-9C9B81621D7F}"/>
              </a:ext>
            </a:extLst>
          </p:cNvPr>
          <p:cNvSpPr txBox="1"/>
          <p:nvPr/>
        </p:nvSpPr>
        <p:spPr>
          <a:xfrm>
            <a:off x="3933308" y="1698772"/>
            <a:ext cx="487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(0, n)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11062F-9458-4782-A70B-CB5E1FF37537}"/>
              </a:ext>
            </a:extLst>
          </p:cNvPr>
          <p:cNvSpPr txBox="1"/>
          <p:nvPr/>
        </p:nvSpPr>
        <p:spPr>
          <a:xfrm>
            <a:off x="3933307" y="1347813"/>
            <a:ext cx="487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(0, n)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9F27E6-CD1A-4E31-B7D7-8954C875ECEF}"/>
              </a:ext>
            </a:extLst>
          </p:cNvPr>
          <p:cNvSpPr txBox="1"/>
          <p:nvPr/>
        </p:nvSpPr>
        <p:spPr>
          <a:xfrm>
            <a:off x="6809335" y="1330140"/>
            <a:ext cx="487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(1, n)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11ECA3-2502-4816-9321-4F9A3A50FD94}"/>
              </a:ext>
            </a:extLst>
          </p:cNvPr>
          <p:cNvSpPr txBox="1"/>
          <p:nvPr/>
        </p:nvSpPr>
        <p:spPr>
          <a:xfrm>
            <a:off x="6839815" y="1698772"/>
            <a:ext cx="487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(0, n)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BE383E-0C77-42DE-8BD6-8FECEDDADAF8}"/>
              </a:ext>
            </a:extLst>
          </p:cNvPr>
          <p:cNvSpPr txBox="1"/>
          <p:nvPr/>
        </p:nvSpPr>
        <p:spPr>
          <a:xfrm>
            <a:off x="7689127" y="1760327"/>
            <a:ext cx="487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(0, 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29B296-6140-420A-A62A-26B8A4CEEFF6}"/>
              </a:ext>
            </a:extLst>
          </p:cNvPr>
          <p:cNvSpPr txBox="1"/>
          <p:nvPr/>
        </p:nvSpPr>
        <p:spPr>
          <a:xfrm>
            <a:off x="6971895" y="4323807"/>
            <a:ext cx="487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(2, n)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3DA2F13-5B6D-46DA-8868-A0F7574A7E68}"/>
              </a:ext>
            </a:extLst>
          </p:cNvPr>
          <p:cNvGrpSpPr/>
          <p:nvPr/>
        </p:nvGrpSpPr>
        <p:grpSpPr>
          <a:xfrm>
            <a:off x="3245462" y="854538"/>
            <a:ext cx="511165" cy="536458"/>
            <a:chOff x="3245462" y="854538"/>
            <a:chExt cx="511165" cy="536458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5152879-DB27-4653-8700-FC7CA943B59F}"/>
                </a:ext>
              </a:extLst>
            </p:cNvPr>
            <p:cNvCxnSpPr>
              <a:cxnSpLocks/>
              <a:stCxn id="5" idx="0"/>
              <a:endCxn id="66" idx="4"/>
            </p:cNvCxnSpPr>
            <p:nvPr/>
          </p:nvCxnSpPr>
          <p:spPr>
            <a:xfrm flipV="1">
              <a:off x="3502430" y="1148432"/>
              <a:ext cx="2570" cy="242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109818E-B164-4F2D-9B9C-A5E3F1BADE6B}"/>
                </a:ext>
              </a:extLst>
            </p:cNvPr>
            <p:cNvSpPr/>
            <p:nvPr/>
          </p:nvSpPr>
          <p:spPr>
            <a:xfrm>
              <a:off x="3447101" y="1032635"/>
              <a:ext cx="115797" cy="1157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7DBA8E2-6EB5-4412-B57E-0E71548055F5}"/>
                </a:ext>
              </a:extLst>
            </p:cNvPr>
            <p:cNvSpPr txBox="1"/>
            <p:nvPr/>
          </p:nvSpPr>
          <p:spPr>
            <a:xfrm>
              <a:off x="3245462" y="854538"/>
              <a:ext cx="5111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 err="1"/>
                <a:t>user_id</a:t>
              </a:r>
              <a:endParaRPr lang="en-SG" sz="8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948ED66-E337-436F-9557-F087A41C33E3}"/>
              </a:ext>
            </a:extLst>
          </p:cNvPr>
          <p:cNvGrpSpPr/>
          <p:nvPr/>
        </p:nvGrpSpPr>
        <p:grpSpPr>
          <a:xfrm>
            <a:off x="7479275" y="846844"/>
            <a:ext cx="511165" cy="536458"/>
            <a:chOff x="3245462" y="854538"/>
            <a:chExt cx="511165" cy="53645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0945F25-3DBE-4EC8-94E2-27113720A4D9}"/>
                </a:ext>
              </a:extLst>
            </p:cNvPr>
            <p:cNvCxnSpPr>
              <a:cxnSpLocks/>
              <a:endCxn id="75" idx="4"/>
            </p:cNvCxnSpPr>
            <p:nvPr/>
          </p:nvCxnSpPr>
          <p:spPr>
            <a:xfrm flipV="1">
              <a:off x="3502430" y="1148432"/>
              <a:ext cx="2570" cy="242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74410F8-E0BF-44B0-B046-0A47A745B306}"/>
                </a:ext>
              </a:extLst>
            </p:cNvPr>
            <p:cNvSpPr/>
            <p:nvPr/>
          </p:nvSpPr>
          <p:spPr>
            <a:xfrm>
              <a:off x="3447101" y="1032635"/>
              <a:ext cx="115797" cy="1157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06B2B1-6AE1-4A3B-ADCB-C0725C479492}"/>
                </a:ext>
              </a:extLst>
            </p:cNvPr>
            <p:cNvSpPr txBox="1"/>
            <p:nvPr/>
          </p:nvSpPr>
          <p:spPr>
            <a:xfrm>
              <a:off x="3245462" y="854538"/>
              <a:ext cx="5111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 err="1"/>
                <a:t>poll_id</a:t>
              </a:r>
              <a:endParaRPr lang="en-SG" sz="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5BAF1F8-EFDC-4842-B3E3-BBF1BF815171}"/>
              </a:ext>
            </a:extLst>
          </p:cNvPr>
          <p:cNvGrpSpPr/>
          <p:nvPr/>
        </p:nvGrpSpPr>
        <p:grpSpPr>
          <a:xfrm>
            <a:off x="5359665" y="546381"/>
            <a:ext cx="511165" cy="536458"/>
            <a:chOff x="3245462" y="854538"/>
            <a:chExt cx="511165" cy="536458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220411E-4A2D-4A27-BA46-D9744E968CE8}"/>
                </a:ext>
              </a:extLst>
            </p:cNvPr>
            <p:cNvCxnSpPr>
              <a:cxnSpLocks/>
              <a:endCxn id="82" idx="4"/>
            </p:cNvCxnSpPr>
            <p:nvPr/>
          </p:nvCxnSpPr>
          <p:spPr>
            <a:xfrm flipV="1">
              <a:off x="3502430" y="1148432"/>
              <a:ext cx="2570" cy="242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1423B45-B151-4FF8-9F40-607A3498242E}"/>
                </a:ext>
              </a:extLst>
            </p:cNvPr>
            <p:cNvSpPr/>
            <p:nvPr/>
          </p:nvSpPr>
          <p:spPr>
            <a:xfrm>
              <a:off x="3447101" y="1032635"/>
              <a:ext cx="115797" cy="115797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4E57127-72E6-4080-B18B-405B25F70C08}"/>
                </a:ext>
              </a:extLst>
            </p:cNvPr>
            <p:cNvSpPr txBox="1"/>
            <p:nvPr/>
          </p:nvSpPr>
          <p:spPr>
            <a:xfrm>
              <a:off x="3245462" y="854538"/>
              <a:ext cx="5111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/>
                <a:t>role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0436C97-BFF7-41BF-8B89-D467B3B10B34}"/>
              </a:ext>
            </a:extLst>
          </p:cNvPr>
          <p:cNvGrpSpPr/>
          <p:nvPr/>
        </p:nvGrpSpPr>
        <p:grpSpPr>
          <a:xfrm rot="10800000">
            <a:off x="3245462" y="4952962"/>
            <a:ext cx="511165" cy="536458"/>
            <a:chOff x="3245462" y="854538"/>
            <a:chExt cx="511165" cy="536458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ECA6C4-614E-41D8-BA13-B588177EE849}"/>
                </a:ext>
              </a:extLst>
            </p:cNvPr>
            <p:cNvCxnSpPr>
              <a:cxnSpLocks/>
              <a:endCxn id="86" idx="4"/>
            </p:cNvCxnSpPr>
            <p:nvPr/>
          </p:nvCxnSpPr>
          <p:spPr>
            <a:xfrm flipV="1">
              <a:off x="3502430" y="1148432"/>
              <a:ext cx="2570" cy="242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9BED861-3CA7-44EC-B09B-FD0E47ED1399}"/>
                </a:ext>
              </a:extLst>
            </p:cNvPr>
            <p:cNvSpPr/>
            <p:nvPr/>
          </p:nvSpPr>
          <p:spPr>
            <a:xfrm>
              <a:off x="3447101" y="1032635"/>
              <a:ext cx="115797" cy="1157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F0FC369-68D4-4227-905E-276EF11DA64D}"/>
                </a:ext>
              </a:extLst>
            </p:cNvPr>
            <p:cNvSpPr txBox="1"/>
            <p:nvPr/>
          </p:nvSpPr>
          <p:spPr>
            <a:xfrm rot="10800000">
              <a:off x="3245462" y="854538"/>
              <a:ext cx="5111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 err="1"/>
                <a:t>user_id</a:t>
              </a:r>
              <a:endParaRPr lang="en-SG" sz="800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215F309-54BA-4313-B069-393BBA3DC7C3}"/>
              </a:ext>
            </a:extLst>
          </p:cNvPr>
          <p:cNvGrpSpPr/>
          <p:nvPr/>
        </p:nvGrpSpPr>
        <p:grpSpPr>
          <a:xfrm rot="10800000">
            <a:off x="3688744" y="4953349"/>
            <a:ext cx="511165" cy="536458"/>
            <a:chOff x="3245462" y="854538"/>
            <a:chExt cx="511165" cy="536458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3A380D1-5368-44C0-AADF-3D9054F3456D}"/>
                </a:ext>
              </a:extLst>
            </p:cNvPr>
            <p:cNvCxnSpPr>
              <a:cxnSpLocks/>
              <a:endCxn id="90" idx="4"/>
            </p:cNvCxnSpPr>
            <p:nvPr/>
          </p:nvCxnSpPr>
          <p:spPr>
            <a:xfrm flipV="1">
              <a:off x="3502430" y="1148432"/>
              <a:ext cx="2570" cy="242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3D16A3C-3306-46A3-8318-C0DEE173486F}"/>
                </a:ext>
              </a:extLst>
            </p:cNvPr>
            <p:cNvSpPr/>
            <p:nvPr/>
          </p:nvSpPr>
          <p:spPr>
            <a:xfrm>
              <a:off x="3447101" y="1032635"/>
              <a:ext cx="115797" cy="1157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40B1727-3989-46D8-8E28-27A8BBB18B9B}"/>
                </a:ext>
              </a:extLst>
            </p:cNvPr>
            <p:cNvSpPr txBox="1"/>
            <p:nvPr/>
          </p:nvSpPr>
          <p:spPr>
            <a:xfrm rot="10800000">
              <a:off x="3245462" y="854538"/>
              <a:ext cx="5111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/>
                <a:t>end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7F76944-026A-4A96-A587-A8CBFACB7B82}"/>
              </a:ext>
            </a:extLst>
          </p:cNvPr>
          <p:cNvGrpSpPr/>
          <p:nvPr/>
        </p:nvGrpSpPr>
        <p:grpSpPr>
          <a:xfrm rot="10800000">
            <a:off x="2794269" y="4952962"/>
            <a:ext cx="511165" cy="536458"/>
            <a:chOff x="3245462" y="854538"/>
            <a:chExt cx="511165" cy="536458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D5593BA-2D18-43A1-814A-4C498315B9AF}"/>
                </a:ext>
              </a:extLst>
            </p:cNvPr>
            <p:cNvCxnSpPr>
              <a:cxnSpLocks/>
              <a:endCxn id="94" idx="4"/>
            </p:cNvCxnSpPr>
            <p:nvPr/>
          </p:nvCxnSpPr>
          <p:spPr>
            <a:xfrm flipV="1">
              <a:off x="3502430" y="1148432"/>
              <a:ext cx="2570" cy="242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20E142E-4E2C-4290-BD19-4276D852B7A2}"/>
                </a:ext>
              </a:extLst>
            </p:cNvPr>
            <p:cNvSpPr/>
            <p:nvPr/>
          </p:nvSpPr>
          <p:spPr>
            <a:xfrm>
              <a:off x="3447101" y="1032635"/>
              <a:ext cx="115797" cy="1157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335241E-CAAC-4AF2-8E19-4B98CA676E8E}"/>
                </a:ext>
              </a:extLst>
            </p:cNvPr>
            <p:cNvSpPr txBox="1"/>
            <p:nvPr/>
          </p:nvSpPr>
          <p:spPr>
            <a:xfrm rot="10800000">
              <a:off x="3245462" y="854538"/>
              <a:ext cx="5111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/>
                <a:t>begin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EA7E640-D16D-4C8C-89E9-F6C22A03E347}"/>
              </a:ext>
            </a:extLst>
          </p:cNvPr>
          <p:cNvGrpSpPr/>
          <p:nvPr/>
        </p:nvGrpSpPr>
        <p:grpSpPr>
          <a:xfrm rot="10800000">
            <a:off x="7478115" y="4950353"/>
            <a:ext cx="511165" cy="536458"/>
            <a:chOff x="3245462" y="854538"/>
            <a:chExt cx="511165" cy="536458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2CFE48D-B186-44C8-96FB-74DA63426070}"/>
                </a:ext>
              </a:extLst>
            </p:cNvPr>
            <p:cNvCxnSpPr>
              <a:cxnSpLocks/>
              <a:endCxn id="98" idx="4"/>
            </p:cNvCxnSpPr>
            <p:nvPr/>
          </p:nvCxnSpPr>
          <p:spPr>
            <a:xfrm flipV="1">
              <a:off x="3502430" y="1148432"/>
              <a:ext cx="2570" cy="242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2A05C07-D487-425C-AD97-DBA1ACF0FA32}"/>
                </a:ext>
              </a:extLst>
            </p:cNvPr>
            <p:cNvSpPr/>
            <p:nvPr/>
          </p:nvSpPr>
          <p:spPr>
            <a:xfrm>
              <a:off x="3447101" y="1032635"/>
              <a:ext cx="115797" cy="1157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56B84BA-6069-4281-9FB2-EB391F3E36CE}"/>
                </a:ext>
              </a:extLst>
            </p:cNvPr>
            <p:cNvSpPr txBox="1"/>
            <p:nvPr/>
          </p:nvSpPr>
          <p:spPr>
            <a:xfrm rot="10800000">
              <a:off x="3245462" y="854538"/>
              <a:ext cx="5111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 err="1"/>
                <a:t>poll_id</a:t>
              </a:r>
              <a:endParaRPr lang="en-SG" sz="800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573BDC3-1C17-45A1-AE98-89DF3620D05D}"/>
              </a:ext>
            </a:extLst>
          </p:cNvPr>
          <p:cNvGrpSpPr/>
          <p:nvPr/>
        </p:nvGrpSpPr>
        <p:grpSpPr>
          <a:xfrm rot="10800000">
            <a:off x="7921397" y="4950740"/>
            <a:ext cx="511165" cy="536458"/>
            <a:chOff x="3245462" y="854538"/>
            <a:chExt cx="511165" cy="53645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7995854-7113-401B-84BF-31F822CF0CFE}"/>
                </a:ext>
              </a:extLst>
            </p:cNvPr>
            <p:cNvCxnSpPr>
              <a:cxnSpLocks/>
              <a:endCxn id="102" idx="4"/>
            </p:cNvCxnSpPr>
            <p:nvPr/>
          </p:nvCxnSpPr>
          <p:spPr>
            <a:xfrm flipV="1">
              <a:off x="3502430" y="1148432"/>
              <a:ext cx="2570" cy="242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FFD9EF2-8BBA-4325-987B-E34AAA39882B}"/>
                </a:ext>
              </a:extLst>
            </p:cNvPr>
            <p:cNvSpPr/>
            <p:nvPr/>
          </p:nvSpPr>
          <p:spPr>
            <a:xfrm>
              <a:off x="3447101" y="1032635"/>
              <a:ext cx="115797" cy="1157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E1B3AE8-ACFA-433D-A2F6-EC772BAC0A66}"/>
                </a:ext>
              </a:extLst>
            </p:cNvPr>
            <p:cNvSpPr txBox="1"/>
            <p:nvPr/>
          </p:nvSpPr>
          <p:spPr>
            <a:xfrm rot="10800000">
              <a:off x="3245462" y="854538"/>
              <a:ext cx="5111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/>
                <a:t>end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17FDD36-03ED-4320-A4A4-50385DFC3C38}"/>
              </a:ext>
            </a:extLst>
          </p:cNvPr>
          <p:cNvGrpSpPr/>
          <p:nvPr/>
        </p:nvGrpSpPr>
        <p:grpSpPr>
          <a:xfrm rot="10800000">
            <a:off x="7026922" y="4950353"/>
            <a:ext cx="511165" cy="536458"/>
            <a:chOff x="3245462" y="854538"/>
            <a:chExt cx="511165" cy="536458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D72BAA0-747D-48AF-BD9B-49907CF0AD51}"/>
                </a:ext>
              </a:extLst>
            </p:cNvPr>
            <p:cNvCxnSpPr>
              <a:cxnSpLocks/>
              <a:endCxn id="106" idx="4"/>
            </p:cNvCxnSpPr>
            <p:nvPr/>
          </p:nvCxnSpPr>
          <p:spPr>
            <a:xfrm flipV="1">
              <a:off x="3502430" y="1148432"/>
              <a:ext cx="2570" cy="242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4CEE612-F558-4038-9E24-78C22C02B802}"/>
                </a:ext>
              </a:extLst>
            </p:cNvPr>
            <p:cNvSpPr/>
            <p:nvPr/>
          </p:nvSpPr>
          <p:spPr>
            <a:xfrm>
              <a:off x="3447101" y="1032635"/>
              <a:ext cx="115797" cy="1157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D663A44-C55F-4B20-9633-BA3F962CAE17}"/>
                </a:ext>
              </a:extLst>
            </p:cNvPr>
            <p:cNvSpPr txBox="1"/>
            <p:nvPr/>
          </p:nvSpPr>
          <p:spPr>
            <a:xfrm rot="10800000">
              <a:off x="3245462" y="854538"/>
              <a:ext cx="5111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/>
                <a:t>begin</a:t>
              </a: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2FA3A51-32F9-4F74-86CB-C406C0B1CF59}"/>
              </a:ext>
            </a:extLst>
          </p:cNvPr>
          <p:cNvCxnSpPr/>
          <p:nvPr/>
        </p:nvCxnSpPr>
        <p:spPr>
          <a:xfrm>
            <a:off x="7278548" y="5071635"/>
            <a:ext cx="8944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04BB4FF-21F9-4C3D-9D30-397C592DEBFE}"/>
              </a:ext>
            </a:extLst>
          </p:cNvPr>
          <p:cNvCxnSpPr/>
          <p:nvPr/>
        </p:nvCxnSpPr>
        <p:spPr>
          <a:xfrm>
            <a:off x="3049850" y="5071635"/>
            <a:ext cx="8944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6B0A425-452A-4F00-92C4-A181C2A6A7F5}"/>
              </a:ext>
            </a:extLst>
          </p:cNvPr>
          <p:cNvSpPr txBox="1"/>
          <p:nvPr/>
        </p:nvSpPr>
        <p:spPr>
          <a:xfrm>
            <a:off x="9301017" y="4569100"/>
            <a:ext cx="931026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b="1" dirty="0"/>
              <a:t>Chats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ED40788-3D6B-462E-8667-4A2C03ABD36E}"/>
              </a:ext>
            </a:extLst>
          </p:cNvPr>
          <p:cNvGrpSpPr/>
          <p:nvPr/>
        </p:nvGrpSpPr>
        <p:grpSpPr>
          <a:xfrm>
            <a:off x="9126450" y="2696895"/>
            <a:ext cx="1280160" cy="975360"/>
            <a:chOff x="5663739" y="2067898"/>
            <a:chExt cx="1280160" cy="975360"/>
          </a:xfrm>
        </p:grpSpPr>
        <p:sp>
          <p:nvSpPr>
            <p:cNvPr id="116" name="Flowchart: Decision 115">
              <a:extLst>
                <a:ext uri="{FF2B5EF4-FFF2-40B4-BE49-F238E27FC236}">
                  <a16:creationId xmlns:a16="http://schemas.microsoft.com/office/drawing/2014/main" id="{8484C205-C563-47A9-81FC-279B453950BC}"/>
                </a:ext>
              </a:extLst>
            </p:cNvPr>
            <p:cNvSpPr/>
            <p:nvPr/>
          </p:nvSpPr>
          <p:spPr>
            <a:xfrm>
              <a:off x="5663739" y="2067898"/>
              <a:ext cx="1280160" cy="975360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6F2DA0A-E1D4-4905-825B-B1D6183FFA98}"/>
                </a:ext>
              </a:extLst>
            </p:cNvPr>
            <p:cNvSpPr txBox="1"/>
            <p:nvPr/>
          </p:nvSpPr>
          <p:spPr>
            <a:xfrm>
              <a:off x="5730611" y="2302448"/>
              <a:ext cx="11464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Present</a:t>
              </a:r>
            </a:p>
            <a:p>
              <a:pPr algn="ctr"/>
              <a:r>
                <a:rPr lang="en-SG" sz="1600" b="1" dirty="0"/>
                <a:t>In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69D94C2-1834-4D28-B84B-75D311D0B466}"/>
              </a:ext>
            </a:extLst>
          </p:cNvPr>
          <p:cNvCxnSpPr>
            <a:cxnSpLocks/>
            <a:stCxn id="116" idx="2"/>
            <a:endCxn id="112" idx="0"/>
          </p:cNvCxnSpPr>
          <p:nvPr/>
        </p:nvCxnSpPr>
        <p:spPr>
          <a:xfrm>
            <a:off x="9766530" y="3672255"/>
            <a:ext cx="0" cy="8968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0CA8774-D581-408C-ADD7-D262778D5096}"/>
              </a:ext>
            </a:extLst>
          </p:cNvPr>
          <p:cNvSpPr txBox="1"/>
          <p:nvPr/>
        </p:nvSpPr>
        <p:spPr>
          <a:xfrm>
            <a:off x="9741126" y="4343204"/>
            <a:ext cx="45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(1, n)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6368088-1F2B-486F-92C8-87509070559D}"/>
              </a:ext>
            </a:extLst>
          </p:cNvPr>
          <p:cNvCxnSpPr>
            <a:cxnSpLocks/>
            <a:stCxn id="6" idx="3"/>
            <a:endCxn id="116" idx="0"/>
          </p:cNvCxnSpPr>
          <p:nvPr/>
        </p:nvCxnSpPr>
        <p:spPr>
          <a:xfrm>
            <a:off x="8193580" y="1575662"/>
            <a:ext cx="1572950" cy="11212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D22C6A1-B87C-4FA1-B5A9-3275119A628A}"/>
              </a:ext>
            </a:extLst>
          </p:cNvPr>
          <p:cNvSpPr txBox="1"/>
          <p:nvPr/>
        </p:nvSpPr>
        <p:spPr>
          <a:xfrm>
            <a:off x="8153205" y="1379616"/>
            <a:ext cx="451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(1, n)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70719FC-C15D-4D25-BA16-F01117FD5BD0}"/>
              </a:ext>
            </a:extLst>
          </p:cNvPr>
          <p:cNvGrpSpPr/>
          <p:nvPr/>
        </p:nvGrpSpPr>
        <p:grpSpPr>
          <a:xfrm rot="10800000">
            <a:off x="9510945" y="4938432"/>
            <a:ext cx="511165" cy="522714"/>
            <a:chOff x="3245462" y="854538"/>
            <a:chExt cx="511165" cy="522714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D7967A7-A378-4800-A9F2-110C666F3017}"/>
                </a:ext>
              </a:extLst>
            </p:cNvPr>
            <p:cNvCxnSpPr>
              <a:cxnSpLocks/>
              <a:stCxn id="112" idx="2"/>
              <a:endCxn id="124" idx="4"/>
            </p:cNvCxnSpPr>
            <p:nvPr/>
          </p:nvCxnSpPr>
          <p:spPr>
            <a:xfrm rot="10800000" flipH="1">
              <a:off x="3501042" y="1148432"/>
              <a:ext cx="3958" cy="22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CEAD56E-0BDF-44B2-9E61-E18A5DC1116C}"/>
                </a:ext>
              </a:extLst>
            </p:cNvPr>
            <p:cNvSpPr/>
            <p:nvPr/>
          </p:nvSpPr>
          <p:spPr>
            <a:xfrm>
              <a:off x="3447101" y="1032635"/>
              <a:ext cx="115797" cy="11579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F05F2F4-B154-4056-8B6A-F682F76F631F}"/>
                </a:ext>
              </a:extLst>
            </p:cNvPr>
            <p:cNvSpPr txBox="1"/>
            <p:nvPr/>
          </p:nvSpPr>
          <p:spPr>
            <a:xfrm rot="10800000">
              <a:off x="3245462" y="854538"/>
              <a:ext cx="5111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dirty="0" err="1"/>
                <a:t>chat_id</a:t>
              </a:r>
              <a:endParaRPr lang="en-SG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34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93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Lee</dc:creator>
  <cp:lastModifiedBy>Jonathan Lee</cp:lastModifiedBy>
  <cp:revision>5</cp:revision>
  <dcterms:created xsi:type="dcterms:W3CDTF">2018-12-14T13:44:58Z</dcterms:created>
  <dcterms:modified xsi:type="dcterms:W3CDTF">2018-12-15T09:53:50Z</dcterms:modified>
</cp:coreProperties>
</file>