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6" r:id="rId8"/>
    <p:sldId id="267" r:id="rId9"/>
    <p:sldId id="260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1" d="100"/>
          <a:sy n="211" d="100"/>
        </p:scale>
        <p:origin x="-2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9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9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3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42FE1-1FCC-A241-9626-30C922B72F4E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E03E-7EF2-4248-8FA0-05B8122F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94471" cy="233948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467690" y="288917"/>
            <a:ext cx="318995" cy="3129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995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44600"/>
            <a:ext cx="78359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94471" cy="233948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467690" y="288917"/>
            <a:ext cx="318995" cy="3129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371390" y="601909"/>
            <a:ext cx="237741" cy="104732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3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24" y="-42133"/>
            <a:ext cx="4694471" cy="233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224" y="2085237"/>
            <a:ext cx="4675434" cy="25433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83428" y="2395598"/>
            <a:ext cx="318995" cy="3129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8050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24" y="-42133"/>
            <a:ext cx="4694471" cy="233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224" y="2085237"/>
            <a:ext cx="4675434" cy="25433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83428" y="2395598"/>
            <a:ext cx="318995" cy="3129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64557" y="2708590"/>
            <a:ext cx="237741" cy="104732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24" y="-42133"/>
            <a:ext cx="4694471" cy="233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224" y="2085237"/>
            <a:ext cx="4675434" cy="2543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225" y="4356633"/>
            <a:ext cx="4692268" cy="26085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401484" y="4676832"/>
            <a:ext cx="318995" cy="3129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335277" y="4989824"/>
            <a:ext cx="237741" cy="104732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768" y="942955"/>
            <a:ext cx="8724441" cy="4347824"/>
            <a:chOff x="-162506" y="2489861"/>
            <a:chExt cx="4694471" cy="23394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2506" y="2489861"/>
              <a:ext cx="4694471" cy="23394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341297" y="2816934"/>
              <a:ext cx="318995" cy="312992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24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768" y="942955"/>
            <a:ext cx="8724441" cy="4347824"/>
            <a:chOff x="-162506" y="2489861"/>
            <a:chExt cx="4694471" cy="23394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2506" y="2489861"/>
              <a:ext cx="4694471" cy="23394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341297" y="2816934"/>
              <a:ext cx="318995" cy="312992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957127" y="1508671"/>
            <a:ext cx="427332" cy="62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065464" y="1508671"/>
            <a:ext cx="415295" cy="583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1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768" y="942955"/>
            <a:ext cx="8724441" cy="4347824"/>
            <a:chOff x="-162506" y="2489861"/>
            <a:chExt cx="4694471" cy="23394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2506" y="2489861"/>
              <a:ext cx="4694471" cy="23394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341297" y="2816934"/>
              <a:ext cx="318995" cy="312992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957127" y="1508671"/>
            <a:ext cx="427332" cy="62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065464" y="1508671"/>
            <a:ext cx="415295" cy="583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8" y="874377"/>
            <a:ext cx="8862050" cy="441640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337884" y="1508671"/>
            <a:ext cx="772042" cy="58168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1248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9" y="1260622"/>
            <a:ext cx="7669038" cy="41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FF0000"/>
          </a:solidFill>
        </a:ln>
      </a:spPr>
      <a:bodyPr rtlCol="0" anchor="ctr"/>
      <a:lstStyle>
        <a:defPPr algn="ctr">
          <a:defRPr>
            <a:ln w="76200" cmpd="sng">
              <a:solidFill>
                <a:schemeClr val="tx1"/>
              </a:solidFill>
            </a:ln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12</cp:revision>
  <dcterms:created xsi:type="dcterms:W3CDTF">2013-07-01T17:28:33Z</dcterms:created>
  <dcterms:modified xsi:type="dcterms:W3CDTF">2013-07-01T17:41:28Z</dcterms:modified>
</cp:coreProperties>
</file>