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F4AD-77BC-6248-A6F5-8146D71EEB08}" type="datetimeFigureOut">
              <a:rPr lang="en-US" smtClean="0"/>
              <a:t>9/30/11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FE05-F6C8-7041-9731-078CD2BF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5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F4AD-77BC-6248-A6F5-8146D71EEB08}" type="datetimeFigureOut">
              <a:rPr lang="en-US" smtClean="0"/>
              <a:t>9/30/11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FE05-F6C8-7041-9731-078CD2BF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4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F4AD-77BC-6248-A6F5-8146D71EEB08}" type="datetimeFigureOut">
              <a:rPr lang="en-US" smtClean="0"/>
              <a:t>9/30/11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FE05-F6C8-7041-9731-078CD2BF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0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F4AD-77BC-6248-A6F5-8146D71EEB08}" type="datetimeFigureOut">
              <a:rPr lang="en-US" smtClean="0"/>
              <a:t>9/30/11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FE05-F6C8-7041-9731-078CD2BF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5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F4AD-77BC-6248-A6F5-8146D71EEB08}" type="datetimeFigureOut">
              <a:rPr lang="en-US" smtClean="0"/>
              <a:t>9/30/11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FE05-F6C8-7041-9731-078CD2BF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3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F4AD-77BC-6248-A6F5-8146D71EEB08}" type="datetimeFigureOut">
              <a:rPr lang="en-US" smtClean="0"/>
              <a:t>9/30/11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FE05-F6C8-7041-9731-078CD2BF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9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F4AD-77BC-6248-A6F5-8146D71EEB08}" type="datetimeFigureOut">
              <a:rPr lang="en-US" smtClean="0"/>
              <a:t>9/30/11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FE05-F6C8-7041-9731-078CD2BF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6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F4AD-77BC-6248-A6F5-8146D71EEB08}" type="datetimeFigureOut">
              <a:rPr lang="en-US" smtClean="0"/>
              <a:t>9/30/11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FE05-F6C8-7041-9731-078CD2BF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5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F4AD-77BC-6248-A6F5-8146D71EEB08}" type="datetimeFigureOut">
              <a:rPr lang="en-US" smtClean="0"/>
              <a:t>9/30/11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FE05-F6C8-7041-9731-078CD2BF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0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F4AD-77BC-6248-A6F5-8146D71EEB08}" type="datetimeFigureOut">
              <a:rPr lang="en-US" smtClean="0"/>
              <a:t>9/30/11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FE05-F6C8-7041-9731-078CD2BF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4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F4AD-77BC-6248-A6F5-8146D71EEB08}" type="datetimeFigureOut">
              <a:rPr lang="en-US" smtClean="0"/>
              <a:t>9/30/11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FE05-F6C8-7041-9731-078CD2BF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2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4F4AD-77BC-6248-A6F5-8146D71EEB08}" type="datetimeFigureOut">
              <a:rPr lang="en-US" smtClean="0"/>
              <a:t>9/30/11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EFE05-F6C8-7041-9731-078CD2BF4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7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559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Naruto Uzumaki</dc:creator>
  <cp:lastModifiedBy>Naruto Uzumaki</cp:lastModifiedBy>
  <cp:revision>1</cp:revision>
  <dcterms:created xsi:type="dcterms:W3CDTF">2011-10-01T03:19:31Z</dcterms:created>
  <dcterms:modified xsi:type="dcterms:W3CDTF">2011-10-01T03:26:05Z</dcterms:modified>
</cp:coreProperties>
</file>