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0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37" autoAdjust="0"/>
  </p:normalViewPr>
  <p:slideViewPr>
    <p:cSldViewPr>
      <p:cViewPr varScale="1">
        <p:scale>
          <a:sx n="81" d="100"/>
          <a:sy n="81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64750-3F82-45B0-90BC-65F38BC95031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91EF4-35FA-4AF4-954E-C22A064F77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12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metal</a:t>
            </a:r>
            <a:r>
              <a:rPr lang="en-US" baseline="0" dirty="0" smtClean="0"/>
              <a:t> band – Black Sabbath, British Metal – Iron Maiden, </a:t>
            </a:r>
            <a:r>
              <a:rPr lang="en-US" baseline="0" dirty="0" err="1" smtClean="0"/>
              <a:t>Motorhead</a:t>
            </a:r>
            <a:r>
              <a:rPr lang="en-US" baseline="0" dirty="0" smtClean="0"/>
              <a:t>, Deep Purple, Queen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91EF4-35FA-4AF4-954E-C22A064F777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Aggressive/Vigorous </a:t>
            </a:r>
            <a:r>
              <a:rPr lang="en-US" baseline="0" dirty="0" smtClean="0"/>
              <a:t>Vocal, Distorted Guitars, Riffs, Dense Bass and Drum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91EF4-35FA-4AF4-954E-C22A064F777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98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Motley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Crue</a:t>
            </a:r>
            <a:r>
              <a:rPr lang="en-US" baseline="0" dirty="0" smtClean="0"/>
              <a:t>, Poison, Skid Row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91EF4-35FA-4AF4-954E-C22A064F777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Metallica, </a:t>
            </a:r>
            <a:r>
              <a:rPr lang="en-US" dirty="0" err="1" smtClean="0"/>
              <a:t>Megadeth</a:t>
            </a:r>
            <a:r>
              <a:rPr lang="en-US" dirty="0" smtClean="0"/>
              <a:t>, Slayer, Anthrax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91EF4-35FA-4AF4-954E-C22A064F777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91EF4-35FA-4AF4-954E-C22A064F777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Nirvana, Red Hot Chili Peppers, Pearl Jam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91EF4-35FA-4AF4-954E-C22A064F777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91EF4-35FA-4AF4-954E-C22A064F777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6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91EF4-35FA-4AF4-954E-C22A064F777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58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69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7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10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57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53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40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69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0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63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24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8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6D92-5123-439F-AD8E-A638F09CB95B}" type="datetimeFigureOut">
              <a:rPr lang="en-CA" smtClean="0"/>
              <a:t>2022-12-14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B38FD-E98F-474E-9855-12E11AFA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9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cND5mQ2II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 and Heavy Metal Music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1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genre of this band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57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Ellen\AppData\Local\Microsoft\Windows\INetCache\IE\O1RPLUE5\885px-Checkmark_gree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67" y="3977462"/>
            <a:ext cx="881202" cy="6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2420887"/>
            <a:ext cx="1717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- Death Metal</a:t>
            </a:r>
          </a:p>
          <a:p>
            <a:endParaRPr lang="en-US" dirty="0"/>
          </a:p>
          <a:p>
            <a:r>
              <a:rPr lang="en-US" dirty="0" smtClean="0"/>
              <a:t>B - Punk Metal</a:t>
            </a:r>
          </a:p>
          <a:p>
            <a:endParaRPr lang="en-US" dirty="0"/>
          </a:p>
          <a:p>
            <a:r>
              <a:rPr lang="en-US" dirty="0" smtClean="0"/>
              <a:t>C - Thrash Metal</a:t>
            </a:r>
          </a:p>
          <a:p>
            <a:endParaRPr lang="en-US" dirty="0"/>
          </a:p>
          <a:p>
            <a:r>
              <a:rPr lang="en-US" dirty="0" smtClean="0"/>
              <a:t>D - Hair Metal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43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Kickoff - late 60’s</a:t>
            </a:r>
          </a:p>
          <a:p>
            <a:r>
              <a:rPr lang="en-US" dirty="0" smtClean="0"/>
              <a:t>Mainstream – 70’s</a:t>
            </a:r>
          </a:p>
          <a:p>
            <a:r>
              <a:rPr lang="en-US" dirty="0" smtClean="0"/>
              <a:t>Golden age – 80’s  and 90’s</a:t>
            </a:r>
          </a:p>
          <a:p>
            <a:r>
              <a:rPr lang="en-US" dirty="0" smtClean="0"/>
              <a:t>Downhill – after 2000</a:t>
            </a:r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42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Characteristics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Vocalist, (Electric)Guitars, Bass and Drums</a:t>
            </a:r>
          </a:p>
          <a:p>
            <a:r>
              <a:rPr lang="en-US" dirty="0" smtClean="0"/>
              <a:t>Loud and Powerful</a:t>
            </a:r>
          </a:p>
          <a:p>
            <a:r>
              <a:rPr lang="en-US" dirty="0" smtClean="0"/>
              <a:t>Dark Lyrics? </a:t>
            </a:r>
          </a:p>
          <a:p>
            <a:r>
              <a:rPr lang="en-US" dirty="0" smtClean="0">
                <a:hlinkClick r:id="rId3"/>
              </a:rPr>
              <a:t>Every Metal Genre in a Nutshell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7">
            <a:off x="3564253" y="3921248"/>
            <a:ext cx="40576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Sub-genres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Hair/Pop Metal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82">
            <a:off x="5045801" y="2020507"/>
            <a:ext cx="3048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26096">
            <a:off x="2040253" y="2467215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Sub-genres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Thrash/Speed Metal</a:t>
            </a:r>
          </a:p>
          <a:p>
            <a:pPr lvl="1"/>
            <a:r>
              <a:rPr lang="en-US" dirty="0" smtClean="0"/>
              <a:t>“Big Four”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864533" cy="384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2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8579">
            <a:off x="1583001" y="2885621"/>
            <a:ext cx="2277964" cy="357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Best Death Metal Album of Each Year Since 19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84984"/>
            <a:ext cx="4680520" cy="33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Sub-genres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Black/Death Metal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7109">
            <a:off x="3727846" y="2376479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Sub-genres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Punk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2550">
            <a:off x="5025879" y="2787146"/>
            <a:ext cx="34290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8035">
            <a:off x="2313230" y="3170480"/>
            <a:ext cx="30480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1026">
            <a:off x="4121405" y="4447737"/>
            <a:ext cx="324036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9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News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11714"/>
            <a:ext cx="3702237" cy="222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88" y="1711714"/>
            <a:ext cx="2221342" cy="222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31" y="3933056"/>
            <a:ext cx="3684398" cy="208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70" y="3921537"/>
            <a:ext cx="2072572" cy="210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hand sign</a:t>
            </a:r>
          </a:p>
          <a:p>
            <a:pPr lvl="1"/>
            <a:r>
              <a:rPr lang="en-US" dirty="0" smtClean="0"/>
              <a:t>A 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 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08" y="2028825"/>
            <a:ext cx="864096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56" y="3140968"/>
            <a:ext cx="7620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56" y="4077072"/>
            <a:ext cx="762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08" y="5301208"/>
            <a:ext cx="7620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34463"/>
            <a:ext cx="3528392" cy="509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2879812" y="4327103"/>
            <a:ext cx="1980220" cy="5000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61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158</Words>
  <Application>Microsoft Office PowerPoint</Application>
  <PresentationFormat>On-screen Show (4:3)</PresentationFormat>
  <Paragraphs>62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Rock and Heavy Metal Music</vt:lpstr>
      <vt:lpstr>History</vt:lpstr>
      <vt:lpstr>Characteristics</vt:lpstr>
      <vt:lpstr>Sub-genres</vt:lpstr>
      <vt:lpstr>Sub-genres</vt:lpstr>
      <vt:lpstr>Sub-genres</vt:lpstr>
      <vt:lpstr>Sub-genres</vt:lpstr>
      <vt:lpstr>Latest News</vt:lpstr>
      <vt:lpstr>Quiz</vt:lpstr>
      <vt:lpstr>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Rock/Heavy Metal</dc:title>
  <dc:creator>Ellen</dc:creator>
  <cp:lastModifiedBy>Ellen</cp:lastModifiedBy>
  <cp:revision>24</cp:revision>
  <dcterms:created xsi:type="dcterms:W3CDTF">2022-12-15T05:35:43Z</dcterms:created>
  <dcterms:modified xsi:type="dcterms:W3CDTF">2022-12-15T07:38:45Z</dcterms:modified>
</cp:coreProperties>
</file>