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79300" cy="9134475" type="ledg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7"/>
    <p:restoredTop sz="94579"/>
  </p:normalViewPr>
  <p:slideViewPr>
    <p:cSldViewPr snapToGrid="0" snapToObjects="1">
      <p:cViewPr>
        <p:scale>
          <a:sx n="71" d="100"/>
          <a:sy n="71" d="100"/>
        </p:scale>
        <p:origin x="2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613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60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985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555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568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6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73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7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35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94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1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73DD-4AD1-E542-AAF0-26E45DD595ED}" type="datetimeFigureOut">
              <a:rPr lang="es-ES_tradnl" smtClean="0"/>
              <a:t>23/6/19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70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55174" y="3634217"/>
            <a:ext cx="1335039" cy="3265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798" dirty="0" err="1">
                <a:solidFill>
                  <a:schemeClr val="tx1"/>
                </a:solidFill>
              </a:rPr>
              <a:t>NodeMCU</a:t>
            </a:r>
            <a:r>
              <a:rPr lang="es-ES_tradnl" sz="1798" dirty="0">
                <a:solidFill>
                  <a:schemeClr val="tx1"/>
                </a:solidFill>
              </a:rPr>
              <a:t> ESP8266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077174" y="6048328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199" dirty="0">
                <a:solidFill>
                  <a:schemeClr val="tx1"/>
                </a:solidFill>
              </a:rPr>
              <a:t>Sensor Ana</a:t>
            </a:r>
            <a:r>
              <a:rPr lang="es-ES" sz="1199" dirty="0">
                <a:solidFill>
                  <a:schemeClr val="tx1"/>
                </a:solidFill>
              </a:rPr>
              <a:t>lógico Higrómetro FC28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63026" y="4828212"/>
            <a:ext cx="1142646" cy="74090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Sensor Digital de Humedad y Temperatura DHT11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63026" y="3634217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Pantalla LCD 16X2</a:t>
            </a:r>
            <a:endParaRPr lang="es-ES_tradnl" sz="1199" dirty="0">
              <a:solidFill>
                <a:schemeClr val="tx1"/>
              </a:solidFill>
            </a:endParaRPr>
          </a:p>
        </p:txBody>
      </p:sp>
      <p:pic>
        <p:nvPicPr>
          <p:cNvPr id="1026" name="Picture 2" descr="esultado de imagen para wifi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67" y="5783881"/>
            <a:ext cx="1380105" cy="13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7567396" y="6048328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Servidores </a:t>
            </a:r>
            <a:r>
              <a:rPr lang="es-ES" sz="1199" dirty="0" err="1">
                <a:solidFill>
                  <a:schemeClr val="tx1"/>
                </a:solidFill>
              </a:rPr>
              <a:t>io.adafruit</a:t>
            </a:r>
            <a:endParaRPr lang="es-ES_tradnl" sz="1199" dirty="0">
              <a:solidFill>
                <a:schemeClr val="tx1"/>
              </a:solidFill>
            </a:endParaRPr>
          </a:p>
        </p:txBody>
      </p:sp>
      <p:pic>
        <p:nvPicPr>
          <p:cNvPr id="1032" name="Picture 8" descr="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64" y="7077335"/>
            <a:ext cx="575789" cy="57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403848" y="7665571"/>
            <a:ext cx="101884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99" dirty="0"/>
              <a:t>Alimentación</a:t>
            </a:r>
            <a:r>
              <a:rPr lang="es-ES" sz="1199" dirty="0"/>
              <a:t> USB</a:t>
            </a:r>
            <a:endParaRPr lang="es-ES_tradnl" sz="1199" dirty="0"/>
          </a:p>
        </p:txBody>
      </p:sp>
      <p:sp>
        <p:nvSpPr>
          <p:cNvPr id="15" name="Rectángulo 14"/>
          <p:cNvSpPr/>
          <p:nvPr/>
        </p:nvSpPr>
        <p:spPr>
          <a:xfrm>
            <a:off x="3851370" y="2455774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Relevadores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851370" y="1310335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Bomba de riego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299570" y="6307753"/>
            <a:ext cx="410539" cy="4713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18" name="Flecha derecha 17"/>
          <p:cNvSpPr/>
          <p:nvPr/>
        </p:nvSpPr>
        <p:spPr>
          <a:xfrm rot="10800000">
            <a:off x="5281499" y="4962996"/>
            <a:ext cx="410539" cy="4713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12" name="Flecha izquierda y derecha 11"/>
          <p:cNvSpPr/>
          <p:nvPr/>
        </p:nvSpPr>
        <p:spPr>
          <a:xfrm>
            <a:off x="5159646" y="6332455"/>
            <a:ext cx="532392" cy="400326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0" name="Flecha izquierda y derecha 19"/>
          <p:cNvSpPr/>
          <p:nvPr/>
        </p:nvSpPr>
        <p:spPr>
          <a:xfrm>
            <a:off x="6934844" y="6332455"/>
            <a:ext cx="532392" cy="400326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1" name="Flecha izquierda y derecha 20"/>
          <p:cNvSpPr/>
          <p:nvPr/>
        </p:nvSpPr>
        <p:spPr>
          <a:xfrm>
            <a:off x="5196060" y="3874514"/>
            <a:ext cx="561118" cy="421926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2" name="Flecha derecha 21"/>
          <p:cNvSpPr/>
          <p:nvPr/>
        </p:nvSpPr>
        <p:spPr>
          <a:xfrm rot="16200000">
            <a:off x="4338973" y="3383409"/>
            <a:ext cx="168483" cy="1934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3" name="Flecha derecha 22"/>
          <p:cNvSpPr/>
          <p:nvPr/>
        </p:nvSpPr>
        <p:spPr>
          <a:xfrm rot="16200000">
            <a:off x="4338974" y="2208383"/>
            <a:ext cx="168483" cy="1934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</p:spTree>
    <p:extLst>
      <p:ext uri="{BB962C8B-B14F-4D97-AF65-F5344CB8AC3E}">
        <p14:creationId xmlns:p14="http://schemas.microsoft.com/office/powerpoint/2010/main" val="325742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25</Words>
  <Application>Microsoft Macintosh PowerPoint</Application>
  <PresentationFormat>Doble carta (432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loredo</dc:creator>
  <cp:lastModifiedBy>jon loredo</cp:lastModifiedBy>
  <cp:revision>3</cp:revision>
  <dcterms:created xsi:type="dcterms:W3CDTF">2019-06-23T21:32:02Z</dcterms:created>
  <dcterms:modified xsi:type="dcterms:W3CDTF">2019-06-23T21:55:03Z</dcterms:modified>
</cp:coreProperties>
</file>