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79300" cy="9134475" type="ledg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4"/>
    <p:restoredTop sz="86355"/>
  </p:normalViewPr>
  <p:slideViewPr>
    <p:cSldViewPr snapToGrid="0" snapToObjects="1">
      <p:cViewPr>
        <p:scale>
          <a:sx n="80" d="100"/>
          <a:sy n="80" d="100"/>
        </p:scale>
        <p:origin x="1104" y="-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3DD-4AD1-E542-AAF0-26E45DD595ED}" type="datetimeFigureOut">
              <a:rPr lang="es-ES_tradnl" smtClean="0"/>
              <a:t>30/6/19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613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3DD-4AD1-E542-AAF0-26E45DD595ED}" type="datetimeFigureOut">
              <a:rPr lang="es-ES_tradnl" smtClean="0"/>
              <a:t>30/6/19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608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3DD-4AD1-E542-AAF0-26E45DD595ED}" type="datetimeFigureOut">
              <a:rPr lang="es-ES_tradnl" smtClean="0"/>
              <a:t>30/6/19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985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3DD-4AD1-E542-AAF0-26E45DD595ED}" type="datetimeFigureOut">
              <a:rPr lang="es-ES_tradnl" smtClean="0"/>
              <a:t>30/6/19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555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3DD-4AD1-E542-AAF0-26E45DD595ED}" type="datetimeFigureOut">
              <a:rPr lang="es-ES_tradnl" smtClean="0"/>
              <a:t>30/6/19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568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3DD-4AD1-E542-AAF0-26E45DD595ED}" type="datetimeFigureOut">
              <a:rPr lang="es-ES_tradnl" smtClean="0"/>
              <a:t>30/6/19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161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3DD-4AD1-E542-AAF0-26E45DD595ED}" type="datetimeFigureOut">
              <a:rPr lang="es-ES_tradnl" smtClean="0"/>
              <a:t>30/6/19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733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3DD-4AD1-E542-AAF0-26E45DD595ED}" type="datetimeFigureOut">
              <a:rPr lang="es-ES_tradnl" smtClean="0"/>
              <a:t>30/6/19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672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3DD-4AD1-E542-AAF0-26E45DD595ED}" type="datetimeFigureOut">
              <a:rPr lang="es-ES_tradnl" smtClean="0"/>
              <a:t>30/6/19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354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3DD-4AD1-E542-AAF0-26E45DD595ED}" type="datetimeFigureOut">
              <a:rPr lang="es-ES_tradnl" smtClean="0"/>
              <a:t>30/6/19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94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3DD-4AD1-E542-AAF0-26E45DD595ED}" type="datetimeFigureOut">
              <a:rPr lang="es-ES_tradnl" smtClean="0"/>
              <a:t>30/6/19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913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73DD-4AD1-E542-AAF0-26E45DD595ED}" type="datetimeFigureOut">
              <a:rPr lang="es-ES_tradnl" smtClean="0"/>
              <a:t>30/6/19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2CC7F-7C1C-3E41-8CC3-154760B4C22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70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755174" y="3634217"/>
            <a:ext cx="1335039" cy="32653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798" dirty="0" err="1">
                <a:solidFill>
                  <a:schemeClr val="tx1"/>
                </a:solidFill>
              </a:rPr>
              <a:t>NodeMCU</a:t>
            </a:r>
            <a:r>
              <a:rPr lang="es-ES_tradnl" sz="1798" dirty="0">
                <a:solidFill>
                  <a:schemeClr val="tx1"/>
                </a:solidFill>
              </a:rPr>
              <a:t> ESP8266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077174" y="6048328"/>
            <a:ext cx="1142646" cy="8512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1199" dirty="0">
                <a:solidFill>
                  <a:schemeClr val="tx1"/>
                </a:solidFill>
              </a:rPr>
              <a:t>Sensor Ana</a:t>
            </a:r>
            <a:r>
              <a:rPr lang="es-ES" sz="1199" dirty="0">
                <a:solidFill>
                  <a:schemeClr val="tx1"/>
                </a:solidFill>
              </a:rPr>
              <a:t>lógico Higrómetro FC28</a:t>
            </a:r>
            <a:endParaRPr lang="es-ES_tradnl" sz="1199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863026" y="4828212"/>
            <a:ext cx="1142646" cy="74090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199" dirty="0">
                <a:solidFill>
                  <a:schemeClr val="tx1"/>
                </a:solidFill>
              </a:rPr>
              <a:t>Sensor Digital de Humedad y Temperatura DHT11</a:t>
            </a:r>
            <a:endParaRPr lang="es-ES_tradnl" sz="1199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63026" y="3634217"/>
            <a:ext cx="1142646" cy="8512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199" dirty="0">
                <a:solidFill>
                  <a:schemeClr val="tx1"/>
                </a:solidFill>
              </a:rPr>
              <a:t>Pantalla LCD 16X2</a:t>
            </a:r>
            <a:endParaRPr lang="es-ES_tradnl" sz="1199" dirty="0">
              <a:solidFill>
                <a:schemeClr val="tx1"/>
              </a:solidFill>
            </a:endParaRPr>
          </a:p>
        </p:txBody>
      </p:sp>
      <p:pic>
        <p:nvPicPr>
          <p:cNvPr id="1026" name="Picture 2" descr="esultado de imagen para wifi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567" y="5783881"/>
            <a:ext cx="1380105" cy="138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7567396" y="6048328"/>
            <a:ext cx="1142646" cy="8512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199" dirty="0">
                <a:solidFill>
                  <a:schemeClr val="tx1"/>
                </a:solidFill>
              </a:rPr>
              <a:t>Servidores </a:t>
            </a:r>
            <a:r>
              <a:rPr lang="es-ES" sz="1199" dirty="0" err="1">
                <a:solidFill>
                  <a:schemeClr val="tx1"/>
                </a:solidFill>
              </a:rPr>
              <a:t>io.adafruit</a:t>
            </a:r>
            <a:endParaRPr lang="es-ES_tradnl" sz="1199" dirty="0">
              <a:solidFill>
                <a:schemeClr val="tx1"/>
              </a:solidFill>
            </a:endParaRPr>
          </a:p>
        </p:txBody>
      </p:sp>
      <p:pic>
        <p:nvPicPr>
          <p:cNvPr id="1032" name="Picture 8" descr="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064" y="7077335"/>
            <a:ext cx="575789" cy="57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3403848" y="7665571"/>
            <a:ext cx="1018845" cy="46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199" dirty="0"/>
              <a:t>Alimentación</a:t>
            </a:r>
            <a:r>
              <a:rPr lang="es-ES" sz="1199" dirty="0"/>
              <a:t> USB</a:t>
            </a:r>
            <a:endParaRPr lang="es-ES_tradnl" sz="1199" dirty="0"/>
          </a:p>
        </p:txBody>
      </p:sp>
      <p:sp>
        <p:nvSpPr>
          <p:cNvPr id="15" name="Rectángulo 14"/>
          <p:cNvSpPr/>
          <p:nvPr/>
        </p:nvSpPr>
        <p:spPr>
          <a:xfrm>
            <a:off x="3851370" y="2455774"/>
            <a:ext cx="1142646" cy="8512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199" dirty="0">
                <a:solidFill>
                  <a:schemeClr val="tx1"/>
                </a:solidFill>
              </a:rPr>
              <a:t>Relevadores</a:t>
            </a:r>
            <a:endParaRPr lang="es-ES_tradnl" sz="1199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3851370" y="1310335"/>
            <a:ext cx="1142646" cy="8512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199" dirty="0">
                <a:solidFill>
                  <a:schemeClr val="tx1"/>
                </a:solidFill>
              </a:rPr>
              <a:t>Bomba de riego</a:t>
            </a:r>
            <a:endParaRPr lang="es-ES_tradnl" sz="1199" dirty="0">
              <a:solidFill>
                <a:schemeClr val="tx1"/>
              </a:solidFill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3299570" y="6307753"/>
            <a:ext cx="410539" cy="47133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798"/>
          </a:p>
        </p:txBody>
      </p:sp>
      <p:sp>
        <p:nvSpPr>
          <p:cNvPr id="18" name="Flecha derecha 17"/>
          <p:cNvSpPr/>
          <p:nvPr/>
        </p:nvSpPr>
        <p:spPr>
          <a:xfrm rot="10800000">
            <a:off x="5281499" y="4962996"/>
            <a:ext cx="410539" cy="47133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798"/>
          </a:p>
        </p:txBody>
      </p:sp>
      <p:sp>
        <p:nvSpPr>
          <p:cNvPr id="12" name="Flecha izquierda y derecha 11"/>
          <p:cNvSpPr/>
          <p:nvPr/>
        </p:nvSpPr>
        <p:spPr>
          <a:xfrm>
            <a:off x="5159646" y="6332455"/>
            <a:ext cx="532392" cy="400326"/>
          </a:xfrm>
          <a:prstGeom prst="left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798"/>
          </a:p>
        </p:txBody>
      </p:sp>
      <p:sp>
        <p:nvSpPr>
          <p:cNvPr id="20" name="Flecha izquierda y derecha 19"/>
          <p:cNvSpPr/>
          <p:nvPr/>
        </p:nvSpPr>
        <p:spPr>
          <a:xfrm>
            <a:off x="6934844" y="6332455"/>
            <a:ext cx="532392" cy="400326"/>
          </a:xfrm>
          <a:prstGeom prst="left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798"/>
          </a:p>
        </p:txBody>
      </p:sp>
      <p:sp>
        <p:nvSpPr>
          <p:cNvPr id="21" name="Flecha izquierda y derecha 20"/>
          <p:cNvSpPr/>
          <p:nvPr/>
        </p:nvSpPr>
        <p:spPr>
          <a:xfrm>
            <a:off x="5196060" y="3874514"/>
            <a:ext cx="561118" cy="421926"/>
          </a:xfrm>
          <a:prstGeom prst="left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798"/>
          </a:p>
        </p:txBody>
      </p:sp>
      <p:sp>
        <p:nvSpPr>
          <p:cNvPr id="22" name="Flecha derecha 21"/>
          <p:cNvSpPr/>
          <p:nvPr/>
        </p:nvSpPr>
        <p:spPr>
          <a:xfrm rot="16200000">
            <a:off x="4338973" y="3383409"/>
            <a:ext cx="168483" cy="19343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798"/>
          </a:p>
        </p:txBody>
      </p:sp>
      <p:sp>
        <p:nvSpPr>
          <p:cNvPr id="23" name="Flecha derecha 22"/>
          <p:cNvSpPr/>
          <p:nvPr/>
        </p:nvSpPr>
        <p:spPr>
          <a:xfrm rot="16200000">
            <a:off x="4338974" y="2208383"/>
            <a:ext cx="168483" cy="19343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798"/>
          </a:p>
        </p:txBody>
      </p:sp>
    </p:spTree>
    <p:extLst>
      <p:ext uri="{BB962C8B-B14F-4D97-AF65-F5344CB8AC3E}">
        <p14:creationId xmlns:p14="http://schemas.microsoft.com/office/powerpoint/2010/main" val="32574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27" y="4374880"/>
            <a:ext cx="988409" cy="98840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934468" y="4073426"/>
            <a:ext cx="3022144" cy="186682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b="1" dirty="0"/>
              <a:t>INTERFAZ DE SISTEMA DE CONTROL DE HUMEDAD Y TEMPERATURA IoT </a:t>
            </a:r>
            <a:endParaRPr lang="es-ES_tradnl" dirty="0"/>
          </a:p>
        </p:txBody>
      </p:sp>
      <p:pic>
        <p:nvPicPr>
          <p:cNvPr id="2050" name="Picture 2" descr="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415" y="4298628"/>
            <a:ext cx="1452283" cy="145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sultado de imagen para wifi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468" y="6483129"/>
            <a:ext cx="1380105" cy="138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46" y="1952763"/>
            <a:ext cx="1457283" cy="145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echa derecha 10"/>
          <p:cNvSpPr/>
          <p:nvPr/>
        </p:nvSpPr>
        <p:spPr>
          <a:xfrm>
            <a:off x="3230665" y="4789103"/>
            <a:ext cx="410539" cy="471332"/>
          </a:xfrm>
          <a:prstGeom prst="rightArrow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798"/>
          </a:p>
        </p:txBody>
      </p:sp>
      <p:sp>
        <p:nvSpPr>
          <p:cNvPr id="9" name="Flecha circular 8"/>
          <p:cNvSpPr/>
          <p:nvPr/>
        </p:nvSpPr>
        <p:spPr>
          <a:xfrm rot="9767872" flipV="1">
            <a:off x="2535300" y="2665745"/>
            <a:ext cx="2505070" cy="222061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27142"/>
              <a:gd name="adj5" fmla="val 130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7" name="Flecha izquierda y derecha 16"/>
          <p:cNvSpPr/>
          <p:nvPr/>
        </p:nvSpPr>
        <p:spPr>
          <a:xfrm>
            <a:off x="7165830" y="4854604"/>
            <a:ext cx="561118" cy="421926"/>
          </a:xfrm>
          <a:prstGeom prst="leftRightArrow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798"/>
          </a:p>
        </p:txBody>
      </p:sp>
      <p:sp>
        <p:nvSpPr>
          <p:cNvPr id="18" name="Flecha izquierda y derecha 17"/>
          <p:cNvSpPr/>
          <p:nvPr/>
        </p:nvSpPr>
        <p:spPr>
          <a:xfrm rot="5400000">
            <a:off x="4376087" y="6272166"/>
            <a:ext cx="561118" cy="421926"/>
          </a:xfrm>
          <a:prstGeom prst="leftRightArrow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798"/>
          </a:p>
        </p:txBody>
      </p:sp>
      <p:sp>
        <p:nvSpPr>
          <p:cNvPr id="19" name="Flecha derecha 18"/>
          <p:cNvSpPr/>
          <p:nvPr/>
        </p:nvSpPr>
        <p:spPr>
          <a:xfrm rot="16200000">
            <a:off x="5247137" y="3540946"/>
            <a:ext cx="410539" cy="471332"/>
          </a:xfrm>
          <a:prstGeom prst="rightArrow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798"/>
          </a:p>
        </p:txBody>
      </p:sp>
      <p:sp>
        <p:nvSpPr>
          <p:cNvPr id="13" name="CuadroTexto 12"/>
          <p:cNvSpPr txBox="1"/>
          <p:nvPr/>
        </p:nvSpPr>
        <p:spPr>
          <a:xfrm>
            <a:off x="3965283" y="7493902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Acceso </a:t>
            </a:r>
            <a:r>
              <a:rPr lang="es-ES_tradnl" dirty="0" err="1" smtClean="0"/>
              <a:t>WiFi</a:t>
            </a:r>
            <a:endParaRPr lang="es-ES_tradnl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996665" y="575091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Usuario</a:t>
            </a:r>
            <a:endParaRPr lang="es-ES_tradnl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028048" y="538902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mtClean="0"/>
              <a:t>Planta</a:t>
            </a:r>
            <a:endParaRPr lang="es-ES_tradnl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745574" y="1443152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Bomba Agua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8294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2757</TotalTime>
  <Words>41</Words>
  <Application>Microsoft Macintosh PowerPoint</Application>
  <PresentationFormat>Doble carta (432 x 279 mm)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 loredo</dc:creator>
  <cp:lastModifiedBy>jon loredo</cp:lastModifiedBy>
  <cp:revision>6</cp:revision>
  <dcterms:created xsi:type="dcterms:W3CDTF">2019-06-23T21:32:02Z</dcterms:created>
  <dcterms:modified xsi:type="dcterms:W3CDTF">2019-07-03T00:21:08Z</dcterms:modified>
</cp:coreProperties>
</file>