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31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97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6A61-9527-4E7C-ACE3-28EFA9725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F1DFD0-3C8F-435E-B931-CB6E9B83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F46-7E39-42B3-B51B-A28F5FA48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F10F-ED8F-46F2-8833-33286AF6E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Primer</a:t>
            </a:r>
          </a:p>
        </p:txBody>
      </p:sp>
    </p:spTree>
    <p:extLst>
      <p:ext uri="{BB962C8B-B14F-4D97-AF65-F5344CB8AC3E}">
        <p14:creationId xmlns:p14="http://schemas.microsoft.com/office/powerpoint/2010/main" val="51298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FEC6-1305-4B22-BECD-59A43F57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74E6F1-A2A7-4308-B022-0BBE1652A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512" y="1930400"/>
            <a:ext cx="5420517" cy="3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6858-389D-4581-88EA-CAE5DB2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CEA8-F003-4F79-AB30-B2C753D2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C8C07-C46E-481C-93C2-58F0D809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43" y="609600"/>
            <a:ext cx="546811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B7B-C143-4A5E-9D10-ACBD626C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ADTs?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986C-53C6-4A72-9870-F5414A54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ADTs or Abstract Data Types is a programming model of a data structure which has well-defined behaviors</a:t>
            </a:r>
          </a:p>
          <a:p>
            <a:r>
              <a:rPr lang="en-US" dirty="0"/>
              <a:t>Examples of ADTs: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9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0EE-367B-4B34-9B58-5D59531D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Operations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8276-8F56-4601-AFD9-E0098169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data structure, there are a set of required operations/functions/methods that can be called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248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F2D-214D-443E-9C96-CBC32C0E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6DB-965B-416C-B0B5-403DE580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&amp; Asymptote </a:t>
            </a:r>
          </a:p>
          <a:p>
            <a:r>
              <a:rPr lang="en-US" dirty="0"/>
              <a:t>A limit is the value that a function “approaches” as the input “approaches” another value</a:t>
            </a:r>
          </a:p>
          <a:p>
            <a:r>
              <a:rPr lang="en-US" dirty="0"/>
              <a:t>An asymptote of a curve is the line that which distance between the curve and the line approaches zero as either the x or y “approaches” a value, usually infinity.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00F1-7491-499E-9E7B-81D17F61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69CC-D1CA-45E5-9BF7-D5817C77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is a mathematical notation that describes the limits of a function</a:t>
            </a:r>
          </a:p>
          <a:p>
            <a:r>
              <a:rPr lang="en-US" dirty="0"/>
              <a:t>Big O is used in computer science to classify algorithms and data structure based on their run time or space requirements as the number of inputs grow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C3B2-779B-4283-906B-F5834411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Classes, Methods,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61BE-6692-4EFC-814E-08A059C2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object-oriented programming language</a:t>
            </a:r>
          </a:p>
          <a:p>
            <a:r>
              <a:rPr lang="en-US" dirty="0"/>
              <a:t>All related code is implemented into a construct or ‘container’ called a class</a:t>
            </a:r>
          </a:p>
          <a:p>
            <a:r>
              <a:rPr lang="en-US" dirty="0"/>
              <a:t>Classes have ‘objects’ what have a variable and behavior associated with them</a:t>
            </a:r>
          </a:p>
          <a:p>
            <a:r>
              <a:rPr lang="en-US" dirty="0"/>
              <a:t>Methods are functions of the class that perform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0F82-8042-45B2-AB92-5C8EBC05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06F03-208B-496C-BAB3-F0D9536D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412" y="2762857"/>
            <a:ext cx="242921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4FB8-F0BF-4039-AA8E-088FD20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E594-5C7A-4FAF-AA66-5A3208A5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Used to setup the class and the objects</a:t>
            </a:r>
          </a:p>
          <a:p>
            <a:r>
              <a:rPr lang="en-US" dirty="0"/>
              <a:t>__eq__</a:t>
            </a:r>
          </a:p>
          <a:p>
            <a:pPr lvl="1"/>
            <a:r>
              <a:rPr lang="en-US" dirty="0"/>
              <a:t>Allows the usage of == for comparison testing</a:t>
            </a:r>
          </a:p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OR __str__</a:t>
            </a:r>
          </a:p>
          <a:p>
            <a:pPr lvl="1"/>
            <a:r>
              <a:rPr lang="en-US" dirty="0"/>
              <a:t>Nice ways of output the objects in your class</a:t>
            </a:r>
          </a:p>
        </p:txBody>
      </p:sp>
    </p:spTree>
    <p:extLst>
      <p:ext uri="{BB962C8B-B14F-4D97-AF65-F5344CB8AC3E}">
        <p14:creationId xmlns:p14="http://schemas.microsoft.com/office/powerpoint/2010/main" val="314813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F1E2-9EB8-4DA7-9690-04248EE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4551-347D-4C97-A7C2-3AA466D7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computer scientist, its important to test your code with different scenarios to insure that your code works in ALL situations</a:t>
            </a:r>
          </a:p>
          <a:p>
            <a:r>
              <a:rPr lang="en-US" dirty="0"/>
              <a:t>Edge/Corner cases</a:t>
            </a:r>
          </a:p>
          <a:p>
            <a:pPr lvl="1"/>
            <a:r>
              <a:rPr lang="en-US" dirty="0"/>
              <a:t>An edge or corner case is a situation that occurs outside the normal operating parameters, usually when the variables are at extreme values or incorrect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6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324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Course Intro</vt:lpstr>
      <vt:lpstr>What are ADTs?</vt:lpstr>
      <vt:lpstr>Basics Operations of Data Structures</vt:lpstr>
      <vt:lpstr>Before Big-O</vt:lpstr>
      <vt:lpstr>Big O</vt:lpstr>
      <vt:lpstr>Python Classes, Methods, and Objects</vt:lpstr>
      <vt:lpstr>Example of a basic class</vt:lpstr>
      <vt:lpstr>Useful methods for classes</vt:lpstr>
      <vt:lpstr>Testing</vt:lpstr>
      <vt:lpstr>Consider the following</vt:lpstr>
      <vt:lpstr>Tests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</dc:title>
  <dc:creator>Jonathan Luu</dc:creator>
  <cp:lastModifiedBy>Jonathan Luu</cp:lastModifiedBy>
  <cp:revision>7</cp:revision>
  <dcterms:created xsi:type="dcterms:W3CDTF">2019-06-17T04:57:15Z</dcterms:created>
  <dcterms:modified xsi:type="dcterms:W3CDTF">2019-06-17T06:15:05Z</dcterms:modified>
</cp:coreProperties>
</file>