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143C-5780-4D62-90F7-D480EF032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&amp;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16688-ED53-4880-8AD4-B7A73EFA4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into variables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279023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B074-0271-4CC5-BED8-655DDDB2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9CE15-0F1C-4EAF-925E-A6BFE9456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now used variables within your print statements to print out what the variable contains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658E0-A4B8-4C98-B3BA-BEDB885C9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41" y="670987"/>
            <a:ext cx="3562350" cy="2428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0573EC-970D-4E95-9E39-343293BFA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565" y="5076825"/>
            <a:ext cx="14573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7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6302-CC14-4449-8DCB-6F5B95C6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C365C-4B27-48F9-84D7-BA7B5570E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normal, programming has the four basic operations as well</a:t>
            </a:r>
          </a:p>
          <a:p>
            <a:pPr lvl="1"/>
            <a:r>
              <a:rPr lang="en-US" dirty="0"/>
              <a:t>+</a:t>
            </a:r>
          </a:p>
          <a:p>
            <a:pPr lvl="1"/>
            <a:r>
              <a:rPr lang="en-US" dirty="0"/>
              <a:t>-</a:t>
            </a:r>
          </a:p>
          <a:p>
            <a:pPr lvl="1"/>
            <a:r>
              <a:rPr lang="en-US" dirty="0"/>
              <a:t>*</a:t>
            </a:r>
          </a:p>
          <a:p>
            <a:pPr lvl="1"/>
            <a:r>
              <a:rPr lang="en-US" dirty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BE96-046F-478B-8D23-CD9CA585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Math?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4837-E488-42B1-9644-2C0D66FDF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the operators I showed you can do mathematical operations, they can also have another function called concatenation </a:t>
            </a:r>
          </a:p>
        </p:txBody>
      </p:sp>
    </p:spTree>
    <p:extLst>
      <p:ext uri="{BB962C8B-B14F-4D97-AF65-F5344CB8AC3E}">
        <p14:creationId xmlns:p14="http://schemas.microsoft.com/office/powerpoint/2010/main" val="404234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FE24-F8C5-4117-A999-7ACA2F25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97DC6-2FA9-40C2-91FC-3A95ACE6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Concatenation is the process of joining one or more strings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0EEB2-4F55-47B4-8A34-A74459444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908" y="1264859"/>
            <a:ext cx="3829050" cy="189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B188A4-F48F-42B4-B921-8AACABE3C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367" y="5153025"/>
            <a:ext cx="15811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4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854D-9CF3-422C-931B-E9A5CEC4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Variables, what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DA8C5-C738-4F8D-B745-CA7EABAB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one of the most powerful features of any programming language</a:t>
            </a:r>
          </a:p>
          <a:p>
            <a:r>
              <a:rPr lang="en-US" dirty="0"/>
              <a:t>Variables allow us to give named locations that store a value</a:t>
            </a:r>
          </a:p>
          <a:p>
            <a:r>
              <a:rPr lang="en-US" dirty="0"/>
              <a:t>We can then manipulate variables</a:t>
            </a:r>
          </a:p>
        </p:txBody>
      </p:sp>
    </p:spTree>
    <p:extLst>
      <p:ext uri="{BB962C8B-B14F-4D97-AF65-F5344CB8AC3E}">
        <p14:creationId xmlns:p14="http://schemas.microsoft.com/office/powerpoint/2010/main" val="217344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A84D-91E0-4DA4-A4FA-48E17418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C3332-79B7-4448-8D30-E597828CE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main variables that we will be focusing on right now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int </a:t>
            </a:r>
          </a:p>
          <a:p>
            <a:pPr lvl="1"/>
            <a:r>
              <a:rPr lang="en-US" dirty="0"/>
              <a:t>double </a:t>
            </a:r>
          </a:p>
        </p:txBody>
      </p:sp>
    </p:spTree>
    <p:extLst>
      <p:ext uri="{BB962C8B-B14F-4D97-AF65-F5344CB8AC3E}">
        <p14:creationId xmlns:p14="http://schemas.microsoft.com/office/powerpoint/2010/main" val="83328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1677-E27C-4A20-9DEA-BA250FDD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4B35-B95B-40E3-A471-DA59046F9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is a variable type that contains multiple characters</a:t>
            </a:r>
          </a:p>
          <a:p>
            <a:r>
              <a:rPr lang="en-US" dirty="0"/>
              <a:t>When declaring a String the ‘s’ MUST be capitalized</a:t>
            </a:r>
          </a:p>
          <a:p>
            <a:r>
              <a:rPr lang="en-US" dirty="0"/>
              <a:t>When you assign values to a String, the text MUST be in double quotes “”</a:t>
            </a:r>
          </a:p>
        </p:txBody>
      </p:sp>
    </p:spTree>
    <p:extLst>
      <p:ext uri="{BB962C8B-B14F-4D97-AF65-F5344CB8AC3E}">
        <p14:creationId xmlns:p14="http://schemas.microsoft.com/office/powerpoint/2010/main" val="4477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38FE-06FE-4280-B045-7F2514E5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1512-B041-44F5-9FCA-C00A027F7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is a primitive data type that can hold whole numbers up to the 32-bit integer limit [-2</a:t>
            </a:r>
            <a:r>
              <a:rPr lang="en-US" baseline="30000" dirty="0"/>
              <a:t>31</a:t>
            </a:r>
            <a:r>
              <a:rPr lang="en-US" dirty="0"/>
              <a:t>, 2</a:t>
            </a:r>
            <a:r>
              <a:rPr lang="en-US" baseline="30000" dirty="0"/>
              <a:t>31</a:t>
            </a:r>
            <a:r>
              <a:rPr lang="en-US" dirty="0"/>
              <a:t> -1]</a:t>
            </a:r>
          </a:p>
          <a:p>
            <a:r>
              <a:rPr lang="en-US" dirty="0"/>
              <a:t>When declaring an int, the ‘i’ must be lowercase</a:t>
            </a:r>
          </a:p>
          <a:p>
            <a:r>
              <a:rPr lang="en-US" dirty="0"/>
              <a:t>There is another data type called Integer but that is beyond the scope right now</a:t>
            </a:r>
          </a:p>
          <a:p>
            <a:r>
              <a:rPr lang="en-US" dirty="0"/>
              <a:t>There are also other primitive data type relating to number that are more or less ‘accurate’</a:t>
            </a:r>
          </a:p>
        </p:txBody>
      </p:sp>
    </p:spTree>
    <p:extLst>
      <p:ext uri="{BB962C8B-B14F-4D97-AF65-F5344CB8AC3E}">
        <p14:creationId xmlns:p14="http://schemas.microsoft.com/office/powerpoint/2010/main" val="426636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0ECC-1B42-42F9-8551-5DFB44C3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AE42C-4DC8-4D31-B1B7-35A474A62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is a primitive data type that can hold double-precision 64-bit IEEE 754 floating point</a:t>
            </a:r>
          </a:p>
          <a:p>
            <a:r>
              <a:rPr lang="en-US" dirty="0"/>
              <a:t>This has no real meaning to us right now and can be boiled down to “double can hold any 64-bit decimal number up to 754 places”</a:t>
            </a:r>
          </a:p>
          <a:p>
            <a:r>
              <a:rPr lang="en-US" dirty="0"/>
              <a:t>There is another decimal data type that is less accurate, and since memory isn’t an issue, we won’t use it</a:t>
            </a:r>
          </a:p>
        </p:txBody>
      </p:sp>
    </p:spTree>
    <p:extLst>
      <p:ext uri="{BB962C8B-B14F-4D97-AF65-F5344CB8AC3E}">
        <p14:creationId xmlns:p14="http://schemas.microsoft.com/office/powerpoint/2010/main" val="272888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4C0A-0167-4C77-95B9-A88B1C0A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319DF-1FDF-43B4-A0FE-FBD1E1BB3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create a variable, you must think about what the uses of the variable will be</a:t>
            </a:r>
          </a:p>
          <a:p>
            <a:r>
              <a:rPr lang="en-US" dirty="0"/>
              <a:t>Naming is also very important</a:t>
            </a:r>
          </a:p>
          <a:p>
            <a:pPr lvl="1"/>
            <a:r>
              <a:rPr lang="en-US" dirty="0"/>
              <a:t>Choose variable names that are meaningful and help convey what the variable is storing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9F52D-9086-41CF-B245-6937B3A6E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599" y="466195"/>
            <a:ext cx="36576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5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0A36-30FC-485A-A48A-5216691B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11AEF-F5E4-46B8-B41A-DCD3C8C8F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case sensitive so having a variable named </a:t>
            </a:r>
            <a:r>
              <a:rPr lang="en-US" dirty="0" err="1"/>
              <a:t>firstName</a:t>
            </a:r>
            <a:r>
              <a:rPr lang="en-US" dirty="0"/>
              <a:t> isn’t the same as FirstName</a:t>
            </a:r>
          </a:p>
          <a:p>
            <a:r>
              <a:rPr lang="en-US" dirty="0"/>
              <a:t>You can’t start your variable with a number or symbol</a:t>
            </a:r>
          </a:p>
          <a:p>
            <a:r>
              <a:rPr lang="en-US" dirty="0"/>
              <a:t>There are some keywords that you also can’t use as variable names</a:t>
            </a:r>
          </a:p>
        </p:txBody>
      </p:sp>
    </p:spTree>
    <p:extLst>
      <p:ext uri="{BB962C8B-B14F-4D97-AF65-F5344CB8AC3E}">
        <p14:creationId xmlns:p14="http://schemas.microsoft.com/office/powerpoint/2010/main" val="355744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0B2E-4129-48EF-A7FB-532E5790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 to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F4E0-1021-4657-94ED-46EACB232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give a variable a value, we use an assignment statement</a:t>
            </a:r>
          </a:p>
          <a:p>
            <a:r>
              <a:rPr lang="en-US" dirty="0"/>
              <a:t>Note that the = is assignment and not representing equality</a:t>
            </a:r>
          </a:p>
          <a:p>
            <a:r>
              <a:rPr lang="en-US" dirty="0"/>
              <a:t>Variables need to be initialized, assigned a value, before they can be used</a:t>
            </a:r>
          </a:p>
          <a:p>
            <a:r>
              <a:rPr lang="en-US" dirty="0"/>
              <a:t>Alternatively, you can create and set your variables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17F38-7CEB-4791-9179-E3413D41C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160" y="4286250"/>
            <a:ext cx="3533775" cy="1962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7C3E31-016F-4460-BE63-DE57724EE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370" y="1056217"/>
            <a:ext cx="36290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183</TotalTime>
  <Words>437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Math &amp; Data</vt:lpstr>
      <vt:lpstr>Variables, what are they?</vt:lpstr>
      <vt:lpstr>Types of variables </vt:lpstr>
      <vt:lpstr>String</vt:lpstr>
      <vt:lpstr>int</vt:lpstr>
      <vt:lpstr>double</vt:lpstr>
      <vt:lpstr>Creating variables</vt:lpstr>
      <vt:lpstr>Variables rules</vt:lpstr>
      <vt:lpstr>Assigning values to variables</vt:lpstr>
      <vt:lpstr>Printing variables</vt:lpstr>
      <vt:lpstr>Operators</vt:lpstr>
      <vt:lpstr>More than Math?</vt:lpstr>
      <vt:lpstr>Concatenation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&amp; Data</dc:title>
  <dc:creator>Jonathan Luu</dc:creator>
  <cp:lastModifiedBy>Jonathan Luu</cp:lastModifiedBy>
  <cp:revision>11</cp:revision>
  <dcterms:created xsi:type="dcterms:W3CDTF">2018-06-28T03:45:40Z</dcterms:created>
  <dcterms:modified xsi:type="dcterms:W3CDTF">2018-06-28T14:34:32Z</dcterms:modified>
</cp:coreProperties>
</file>