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74" r:id="rId13"/>
    <p:sldId id="275" r:id="rId14"/>
    <p:sldId id="277" r:id="rId15"/>
    <p:sldId id="278" r:id="rId16"/>
    <p:sldId id="279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>
      <p:cViewPr varScale="1">
        <p:scale>
          <a:sx n="114" d="100"/>
          <a:sy n="114" d="100"/>
        </p:scale>
        <p:origin x="1542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7/14/2018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7/14/2018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sequence of Values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6DF3-7463-4D83-BF60-9FA9D21A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 to print out the array ‘formatted’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5CEE4-0DB7-4C90-A5BA-F004C9FBF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504892"/>
            <a:ext cx="4276725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A250D3-0E6D-4F2B-AA92-3EDED49B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200400"/>
            <a:ext cx="67722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79F0-2E07-46AE-86AB-1358329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TANGENT: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0660-FF62-4E28-89A8-A4DBFBFD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 is a powerful tool when creating methods</a:t>
            </a:r>
          </a:p>
          <a:p>
            <a:r>
              <a:rPr lang="en-US" dirty="0"/>
              <a:t>Occasionally we want to create a method, say adding, but there are multiple input types that are possible</a:t>
            </a:r>
          </a:p>
          <a:p>
            <a:r>
              <a:rPr lang="en-US" dirty="0"/>
              <a:t>This is where overloading comes in</a:t>
            </a:r>
          </a:p>
        </p:txBody>
      </p:sp>
    </p:spTree>
    <p:extLst>
      <p:ext uri="{BB962C8B-B14F-4D97-AF65-F5344CB8AC3E}">
        <p14:creationId xmlns:p14="http://schemas.microsoft.com/office/powerpoint/2010/main" val="27124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0515-C63C-4656-83F2-56360821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TANGENT: Overloading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7FAEB-4351-4146-94A4-EC6F3D85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498600"/>
            <a:ext cx="6324600" cy="4907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D2B8B2-9183-4A36-AAC6-1B5A3C931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00" y="1457433"/>
            <a:ext cx="3884772" cy="1998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49F4B6-2D73-44AF-8E64-F5DF258C1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973" y="4148522"/>
            <a:ext cx="1647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2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1DD4-26E7-4069-9982-A7119CE5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719C-0453-4046-8FD9-8235F9CD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is importing the Arrays library and using it </a:t>
            </a:r>
            <a:r>
              <a:rPr lang="en-US" dirty="0" err="1"/>
              <a:t>toString</a:t>
            </a:r>
            <a:r>
              <a:rPr lang="en-US" dirty="0"/>
              <a:t> method to output as string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D3151-FFA0-4FE9-A78D-D901A35EB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819400"/>
            <a:ext cx="4991100" cy="89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FD63C9-96F5-4C13-8F06-B464D801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681" y="2662237"/>
            <a:ext cx="16764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a sequence of values of a single type.</a:t>
            </a:r>
          </a:p>
          <a:p>
            <a:r>
              <a:rPr lang="en-US" dirty="0"/>
              <a:t>Arrays are like a list of common data type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B629-C7D6-4FFC-B9C8-F91355FA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arrays and array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EB40-6F37-476F-A62E-5BE0AF10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in Java are created using square brackets []</a:t>
            </a:r>
          </a:p>
          <a:p>
            <a:r>
              <a:rPr lang="en-US" dirty="0"/>
              <a:t>These square brackets go next to the variable type which will make it an array of that type</a:t>
            </a:r>
          </a:p>
          <a:p>
            <a:r>
              <a:rPr lang="en-US" dirty="0"/>
              <a:t>They can also create arrays and assign them a size in a single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24C6E-53CF-4878-BB6A-CC3D60F66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3966489"/>
            <a:ext cx="43624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3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9894-2E7B-4EE9-95A5-6B2F1927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007E-46D3-4142-905F-A4A76B05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is the computer science term of values that are stored in an array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AA3F6-903B-490B-AF07-D32BD29C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14491"/>
              </p:ext>
            </p:extLst>
          </p:nvPr>
        </p:nvGraphicFramePr>
        <p:xfrm>
          <a:off x="5081587" y="3581400"/>
          <a:ext cx="202565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4023424807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611254456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416259298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45331169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049476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70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2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66D1-3A13-49DF-A100-0C737675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A415-9053-46EA-9542-85550A0C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thing about accessing elements in arrays is that index always starts at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‘count’ is what we call a 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692AE1-BA4B-4389-B854-C15B6E696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92372"/>
              </p:ext>
            </p:extLst>
          </p:nvPr>
        </p:nvGraphicFramePr>
        <p:xfrm>
          <a:off x="2132012" y="2667000"/>
          <a:ext cx="342169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048">
                  <a:extLst>
                    <a:ext uri="{9D8B030D-6E8A-4147-A177-3AD203B41FA5}">
                      <a16:colId xmlns:a16="http://schemas.microsoft.com/office/drawing/2014/main" val="2123813424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4774898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478246226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444796764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001101524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14563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4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Count (index)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40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5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2008-57B7-42B2-A1B4-6277B7D0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219C-3918-42B6-B687-5CD03946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use this index to manipulate elements within our array and print out the values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C65EF-06AD-4C6C-8D92-F136FEAD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2" y="2209800"/>
            <a:ext cx="5806761" cy="369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9DF5-242B-49F1-B178-D7A598B9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59A0-58A8-433C-A55A-0784AE9B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printing out the array gives us an error</a:t>
            </a:r>
          </a:p>
          <a:p>
            <a:r>
              <a:rPr lang="en-US" dirty="0"/>
              <a:t>This is because we are printing out the physical address in memory of where the array 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7AD5E-FB6B-4219-8CCC-65D46D37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1498600"/>
            <a:ext cx="1714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1485-910E-44EA-8BA8-A1DAB63D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D811-9A89-4843-B42D-2CB668AFC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solution to printing arrays</a:t>
            </a:r>
          </a:p>
        </p:txBody>
      </p:sp>
    </p:spTree>
    <p:extLst>
      <p:ext uri="{BB962C8B-B14F-4D97-AF65-F5344CB8AC3E}">
        <p14:creationId xmlns:p14="http://schemas.microsoft.com/office/powerpoint/2010/main" val="12456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2EC2-4329-4350-9DC8-2925031D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 to print out the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5B197-8D79-4134-9495-3DAB6609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600200"/>
            <a:ext cx="6915150" cy="2943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C5E693-8D90-4DC4-AF5C-9A3E5D380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812" y="4800600"/>
            <a:ext cx="15430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164</TotalTime>
  <Words>277</Words>
  <Application>Microsoft Office PowerPoint</Application>
  <PresentationFormat>Custom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Arrays</vt:lpstr>
      <vt:lpstr>What is an array?</vt:lpstr>
      <vt:lpstr>How to create arrays and array types</vt:lpstr>
      <vt:lpstr>Elements of an array</vt:lpstr>
      <vt:lpstr>Accessing elements of an array</vt:lpstr>
      <vt:lpstr>Using index</vt:lpstr>
      <vt:lpstr>Printing arrays</vt:lpstr>
      <vt:lpstr>Printing Arrays</vt:lpstr>
      <vt:lpstr>A method to print out the array</vt:lpstr>
      <vt:lpstr>A method to print out the array ‘formatted’</vt:lpstr>
      <vt:lpstr>TANGENT: Overloading</vt:lpstr>
      <vt:lpstr>TANGENT: Overloading</vt:lpstr>
      <vt:lpstr>Arrays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Jonathan Luu</dc:creator>
  <cp:lastModifiedBy>Jonathan Luu</cp:lastModifiedBy>
  <cp:revision>9</cp:revision>
  <dcterms:created xsi:type="dcterms:W3CDTF">2018-07-14T20:14:42Z</dcterms:created>
  <dcterms:modified xsi:type="dcterms:W3CDTF">2018-07-14T23:01:52Z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