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8681-8CC5-47FE-B1D0-6B30C724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Issues with math &amp; special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3E6B1-6BA2-42D9-AA69-AA028AE9F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side lesson into java math and Final</a:t>
            </a:r>
          </a:p>
        </p:txBody>
      </p:sp>
    </p:spTree>
    <p:extLst>
      <p:ext uri="{BB962C8B-B14F-4D97-AF65-F5344CB8AC3E}">
        <p14:creationId xmlns:p14="http://schemas.microsoft.com/office/powerpoint/2010/main" val="271641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8728-5C3A-409D-B104-E1164234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3067-7601-46CB-BD03-8B36D555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both int and double represent integers and floating numbers respectively</a:t>
            </a:r>
          </a:p>
          <a:p>
            <a:r>
              <a:rPr lang="en-US" dirty="0"/>
              <a:t>When doing math with these number, some issue might arise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9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A15A-39EA-4A30-9C46-54B1811D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2FA4-04FE-40DC-B9D8-286A361A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this output should be 0.333… its not</a:t>
            </a:r>
          </a:p>
          <a:p>
            <a:endParaRPr lang="en-US" dirty="0"/>
          </a:p>
          <a:p>
            <a:r>
              <a:rPr lang="en-US" dirty="0"/>
              <a:t>Its 0, but why?</a:t>
            </a:r>
          </a:p>
          <a:p>
            <a:endParaRPr lang="en-US" dirty="0"/>
          </a:p>
          <a:p>
            <a:r>
              <a:rPr lang="en-US" dirty="0"/>
              <a:t>Since the division is done with int, the final answer can also only be and 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B96B9-4A07-47E5-B87E-31914005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160" y="2976562"/>
            <a:ext cx="1704975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40FDD-2211-4B07-8C67-267EE4FD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34" y="419590"/>
            <a:ext cx="35528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4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372B-70C6-4F1C-B7E8-6F90716D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EFB3-9D53-4A4B-8DE2-B1996E8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turning our other variables into double is a solution, it not a ‘proper’ solution</a:t>
            </a:r>
          </a:p>
          <a:p>
            <a:endParaRPr lang="en-US" dirty="0"/>
          </a:p>
          <a:p>
            <a:r>
              <a:rPr lang="en-US" dirty="0"/>
              <a:t>When creating variable that represent whole numbers in double, add the .0 at the end. While Java accepts the other way, it a good type to make int and double different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49EFA-56AB-4546-A9E1-24B14B7C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386" y="344487"/>
            <a:ext cx="3629025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7866E-B01D-4FBA-98F3-5546249CE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286" y="3028950"/>
            <a:ext cx="1762125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9EBF6-B0D9-4062-BD77-5AFDBE2E5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4800601"/>
            <a:ext cx="36290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1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EA43-2C14-44C1-9D3D-5984DD52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2362-103E-42C1-8C2B-9A945FBE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when we create programs we create variable that won’t ever be change or constants</a:t>
            </a:r>
          </a:p>
          <a:p>
            <a:r>
              <a:rPr lang="en-US" dirty="0"/>
              <a:t>This is brings in the final ‘attribute’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940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B498-3D25-436C-91CC-5F7A9240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final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EFD7F1-50D1-4180-8032-D38CDCBAA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560" y="4696270"/>
            <a:ext cx="4895850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3AA0A-6A86-40E5-967C-2C03D77C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0" y="2239169"/>
            <a:ext cx="3724275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F1A55A-9BAF-43D8-AA3B-7F02E409D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86" y="2249487"/>
            <a:ext cx="169545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85FFF-0C43-42E3-A729-BBF87BBCC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885" y="2249487"/>
            <a:ext cx="3819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08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401</TotalTime>
  <Words>158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Issues with math &amp; special variables</vt:lpstr>
      <vt:lpstr>Problems with Data types</vt:lpstr>
      <vt:lpstr>Division</vt:lpstr>
      <vt:lpstr>The solution</vt:lpstr>
      <vt:lpstr>final</vt:lpstr>
      <vt:lpstr>Using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with math</dc:title>
  <dc:creator>Jonathan Luu</dc:creator>
  <cp:lastModifiedBy>Jonathan Luu</cp:lastModifiedBy>
  <cp:revision>7</cp:revision>
  <dcterms:created xsi:type="dcterms:W3CDTF">2018-07-01T23:02:36Z</dcterms:created>
  <dcterms:modified xsi:type="dcterms:W3CDTF">2018-07-02T05:44:15Z</dcterms:modified>
</cp:coreProperties>
</file>