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733A-731A-43C9-9A6B-432473C60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&amp; modulus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E68AD-DEEF-4F30-9A8C-B57E51E54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Formatting print and remainders</a:t>
            </a:r>
          </a:p>
        </p:txBody>
      </p:sp>
    </p:spTree>
    <p:extLst>
      <p:ext uri="{BB962C8B-B14F-4D97-AF65-F5344CB8AC3E}">
        <p14:creationId xmlns:p14="http://schemas.microsoft.com/office/powerpoint/2010/main" val="38282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C5F-5E5F-46CE-A0AD-85B263B7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E4A0-EDBC-4FAB-A664-105942B9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</a:t>
            </a:r>
          </a:p>
        </p:txBody>
      </p:sp>
    </p:spTree>
    <p:extLst>
      <p:ext uri="{BB962C8B-B14F-4D97-AF65-F5344CB8AC3E}">
        <p14:creationId xmlns:p14="http://schemas.microsoft.com/office/powerpoint/2010/main" val="7007649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Printf &amp; modulus</vt:lpstr>
      <vt:lpstr>Modulus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printf</dc:title>
  <dc:creator>Jonathan Luu</dc:creator>
  <cp:lastModifiedBy>Jonathan Luu</cp:lastModifiedBy>
  <cp:revision>2</cp:revision>
  <dcterms:created xsi:type="dcterms:W3CDTF">2018-07-02T05:46:45Z</dcterms:created>
  <dcterms:modified xsi:type="dcterms:W3CDTF">2018-07-02T06:01:54Z</dcterms:modified>
</cp:coreProperties>
</file>