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5C13-9FAE-44E3-8077-343772116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&amp;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5D7A8-E0B3-420E-9F00-5B4A8D305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inputs and manipulating variables</a:t>
            </a:r>
          </a:p>
        </p:txBody>
      </p:sp>
    </p:spTree>
    <p:extLst>
      <p:ext uri="{BB962C8B-B14F-4D97-AF65-F5344CB8AC3E}">
        <p14:creationId xmlns:p14="http://schemas.microsoft.com/office/powerpoint/2010/main" val="154960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3301-444B-4CC3-832E-0924853D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6EC8-4F58-42DD-B327-33A631B3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used the </a:t>
            </a:r>
            <a:r>
              <a:rPr lang="en-US" dirty="0" err="1"/>
              <a:t>System.out.println</a:t>
            </a:r>
            <a:r>
              <a:rPr lang="en-US" dirty="0"/>
              <a:t>() to print out most of our statement</a:t>
            </a:r>
          </a:p>
          <a:p>
            <a:r>
              <a:rPr lang="en-US" dirty="0"/>
              <a:t>The System here refers to the library that Java fetches when we want to print something out</a:t>
            </a:r>
          </a:p>
          <a:p>
            <a:r>
              <a:rPr lang="en-US" dirty="0"/>
              <a:t>All libraries are an extensive collection of classes that can help your program</a:t>
            </a:r>
          </a:p>
        </p:txBody>
      </p:sp>
    </p:spTree>
    <p:extLst>
      <p:ext uri="{BB962C8B-B14F-4D97-AF65-F5344CB8AC3E}">
        <p14:creationId xmlns:p14="http://schemas.microsoft.com/office/powerpoint/2010/main" val="276747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80DE-CE36-4D30-8BAB-B2A84BC5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0F27-5F83-4797-8F16-132E1F073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use Java’s </a:t>
            </a:r>
            <a:r>
              <a:rPr lang="en-US" dirty="0" err="1"/>
              <a:t>System.out</a:t>
            </a:r>
            <a:r>
              <a:rPr lang="en-US" dirty="0"/>
              <a:t>, a library, to handle our print statements</a:t>
            </a:r>
          </a:p>
          <a:p>
            <a:r>
              <a:rPr lang="en-US" dirty="0"/>
              <a:t>While there is a System.in, it is far too complicated for our need</a:t>
            </a:r>
          </a:p>
        </p:txBody>
      </p:sp>
    </p:spTree>
    <p:extLst>
      <p:ext uri="{BB962C8B-B14F-4D97-AF65-F5344CB8AC3E}">
        <p14:creationId xmlns:p14="http://schemas.microsoft.com/office/powerpoint/2010/main" val="156439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965-DA2D-47AA-B2B7-AE2E3DEE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F105-FEB0-4406-B6E2-3E78F1EF7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Scanner, or </a:t>
            </a:r>
            <a:r>
              <a:rPr lang="en-US" dirty="0" err="1"/>
              <a:t>java.util.Scanner</a:t>
            </a:r>
            <a:r>
              <a:rPr lang="en-US" dirty="0"/>
              <a:t>, is the library that we will use to help us take input from the user</a:t>
            </a:r>
          </a:p>
          <a:p>
            <a:r>
              <a:rPr lang="en-US" dirty="0"/>
              <a:t>To start, we need to import Scanner with the import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E4787-190F-4AE9-9C8B-C3CB443B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260" y="4213501"/>
            <a:ext cx="35814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415C-92EC-4DDC-8416-6D2BAEC7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5A94-E73B-42E8-A228-77892480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now going to create an instance of the Scanner class in our ‘inputs’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B4FB1-2F15-4D75-823C-D6F0B97B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005" y="864108"/>
            <a:ext cx="38957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0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D976-A26F-4FD2-95A2-7381D48D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249A-625A-45EE-B5C2-49ADF4D0E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can take user inputs, lets combine that with variables to print out something interesting </a:t>
            </a:r>
          </a:p>
        </p:txBody>
      </p:sp>
    </p:spTree>
    <p:extLst>
      <p:ext uri="{BB962C8B-B14F-4D97-AF65-F5344CB8AC3E}">
        <p14:creationId xmlns:p14="http://schemas.microsoft.com/office/powerpoint/2010/main" val="282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2672-9D0E-48CB-941E-8A0ED12C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8D82-62AF-4546-BE5D-746695C9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take user input, we must use the name we gave to our scanner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BB359-730D-4C21-91EA-EBF8D796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67605"/>
            <a:ext cx="6991350" cy="278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64437C-20FB-4080-865C-4589FA32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105" y="4743945"/>
            <a:ext cx="45815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6223-F52E-47FF-89A1-B487CF91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user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21938-A24A-44BC-99D8-6EE7229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been mainly using String, but Scanner can also take numbers in</a:t>
            </a:r>
          </a:p>
          <a:p>
            <a:r>
              <a:rPr lang="en-US" dirty="0"/>
              <a:t>We just need to change the method that we attach to the Scanner</a:t>
            </a:r>
          </a:p>
        </p:txBody>
      </p:sp>
    </p:spTree>
    <p:extLst>
      <p:ext uri="{BB962C8B-B14F-4D97-AF65-F5344CB8AC3E}">
        <p14:creationId xmlns:p14="http://schemas.microsoft.com/office/powerpoint/2010/main" val="80574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E9A5-225B-4151-9400-10E4B54E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user inputs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6044D-71A1-4FAE-B6BD-D5A2EB2F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855" y="181455"/>
            <a:ext cx="6381750" cy="4448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1A4066-0D96-4D8A-ABFA-207640A9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915" y="4751970"/>
            <a:ext cx="46005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5615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263</TotalTime>
  <Words>227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Input &amp; Variables</vt:lpstr>
      <vt:lpstr>Libraries</vt:lpstr>
      <vt:lpstr>Inputs</vt:lpstr>
      <vt:lpstr>Scanner</vt:lpstr>
      <vt:lpstr>Creating a scanner</vt:lpstr>
      <vt:lpstr>Inputs with variables</vt:lpstr>
      <vt:lpstr>Taking user input</vt:lpstr>
      <vt:lpstr>Different user inputs</vt:lpstr>
      <vt:lpstr>Different user inputs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&amp; Variables</dc:title>
  <dc:creator>Jonathan Luu</dc:creator>
  <cp:lastModifiedBy>Jonathan Luu</cp:lastModifiedBy>
  <cp:revision>11</cp:revision>
  <dcterms:created xsi:type="dcterms:W3CDTF">2018-06-29T04:28:40Z</dcterms:created>
  <dcterms:modified xsi:type="dcterms:W3CDTF">2018-06-29T16:02:57Z</dcterms:modified>
</cp:coreProperties>
</file>