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0212-EDB2-494B-A1C4-A7DE49061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 &amp;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6A05C-A7A9-442B-8EB1-73A8DA30C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2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FC5C-DD1E-451A-86F9-49249FD9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95EA-6404-4141-9DC5-6121FD9C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done everything in the ‘main’ method</a:t>
            </a:r>
          </a:p>
          <a:p>
            <a:r>
              <a:rPr lang="en-US" dirty="0"/>
              <a:t>While this is ok for simpler task, as we start to code more complex things, splitting up your ‘main’ can make things much simpler</a:t>
            </a:r>
          </a:p>
        </p:txBody>
      </p:sp>
    </p:spTree>
    <p:extLst>
      <p:ext uri="{BB962C8B-B14F-4D97-AF65-F5344CB8AC3E}">
        <p14:creationId xmlns:p14="http://schemas.microsoft.com/office/powerpoint/2010/main" val="271118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ADA0-2829-44EA-B4D4-942EE9F2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761-AF07-4465-B1ED-D0A5F415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method is a sequence of statements and a class is collection of related methods</a:t>
            </a:r>
          </a:p>
          <a:p>
            <a:r>
              <a:rPr lang="en-US" dirty="0"/>
              <a:t>Often, in more complex code, we might reuse ‘blocks’ that are common</a:t>
            </a:r>
          </a:p>
          <a:p>
            <a:r>
              <a:rPr lang="en-US" dirty="0"/>
              <a:t>Using methods, we can create separate callable instances of these blocks that can be recalled again and again.</a:t>
            </a:r>
          </a:p>
        </p:txBody>
      </p:sp>
    </p:spTree>
    <p:extLst>
      <p:ext uri="{BB962C8B-B14F-4D97-AF65-F5344CB8AC3E}">
        <p14:creationId xmlns:p14="http://schemas.microsoft.com/office/powerpoint/2010/main" val="329248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1248-06FB-4CE3-A688-EA8D9617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295F-809C-4E22-82A6-B546E067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is a variables relationship to the rest of our code</a:t>
            </a:r>
          </a:p>
          <a:p>
            <a:r>
              <a:rPr lang="en-US" dirty="0"/>
              <a:t>Learning and correctly identifying scope is an important </a:t>
            </a:r>
            <a:r>
              <a:rPr lang="en-US"/>
              <a:t>step when debugging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157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126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Methods &amp; scope</vt:lpstr>
      <vt:lpstr>The main method</vt:lpstr>
      <vt:lpstr>Why use methods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Jonathan Luu</dc:creator>
  <cp:lastModifiedBy>Jonathan Luu</cp:lastModifiedBy>
  <cp:revision>2</cp:revision>
  <dcterms:created xsi:type="dcterms:W3CDTF">2018-07-09T06:09:13Z</dcterms:created>
  <dcterms:modified xsi:type="dcterms:W3CDTF">2018-07-09T06:26:21Z</dcterms:modified>
</cp:coreProperties>
</file>