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ADA1-164F-48D3-8FED-BE3BF4435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B1927-3F0E-407E-892A-77D2EC7D7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first program</a:t>
            </a:r>
          </a:p>
        </p:txBody>
      </p:sp>
    </p:spTree>
    <p:extLst>
      <p:ext uri="{BB962C8B-B14F-4D97-AF65-F5344CB8AC3E}">
        <p14:creationId xmlns:p14="http://schemas.microsoft.com/office/powerpoint/2010/main" val="121531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6F21-1AB3-4E2F-A95C-53FB4D6A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E04D6-D2A9-43C9-902F-18996956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you want to save your file the same name you gave it during the ‘naming your program’ slide</a:t>
            </a:r>
          </a:p>
          <a:p>
            <a:r>
              <a:rPr lang="en-US" dirty="0"/>
              <a:t>Don’t forget the extension 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48D24-5D28-4BFD-AF09-EB1713BE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24" y="3344332"/>
            <a:ext cx="73723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0E88-3ED1-4D21-8B5D-09DC93B6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81BD-BA54-4452-98A9-2E34C6EF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61193"/>
            <a:ext cx="8534400" cy="1507067"/>
          </a:xfrm>
        </p:spPr>
        <p:txBody>
          <a:bodyPr/>
          <a:lstStyle/>
          <a:p>
            <a:r>
              <a:rPr lang="en-US" dirty="0"/>
              <a:t>In order to run your code using npp, we need to run a script that will call the JDK to compile our source code then execute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F609F-1CB6-4F1B-AA67-B3633B38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74" y="1975783"/>
            <a:ext cx="45624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6EA2-CFB5-48B7-91E1-55916AF8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750E-9B17-4338-94A9-3A6A333B6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B2384-8C9C-405B-BAD9-C3228781B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836228"/>
            <a:ext cx="40195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186E-BCC8-4D87-9AA5-4960C255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Breakdown…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8A06-226D-4DD8-9A17-E1C04D1A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print statement</a:t>
            </a:r>
          </a:p>
          <a:p>
            <a:pPr lvl="1"/>
            <a:r>
              <a:rPr lang="en-US" dirty="0"/>
              <a:t>Case Sensitive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Main</a:t>
            </a:r>
          </a:p>
          <a:p>
            <a:r>
              <a:rPr lang="en-US" dirty="0"/>
              <a:t>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0E218-FCA3-47B4-9BDE-EB97BA99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588" y="1950508"/>
            <a:ext cx="35052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DB16-9933-41C0-8EF6-83E0ED8C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87E4-ED6E-4CD7-92A3-574EF1C0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allow others looking at your code to understand what is going on</a:t>
            </a:r>
          </a:p>
          <a:p>
            <a:r>
              <a:rPr lang="en-US" dirty="0"/>
              <a:t>Comments are preceded by a double forward slash (//)</a:t>
            </a:r>
          </a:p>
          <a:p>
            <a:r>
              <a:rPr lang="en-US" dirty="0"/>
              <a:t>Block Comments (/* */)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8CD06-DB1C-4562-958D-B59A7F96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361" y="1968316"/>
            <a:ext cx="3648075" cy="127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CBE943-255D-43BE-8F89-1A1ACB02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474" y="3671894"/>
            <a:ext cx="37242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7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1F28-8C09-4184-8CD1-2D7F8DB4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vs println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8B92-8ABE-48EC-BB26-5CEB2A09F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println or print newline appends a newline ‘escape sequence’ at the end that tells Java to go to the next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E6C24-4CAF-40B4-A95B-661A9684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770" y="3653367"/>
            <a:ext cx="3962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7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A73A-6CDA-40C7-9F24-6CA1FAA3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E5325-5FF4-4748-AC23-DB4A30551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Escape sequences are a sequence of characters that represent a special characters.</a:t>
            </a:r>
          </a:p>
          <a:p>
            <a:r>
              <a:rPr lang="en-US" dirty="0"/>
              <a:t>Start by adding a \n to the print statement with out println. What happens?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FF303-92E8-4821-AC1B-7DDF276A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40957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9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CE8E-D16D-4C3C-81F2-4FD87D55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033E-E679-4FF5-99D1-4589C3E3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  <a:p>
            <a:r>
              <a:rPr lang="en-US" dirty="0"/>
              <a:t>\t – Tab</a:t>
            </a:r>
          </a:p>
          <a:p>
            <a:r>
              <a:rPr lang="en-US" dirty="0"/>
              <a:t>\” – Double Quote</a:t>
            </a:r>
          </a:p>
          <a:p>
            <a:r>
              <a:rPr lang="en-US" dirty="0"/>
              <a:t>\\ -- Backslash</a:t>
            </a:r>
          </a:p>
        </p:txBody>
      </p:sp>
    </p:spTree>
    <p:extLst>
      <p:ext uri="{BB962C8B-B14F-4D97-AF65-F5344CB8AC3E}">
        <p14:creationId xmlns:p14="http://schemas.microsoft.com/office/powerpoint/2010/main" val="190843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885A-1980-4AD8-A0A7-0691CAF2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Formatting, a section on 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12D4-B892-4981-8EC0-3043FB5D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075888"/>
          </a:xfrm>
        </p:spPr>
        <p:txBody>
          <a:bodyPr/>
          <a:lstStyle/>
          <a:p>
            <a:r>
              <a:rPr lang="en-US" dirty="0"/>
              <a:t>Formatting our code is extremely important when reviewing as well formatted code is much easier to read and debug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A0AB3-4E9E-4D86-9308-A946C9E8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35" y="2529197"/>
            <a:ext cx="4095750" cy="132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EE979-2632-433B-B2D1-74C910126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20" y="2595871"/>
            <a:ext cx="3648075" cy="11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96D566-9727-40D6-8C9C-06D082D27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930" y="2295835"/>
            <a:ext cx="33718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D48F-8211-4907-AD47-DB826051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8BA5-162C-40C4-93AE-923AD6D1F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a sequence of instructions that determine how to perform a computation</a:t>
            </a:r>
          </a:p>
        </p:txBody>
      </p:sp>
    </p:spTree>
    <p:extLst>
      <p:ext uri="{BB962C8B-B14F-4D97-AF65-F5344CB8AC3E}">
        <p14:creationId xmlns:p14="http://schemas.microsoft.com/office/powerpoint/2010/main" val="264576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6087-0500-4DD3-9AB2-4B7FD95D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up a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A795-CB8A-4F23-9529-840BE634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basic program will contain the following:</a:t>
            </a:r>
          </a:p>
          <a:p>
            <a:pPr lvl="1"/>
            <a:r>
              <a:rPr lang="en-US" dirty="0"/>
              <a:t>Input:</a:t>
            </a:r>
          </a:p>
          <a:p>
            <a:pPr lvl="2"/>
            <a:r>
              <a:rPr lang="en-US" dirty="0"/>
              <a:t>External data provided by the environment or user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Data that is sent after the program has complete to the screen or outputted to a file</a:t>
            </a:r>
          </a:p>
          <a:p>
            <a:pPr lvl="1"/>
            <a:r>
              <a:rPr lang="en-US" dirty="0"/>
              <a:t>Math:</a:t>
            </a:r>
          </a:p>
          <a:p>
            <a:pPr lvl="2"/>
            <a:r>
              <a:rPr lang="en-US" dirty="0"/>
              <a:t>Computation involving addition, subtraction, multiplication, division, and other operations.</a:t>
            </a:r>
          </a:p>
          <a:p>
            <a:pPr lvl="1"/>
            <a:r>
              <a:rPr lang="en-US" dirty="0"/>
              <a:t>Decision:</a:t>
            </a:r>
          </a:p>
          <a:p>
            <a:pPr lvl="2"/>
            <a:r>
              <a:rPr lang="en-US" dirty="0"/>
              <a:t>Checks the inputs if a certain conditions are met in order to run another condition</a:t>
            </a:r>
          </a:p>
          <a:p>
            <a:pPr lvl="1"/>
            <a:r>
              <a:rPr lang="en-US" dirty="0"/>
              <a:t>Repetition:</a:t>
            </a:r>
          </a:p>
          <a:p>
            <a:pPr lvl="2"/>
            <a:r>
              <a:rPr lang="en-US" dirty="0"/>
              <a:t>An action that is repeated multiple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7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34BD-02FE-4663-8F64-E12E210C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Science,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7BD5-1547-4DED-9BA0-AA111E44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 is the study and science of algorithms</a:t>
            </a:r>
          </a:p>
          <a:p>
            <a:r>
              <a:rPr lang="en-US" dirty="0"/>
              <a:t>An algorithm is a sequence of step that a computer scientist uses to solve a problem</a:t>
            </a:r>
          </a:p>
          <a:p>
            <a:r>
              <a:rPr lang="en-US" dirty="0"/>
              <a:t>While developing these algorithms, computer scientist will come across errors, which we call bugs.</a:t>
            </a:r>
          </a:p>
        </p:txBody>
      </p:sp>
    </p:spTree>
    <p:extLst>
      <p:ext uri="{BB962C8B-B14F-4D97-AF65-F5344CB8AC3E}">
        <p14:creationId xmlns:p14="http://schemas.microsoft.com/office/powerpoint/2010/main" val="15283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F324-1FCA-430C-A527-AD23B84B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program!(possibly)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36E9-36A0-4531-A011-83DCFFCC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Classically the first program that new programmers write is the “Hello, World!” program</a:t>
            </a:r>
          </a:p>
        </p:txBody>
      </p:sp>
    </p:spTree>
    <p:extLst>
      <p:ext uri="{BB962C8B-B14F-4D97-AF65-F5344CB8AC3E}">
        <p14:creationId xmlns:p14="http://schemas.microsoft.com/office/powerpoint/2010/main" val="19899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694F-6064-4CD1-95F7-4B95A4BF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F142-2152-43E2-B7F9-EF11F95A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uses curly braces, squiggly braces, to group items together</a:t>
            </a:r>
          </a:p>
          <a:p>
            <a:r>
              <a:rPr lang="en-US" sz="2800" dirty="0"/>
              <a:t>{}</a:t>
            </a:r>
          </a:p>
          <a:p>
            <a:r>
              <a:rPr lang="en-US" dirty="0"/>
              <a:t>Java also uses semicolons to end lines</a:t>
            </a:r>
          </a:p>
          <a:p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200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57A6-4E1C-4324-AD6C-755CAD31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your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5F6-C6EF-4890-A66F-EB082D30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by creating new file and naming it Hello_World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90A4F-7FE5-4696-90C2-880D91B0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912" y="2733675"/>
            <a:ext cx="2667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2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C0BE-02BE-462F-A3F9-76614099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A75A-AEE2-44C0-AC7A-2424CC84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then want to create your ‘main’, a method that is our starter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863A6-483B-42BC-9417-56E8E3B2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924175"/>
            <a:ext cx="34861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35D4-9A35-401E-BA72-1274D688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1DD9-F864-4273-BCDC-59606887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print “Hello, World!”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D651A-205C-4968-8B7E-84D1D199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886075"/>
            <a:ext cx="35052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</TotalTime>
  <Words>448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3</vt:lpstr>
      <vt:lpstr>Slice</vt:lpstr>
      <vt:lpstr>Hello WORLD</vt:lpstr>
      <vt:lpstr>What is A PROGRAM?</vt:lpstr>
      <vt:lpstr>What makes up a program?</vt:lpstr>
      <vt:lpstr>Computer Science, what is it?</vt:lpstr>
      <vt:lpstr>Your first program!(possibly)</vt:lpstr>
      <vt:lpstr>Some syntax</vt:lpstr>
      <vt:lpstr>Naming your program</vt:lpstr>
      <vt:lpstr>The main</vt:lpstr>
      <vt:lpstr>The print statement</vt:lpstr>
      <vt:lpstr>Saving</vt:lpstr>
      <vt:lpstr>Compiling and Running</vt:lpstr>
      <vt:lpstr>The output</vt:lpstr>
      <vt:lpstr>The Breakdown…</vt:lpstr>
      <vt:lpstr>Comments? </vt:lpstr>
      <vt:lpstr>Print vs println</vt:lpstr>
      <vt:lpstr>Escape Sequences</vt:lpstr>
      <vt:lpstr>Common escape sequences</vt:lpstr>
      <vt:lpstr>Formatting, a section on readability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Jonathan Luu</dc:creator>
  <cp:lastModifiedBy>Jonathan Luu</cp:lastModifiedBy>
  <cp:revision>11</cp:revision>
  <dcterms:created xsi:type="dcterms:W3CDTF">2018-06-26T05:47:47Z</dcterms:created>
  <dcterms:modified xsi:type="dcterms:W3CDTF">2018-06-26T15:02:01Z</dcterms:modified>
</cp:coreProperties>
</file>