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0/.Summer16/resources/Java_printf_method_quick_referen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733A-731A-43C9-9A6B-432473C60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&amp; modulus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E68AD-DEEF-4F30-9A8C-B57E51E54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Formatting print and remainders</a:t>
            </a:r>
          </a:p>
        </p:txBody>
      </p:sp>
    </p:spTree>
    <p:extLst>
      <p:ext uri="{BB962C8B-B14F-4D97-AF65-F5344CB8AC3E}">
        <p14:creationId xmlns:p14="http://schemas.microsoft.com/office/powerpoint/2010/main" val="38282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C5F-5E5F-46CE-A0AD-85B263B7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E4A0-EDBC-4FAB-A664-105942B9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we don’t want to find the quotient of two number but rather the remainder</a:t>
            </a:r>
          </a:p>
          <a:p>
            <a:r>
              <a:rPr lang="en-US" dirty="0"/>
              <a:t>% or modulus divides the number and return the remainder</a:t>
            </a:r>
          </a:p>
          <a:p>
            <a:r>
              <a:rPr lang="en-US" dirty="0"/>
              <a:t>For now this seem irrelevant but there are future use cases where we want to use it</a:t>
            </a:r>
          </a:p>
        </p:txBody>
      </p:sp>
    </p:spTree>
    <p:extLst>
      <p:ext uri="{BB962C8B-B14F-4D97-AF65-F5344CB8AC3E}">
        <p14:creationId xmlns:p14="http://schemas.microsoft.com/office/powerpoint/2010/main" val="7007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E7A3-A8DC-45FA-9054-0D7E0197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8FF8-548D-4336-BC01-0A78C1FE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is a special formatting for the print statement that is usually used for formatting numbers into nicer versions of those numbers</a:t>
            </a:r>
          </a:p>
          <a:p>
            <a:r>
              <a:rPr lang="en-US" dirty="0"/>
              <a:t>Using </a:t>
            </a:r>
            <a:r>
              <a:rPr lang="en-US" dirty="0" err="1"/>
              <a:t>printf</a:t>
            </a:r>
            <a:r>
              <a:rPr lang="en-US" dirty="0"/>
              <a:t> is almost like using print</a:t>
            </a:r>
          </a:p>
          <a:p>
            <a:r>
              <a:rPr lang="en-US" dirty="0"/>
              <a:t>The location of the number will be replaced with a % followed by a modifier that format it based on the parameters you give it</a:t>
            </a:r>
          </a:p>
          <a:p>
            <a:r>
              <a:rPr lang="en-US" dirty="0"/>
              <a:t>A guide for using </a:t>
            </a:r>
            <a:r>
              <a:rPr lang="en-US" dirty="0" err="1"/>
              <a:t>printf</a:t>
            </a:r>
            <a:r>
              <a:rPr lang="en-US" dirty="0"/>
              <a:t> can </a:t>
            </a:r>
            <a:r>
              <a:rPr lang="en-US"/>
              <a:t>be found </a:t>
            </a:r>
            <a:r>
              <a:rPr lang="en-US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638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304</TotalTime>
  <Words>114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Printf &amp; modulus</vt:lpstr>
      <vt:lpstr>Modulus</vt:lpstr>
      <vt:lpstr>printf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printf</dc:title>
  <dc:creator>Jonathan Luu</dc:creator>
  <cp:lastModifiedBy>Jonathan Luu</cp:lastModifiedBy>
  <cp:revision>10</cp:revision>
  <dcterms:created xsi:type="dcterms:W3CDTF">2018-07-02T05:46:45Z</dcterms:created>
  <dcterms:modified xsi:type="dcterms:W3CDTF">2018-07-09T06:08:26Z</dcterms:modified>
</cp:coreProperties>
</file>