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62" r:id="rId3"/>
    <p:sldId id="266" r:id="rId4"/>
    <p:sldId id="264" r:id="rId5"/>
    <p:sldId id="260" r:id="rId6"/>
    <p:sldId id="259" r:id="rId7"/>
    <p:sldId id="257" r:id="rId8"/>
    <p:sldId id="258"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p:cViewPr>
        <p:scale>
          <a:sx n="89" d="100"/>
          <a:sy n="89" d="100"/>
        </p:scale>
        <p:origin x="-138"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C94F3-9EAA-45F3-9160-81BF733AF769}" type="doc">
      <dgm:prSet loTypeId="urn:microsoft.com/office/officeart/2008/layout/CircleAccentTimeline" loCatId="process" qsTypeId="urn:microsoft.com/office/officeart/2005/8/quickstyle/3d1" qsCatId="3D" csTypeId="urn:microsoft.com/office/officeart/2005/8/colors/accent1_2" csCatId="accent1" phldr="1"/>
      <dgm:spPr/>
      <dgm:t>
        <a:bodyPr/>
        <a:lstStyle/>
        <a:p>
          <a:endParaRPr lang="es-ES"/>
        </a:p>
      </dgm:t>
    </dgm:pt>
    <dgm:pt modelId="{EC2CCA3F-6B02-449F-89DE-17D6F70D7B3B}">
      <dgm:prSet phldrT="[Texto]"/>
      <dgm:spPr/>
      <dgm:t>
        <a:bodyPr/>
        <a:lstStyle/>
        <a:p>
          <a:r>
            <a:rPr lang="es-ES" dirty="0" smtClean="0"/>
            <a:t> Julio 2018 </a:t>
          </a:r>
          <a:endParaRPr lang="es-ES" dirty="0"/>
        </a:p>
      </dgm:t>
    </dgm:pt>
    <dgm:pt modelId="{87796076-A32D-4911-A762-046B49ABDF61}" type="parTrans" cxnId="{D4BAD43F-CACD-43B1-9DEF-016345258B6D}">
      <dgm:prSet/>
      <dgm:spPr/>
      <dgm:t>
        <a:bodyPr/>
        <a:lstStyle/>
        <a:p>
          <a:endParaRPr lang="es-ES"/>
        </a:p>
      </dgm:t>
    </dgm:pt>
    <dgm:pt modelId="{653F1AE4-375C-4193-BFB3-C3CB37045CD6}" type="sibTrans" cxnId="{D4BAD43F-CACD-43B1-9DEF-016345258B6D}">
      <dgm:prSet/>
      <dgm:spPr/>
      <dgm:t>
        <a:bodyPr/>
        <a:lstStyle/>
        <a:p>
          <a:endParaRPr lang="es-ES"/>
        </a:p>
      </dgm:t>
    </dgm:pt>
    <dgm:pt modelId="{A48B53B7-6932-47E7-9428-189EADE34A8B}">
      <dgm:prSet phldrT="[Texto]"/>
      <dgm:spPr/>
      <dgm:t>
        <a:bodyPr/>
        <a:lstStyle/>
        <a:p>
          <a:r>
            <a:rPr lang="es-ES" dirty="0" smtClean="0"/>
            <a:t>Diciembre 2018</a:t>
          </a:r>
          <a:endParaRPr lang="es-ES" dirty="0"/>
        </a:p>
      </dgm:t>
    </dgm:pt>
    <dgm:pt modelId="{988F98A8-195B-43A2-97A9-2528452BDECF}" type="parTrans" cxnId="{7B6D3FE3-88A5-460D-A92C-C3AD701167A4}">
      <dgm:prSet/>
      <dgm:spPr/>
      <dgm:t>
        <a:bodyPr/>
        <a:lstStyle/>
        <a:p>
          <a:endParaRPr lang="es-ES"/>
        </a:p>
      </dgm:t>
    </dgm:pt>
    <dgm:pt modelId="{33BE1775-CF47-45D1-AB75-3AC12455D55E}" type="sibTrans" cxnId="{7B6D3FE3-88A5-460D-A92C-C3AD701167A4}">
      <dgm:prSet/>
      <dgm:spPr/>
      <dgm:t>
        <a:bodyPr/>
        <a:lstStyle/>
        <a:p>
          <a:endParaRPr lang="es-ES"/>
        </a:p>
      </dgm:t>
    </dgm:pt>
    <dgm:pt modelId="{02313CD1-5255-43F6-8E2E-321169ADE875}">
      <dgm:prSet phldrT="[Texto]"/>
      <dgm:spPr/>
      <dgm:t>
        <a:bodyPr/>
        <a:lstStyle/>
        <a:p>
          <a:r>
            <a:rPr lang="es-ES" dirty="0" smtClean="0"/>
            <a:t>Adquisición de conceptos básicos de lógica. </a:t>
          </a:r>
          <a:endParaRPr lang="es-ES" dirty="0"/>
        </a:p>
      </dgm:t>
    </dgm:pt>
    <dgm:pt modelId="{6B41B5A8-39AE-4EE3-B113-3B2E6BAC3F45}" type="parTrans" cxnId="{8813FC72-CC99-44C6-9E7A-B96AEC8C79CB}">
      <dgm:prSet/>
      <dgm:spPr/>
      <dgm:t>
        <a:bodyPr/>
        <a:lstStyle/>
        <a:p>
          <a:endParaRPr lang="es-ES"/>
        </a:p>
      </dgm:t>
    </dgm:pt>
    <dgm:pt modelId="{A3F41B68-C99A-4BE9-8EDF-CCB1D8726E06}" type="sibTrans" cxnId="{8813FC72-CC99-44C6-9E7A-B96AEC8C79CB}">
      <dgm:prSet/>
      <dgm:spPr/>
      <dgm:t>
        <a:bodyPr/>
        <a:lstStyle/>
        <a:p>
          <a:endParaRPr lang="es-ES"/>
        </a:p>
      </dgm:t>
    </dgm:pt>
    <dgm:pt modelId="{5E6E0C69-CDD7-4AF8-93F6-D3F49B8ADF90}">
      <dgm:prSet phldrT="[Texto]"/>
      <dgm:spPr/>
      <dgm:t>
        <a:bodyPr/>
        <a:lstStyle/>
        <a:p>
          <a:r>
            <a:rPr lang="es-ES" dirty="0" smtClean="0"/>
            <a:t>Elaboración de diagramas de flujo.</a:t>
          </a:r>
          <a:endParaRPr lang="es-ES" dirty="0"/>
        </a:p>
      </dgm:t>
    </dgm:pt>
    <dgm:pt modelId="{F042856D-6EDA-4ED9-888B-CC4D55256F3E}" type="parTrans" cxnId="{443B82D3-2693-414E-8A85-A365B98A16B9}">
      <dgm:prSet/>
      <dgm:spPr/>
      <dgm:t>
        <a:bodyPr/>
        <a:lstStyle/>
        <a:p>
          <a:endParaRPr lang="es-ES"/>
        </a:p>
      </dgm:t>
    </dgm:pt>
    <dgm:pt modelId="{BCAC5EF3-024D-47A2-B1B6-CB29B2370165}" type="sibTrans" cxnId="{443B82D3-2693-414E-8A85-A365B98A16B9}">
      <dgm:prSet/>
      <dgm:spPr/>
      <dgm:t>
        <a:bodyPr/>
        <a:lstStyle/>
        <a:p>
          <a:endParaRPr lang="es-ES"/>
        </a:p>
      </dgm:t>
    </dgm:pt>
    <dgm:pt modelId="{E46DC8FB-1F10-4364-BC5D-5499FA925429}">
      <dgm:prSet phldrT="[Texto]"/>
      <dgm:spPr/>
      <dgm:t>
        <a:bodyPr/>
        <a:lstStyle/>
        <a:p>
          <a:r>
            <a:rPr lang="es-ES" dirty="0" smtClean="0"/>
            <a:t>Elaboración de programas sencillos en consola.</a:t>
          </a:r>
          <a:endParaRPr lang="es-ES" dirty="0"/>
        </a:p>
      </dgm:t>
    </dgm:pt>
    <dgm:pt modelId="{4DA3C4AF-EFAD-4F05-94DD-3DBBD5BBF8BC}" type="parTrans" cxnId="{F27058CD-DEA9-41AC-A62C-0102D39511B1}">
      <dgm:prSet/>
      <dgm:spPr/>
      <dgm:t>
        <a:bodyPr/>
        <a:lstStyle/>
        <a:p>
          <a:endParaRPr lang="es-ES"/>
        </a:p>
      </dgm:t>
    </dgm:pt>
    <dgm:pt modelId="{D38E8F8D-2B77-45E1-9D68-7B603C7A7779}" type="sibTrans" cxnId="{F27058CD-DEA9-41AC-A62C-0102D39511B1}">
      <dgm:prSet/>
      <dgm:spPr/>
      <dgm:t>
        <a:bodyPr/>
        <a:lstStyle/>
        <a:p>
          <a:endParaRPr lang="es-ES"/>
        </a:p>
      </dgm:t>
    </dgm:pt>
    <dgm:pt modelId="{6B7B4D37-2941-4EF6-A8F9-C9943949B8FE}">
      <dgm:prSet phldrT="[Texto]"/>
      <dgm:spPr/>
      <dgm:t>
        <a:bodyPr/>
        <a:lstStyle/>
        <a:p>
          <a:r>
            <a:rPr lang="es-ES" dirty="0" smtClean="0"/>
            <a:t>Programación en java, java-script, php.</a:t>
          </a:r>
          <a:endParaRPr lang="es-ES" dirty="0"/>
        </a:p>
      </dgm:t>
    </dgm:pt>
    <dgm:pt modelId="{3CABC69B-D5C2-481F-9E05-DCD07131C467}" type="parTrans" cxnId="{EC982F2B-BFE4-43A3-9CDF-331CB4363339}">
      <dgm:prSet/>
      <dgm:spPr/>
      <dgm:t>
        <a:bodyPr/>
        <a:lstStyle/>
        <a:p>
          <a:endParaRPr lang="es-ES"/>
        </a:p>
      </dgm:t>
    </dgm:pt>
    <dgm:pt modelId="{5C4FABE1-CE07-4E46-8EB6-39920A956DDC}" type="sibTrans" cxnId="{EC982F2B-BFE4-43A3-9CDF-331CB4363339}">
      <dgm:prSet/>
      <dgm:spPr/>
      <dgm:t>
        <a:bodyPr/>
        <a:lstStyle/>
        <a:p>
          <a:endParaRPr lang="es-ES"/>
        </a:p>
      </dgm:t>
    </dgm:pt>
    <dgm:pt modelId="{9F4B108F-1BDD-487B-A5F8-8A94B6CA217B}">
      <dgm:prSet phldrT="[Texto]"/>
      <dgm:spPr/>
      <dgm:t>
        <a:bodyPr/>
        <a:lstStyle/>
        <a:p>
          <a:r>
            <a:rPr lang="es-ES" dirty="0" smtClean="0"/>
            <a:t>Elaboración fundamentos del proyecto</a:t>
          </a:r>
          <a:endParaRPr lang="es-ES" dirty="0"/>
        </a:p>
      </dgm:t>
    </dgm:pt>
    <dgm:pt modelId="{446D4391-F3B0-43D1-879A-79CCA522BE27}" type="parTrans" cxnId="{D5849471-018C-4213-91F3-A4CC171F9DD0}">
      <dgm:prSet/>
      <dgm:spPr/>
      <dgm:t>
        <a:bodyPr/>
        <a:lstStyle/>
        <a:p>
          <a:endParaRPr lang="es-ES"/>
        </a:p>
      </dgm:t>
    </dgm:pt>
    <dgm:pt modelId="{25506AFD-496D-4A0D-9704-B08BEACE34F0}" type="sibTrans" cxnId="{D5849471-018C-4213-91F3-A4CC171F9DD0}">
      <dgm:prSet/>
      <dgm:spPr/>
      <dgm:t>
        <a:bodyPr/>
        <a:lstStyle/>
        <a:p>
          <a:endParaRPr lang="es-ES"/>
        </a:p>
      </dgm:t>
    </dgm:pt>
    <dgm:pt modelId="{6274EAA0-A396-4E02-8753-B3218E916968}" type="pres">
      <dgm:prSet presAssocID="{2ABC94F3-9EAA-45F3-9160-81BF733AF769}" presName="Name0" presStyleCnt="0">
        <dgm:presLayoutVars>
          <dgm:dir/>
        </dgm:presLayoutVars>
      </dgm:prSet>
      <dgm:spPr/>
      <dgm:t>
        <a:bodyPr/>
        <a:lstStyle/>
        <a:p>
          <a:endParaRPr lang="es-CO"/>
        </a:p>
      </dgm:t>
    </dgm:pt>
    <dgm:pt modelId="{8ED09585-A73C-4779-B731-DC054D4295F1}" type="pres">
      <dgm:prSet presAssocID="{EC2CCA3F-6B02-449F-89DE-17D6F70D7B3B}" presName="parComposite" presStyleCnt="0"/>
      <dgm:spPr/>
    </dgm:pt>
    <dgm:pt modelId="{503C968E-1F13-4B8E-9168-3CBE20E7FEF7}" type="pres">
      <dgm:prSet presAssocID="{EC2CCA3F-6B02-449F-89DE-17D6F70D7B3B}" presName="parBigCircle" presStyleLbl="node0" presStyleIdx="0" presStyleCnt="2"/>
      <dgm:spPr/>
    </dgm:pt>
    <dgm:pt modelId="{0959DB33-65EE-4991-8867-445EBF2FECD7}" type="pres">
      <dgm:prSet presAssocID="{EC2CCA3F-6B02-449F-89DE-17D6F70D7B3B}" presName="parTx" presStyleLbl="revTx" presStyleIdx="0" presStyleCnt="12"/>
      <dgm:spPr/>
      <dgm:t>
        <a:bodyPr/>
        <a:lstStyle/>
        <a:p>
          <a:endParaRPr lang="es-ES"/>
        </a:p>
      </dgm:t>
    </dgm:pt>
    <dgm:pt modelId="{3E259E39-73AD-4FCC-AC41-4516A833E921}" type="pres">
      <dgm:prSet presAssocID="{EC2CCA3F-6B02-449F-89DE-17D6F70D7B3B}" presName="bSpace" presStyleCnt="0"/>
      <dgm:spPr/>
    </dgm:pt>
    <dgm:pt modelId="{503C980F-D3AD-4120-B9A5-742FE2182FB4}" type="pres">
      <dgm:prSet presAssocID="{EC2CCA3F-6B02-449F-89DE-17D6F70D7B3B}" presName="parBackupNorm" presStyleCnt="0"/>
      <dgm:spPr/>
    </dgm:pt>
    <dgm:pt modelId="{1209B9B3-9294-4304-9E6B-26769B4A44F6}" type="pres">
      <dgm:prSet presAssocID="{653F1AE4-375C-4193-BFB3-C3CB37045CD6}" presName="parSpace" presStyleCnt="0"/>
      <dgm:spPr/>
    </dgm:pt>
    <dgm:pt modelId="{F432B15B-47A6-4259-9A0A-EA1C00CC43A6}" type="pres">
      <dgm:prSet presAssocID="{02313CD1-5255-43F6-8E2E-321169ADE875}" presName="desBackupLeftNorm" presStyleCnt="0"/>
      <dgm:spPr/>
    </dgm:pt>
    <dgm:pt modelId="{EA214FFD-D1A0-46AB-AF4F-8BA3A135E622}" type="pres">
      <dgm:prSet presAssocID="{02313CD1-5255-43F6-8E2E-321169ADE875}" presName="desComposite" presStyleCnt="0"/>
      <dgm:spPr/>
    </dgm:pt>
    <dgm:pt modelId="{3B81DC9E-15AE-4F0A-90F2-71C55F3FF8C9}" type="pres">
      <dgm:prSet presAssocID="{02313CD1-5255-43F6-8E2E-321169ADE875}" presName="desCircle" presStyleLbl="node1" presStyleIdx="0" presStyleCnt="5"/>
      <dgm:spPr/>
    </dgm:pt>
    <dgm:pt modelId="{360987F3-BF94-4403-8208-81F9F3D7473F}" type="pres">
      <dgm:prSet presAssocID="{02313CD1-5255-43F6-8E2E-321169ADE875}" presName="chTx" presStyleLbl="revTx" presStyleIdx="1" presStyleCnt="12"/>
      <dgm:spPr/>
      <dgm:t>
        <a:bodyPr/>
        <a:lstStyle/>
        <a:p>
          <a:endParaRPr lang="es-ES"/>
        </a:p>
      </dgm:t>
    </dgm:pt>
    <dgm:pt modelId="{7F63EDA2-AB2C-4FAD-B352-40696B323A47}" type="pres">
      <dgm:prSet presAssocID="{02313CD1-5255-43F6-8E2E-321169ADE875}" presName="desTx" presStyleLbl="revTx" presStyleIdx="2" presStyleCnt="12">
        <dgm:presLayoutVars>
          <dgm:bulletEnabled val="1"/>
        </dgm:presLayoutVars>
      </dgm:prSet>
      <dgm:spPr/>
    </dgm:pt>
    <dgm:pt modelId="{CBEA05A4-6D7C-45BC-B509-300274B92DE9}" type="pres">
      <dgm:prSet presAssocID="{02313CD1-5255-43F6-8E2E-321169ADE875}" presName="desBackupRightNorm" presStyleCnt="0"/>
      <dgm:spPr/>
    </dgm:pt>
    <dgm:pt modelId="{C0FB342A-339E-4BBB-AAE6-E1F96DA13637}" type="pres">
      <dgm:prSet presAssocID="{A3F41B68-C99A-4BE9-8EDF-CCB1D8726E06}" presName="desSpace" presStyleCnt="0"/>
      <dgm:spPr/>
    </dgm:pt>
    <dgm:pt modelId="{1A34C66C-FB82-4B66-8A33-310A44A488B6}" type="pres">
      <dgm:prSet presAssocID="{5E6E0C69-CDD7-4AF8-93F6-D3F49B8ADF90}" presName="desBackupLeftNorm" presStyleCnt="0"/>
      <dgm:spPr/>
    </dgm:pt>
    <dgm:pt modelId="{FB883116-AE7D-4684-A5B4-4EAC18CD52BD}" type="pres">
      <dgm:prSet presAssocID="{5E6E0C69-CDD7-4AF8-93F6-D3F49B8ADF90}" presName="desComposite" presStyleCnt="0"/>
      <dgm:spPr/>
    </dgm:pt>
    <dgm:pt modelId="{7E95C28F-3F8F-4B3D-8775-768B75178F99}" type="pres">
      <dgm:prSet presAssocID="{5E6E0C69-CDD7-4AF8-93F6-D3F49B8ADF90}" presName="desCircle" presStyleLbl="node1" presStyleIdx="1" presStyleCnt="5"/>
      <dgm:spPr/>
    </dgm:pt>
    <dgm:pt modelId="{19B64B8C-C66F-4CA7-B694-73800CC6484E}" type="pres">
      <dgm:prSet presAssocID="{5E6E0C69-CDD7-4AF8-93F6-D3F49B8ADF90}" presName="chTx" presStyleLbl="revTx" presStyleIdx="3" presStyleCnt="12"/>
      <dgm:spPr/>
      <dgm:t>
        <a:bodyPr/>
        <a:lstStyle/>
        <a:p>
          <a:endParaRPr lang="es-ES"/>
        </a:p>
      </dgm:t>
    </dgm:pt>
    <dgm:pt modelId="{C9BC2007-A43B-4FAA-B3AC-D7CF6E0802FE}" type="pres">
      <dgm:prSet presAssocID="{5E6E0C69-CDD7-4AF8-93F6-D3F49B8ADF90}" presName="desTx" presStyleLbl="revTx" presStyleIdx="4" presStyleCnt="12">
        <dgm:presLayoutVars>
          <dgm:bulletEnabled val="1"/>
        </dgm:presLayoutVars>
      </dgm:prSet>
      <dgm:spPr/>
    </dgm:pt>
    <dgm:pt modelId="{4DF75574-0D9C-4F21-B5B6-FEAA43F23EAD}" type="pres">
      <dgm:prSet presAssocID="{5E6E0C69-CDD7-4AF8-93F6-D3F49B8ADF90}" presName="desBackupRightNorm" presStyleCnt="0"/>
      <dgm:spPr/>
    </dgm:pt>
    <dgm:pt modelId="{E774A8CC-FB42-4B3A-8F76-348BCF3FABBA}" type="pres">
      <dgm:prSet presAssocID="{BCAC5EF3-024D-47A2-B1B6-CB29B2370165}" presName="desSpace" presStyleCnt="0"/>
      <dgm:spPr/>
    </dgm:pt>
    <dgm:pt modelId="{2971E85B-EAA7-45CC-B469-BDC730FD5D63}" type="pres">
      <dgm:prSet presAssocID="{E46DC8FB-1F10-4364-BC5D-5499FA925429}" presName="desBackupLeftNorm" presStyleCnt="0"/>
      <dgm:spPr/>
    </dgm:pt>
    <dgm:pt modelId="{E9A39966-87D8-447D-91A5-C2B431806671}" type="pres">
      <dgm:prSet presAssocID="{E46DC8FB-1F10-4364-BC5D-5499FA925429}" presName="desComposite" presStyleCnt="0"/>
      <dgm:spPr/>
    </dgm:pt>
    <dgm:pt modelId="{DDF54941-D81C-49C1-9561-9F9391CDD758}" type="pres">
      <dgm:prSet presAssocID="{E46DC8FB-1F10-4364-BC5D-5499FA925429}" presName="desCircle" presStyleLbl="node1" presStyleIdx="2" presStyleCnt="5"/>
      <dgm:spPr/>
    </dgm:pt>
    <dgm:pt modelId="{61F8ED02-6F16-47AD-AB76-258AED7DEE8D}" type="pres">
      <dgm:prSet presAssocID="{E46DC8FB-1F10-4364-BC5D-5499FA925429}" presName="chTx" presStyleLbl="revTx" presStyleIdx="5" presStyleCnt="12"/>
      <dgm:spPr/>
      <dgm:t>
        <a:bodyPr/>
        <a:lstStyle/>
        <a:p>
          <a:endParaRPr lang="es-ES"/>
        </a:p>
      </dgm:t>
    </dgm:pt>
    <dgm:pt modelId="{B983C421-6431-430F-BEFE-BFC2D3060D62}" type="pres">
      <dgm:prSet presAssocID="{E46DC8FB-1F10-4364-BC5D-5499FA925429}" presName="desTx" presStyleLbl="revTx" presStyleIdx="6" presStyleCnt="12">
        <dgm:presLayoutVars>
          <dgm:bulletEnabled val="1"/>
        </dgm:presLayoutVars>
      </dgm:prSet>
      <dgm:spPr/>
    </dgm:pt>
    <dgm:pt modelId="{506C04AF-A74A-4869-AC5D-956B993E552E}" type="pres">
      <dgm:prSet presAssocID="{E46DC8FB-1F10-4364-BC5D-5499FA925429}" presName="desBackupRightNorm" presStyleCnt="0"/>
      <dgm:spPr/>
    </dgm:pt>
    <dgm:pt modelId="{D0F5FD2D-99EB-45FB-9139-5D4A90B22A68}" type="pres">
      <dgm:prSet presAssocID="{D38E8F8D-2B77-45E1-9D68-7B603C7A7779}" presName="desSpace" presStyleCnt="0"/>
      <dgm:spPr/>
    </dgm:pt>
    <dgm:pt modelId="{7D95201F-F7EE-4AA3-9DC2-8A749E0A840B}" type="pres">
      <dgm:prSet presAssocID="{6B7B4D37-2941-4EF6-A8F9-C9943949B8FE}" presName="desBackupLeftNorm" presStyleCnt="0"/>
      <dgm:spPr/>
    </dgm:pt>
    <dgm:pt modelId="{EE4DF52E-BB7F-4DFA-B248-625B84DBD45F}" type="pres">
      <dgm:prSet presAssocID="{6B7B4D37-2941-4EF6-A8F9-C9943949B8FE}" presName="desComposite" presStyleCnt="0"/>
      <dgm:spPr/>
    </dgm:pt>
    <dgm:pt modelId="{655B09DA-35F8-441B-B28F-91FD27FA5153}" type="pres">
      <dgm:prSet presAssocID="{6B7B4D37-2941-4EF6-A8F9-C9943949B8FE}" presName="desCircle" presStyleLbl="node1" presStyleIdx="3" presStyleCnt="5"/>
      <dgm:spPr/>
    </dgm:pt>
    <dgm:pt modelId="{EED046BB-BE99-4F0C-81B9-28CDFFBF8077}" type="pres">
      <dgm:prSet presAssocID="{6B7B4D37-2941-4EF6-A8F9-C9943949B8FE}" presName="chTx" presStyleLbl="revTx" presStyleIdx="7" presStyleCnt="12"/>
      <dgm:spPr/>
      <dgm:t>
        <a:bodyPr/>
        <a:lstStyle/>
        <a:p>
          <a:endParaRPr lang="es-ES"/>
        </a:p>
      </dgm:t>
    </dgm:pt>
    <dgm:pt modelId="{BB33D89C-766B-4FD8-9C87-A9556D3E63CF}" type="pres">
      <dgm:prSet presAssocID="{6B7B4D37-2941-4EF6-A8F9-C9943949B8FE}" presName="desTx" presStyleLbl="revTx" presStyleIdx="8" presStyleCnt="12">
        <dgm:presLayoutVars>
          <dgm:bulletEnabled val="1"/>
        </dgm:presLayoutVars>
      </dgm:prSet>
      <dgm:spPr/>
    </dgm:pt>
    <dgm:pt modelId="{1D6A615F-94D6-42ED-B144-00609FE1364F}" type="pres">
      <dgm:prSet presAssocID="{6B7B4D37-2941-4EF6-A8F9-C9943949B8FE}" presName="desBackupRightNorm" presStyleCnt="0"/>
      <dgm:spPr/>
    </dgm:pt>
    <dgm:pt modelId="{17681B8D-0F15-4DA2-BB15-F0B93B35D819}" type="pres">
      <dgm:prSet presAssocID="{5C4FABE1-CE07-4E46-8EB6-39920A956DDC}" presName="desSpace" presStyleCnt="0"/>
      <dgm:spPr/>
    </dgm:pt>
    <dgm:pt modelId="{915C7117-9A96-4305-9F20-7710DB6653CA}" type="pres">
      <dgm:prSet presAssocID="{9F4B108F-1BDD-487B-A5F8-8A94B6CA217B}" presName="desBackupLeftNorm" presStyleCnt="0"/>
      <dgm:spPr/>
    </dgm:pt>
    <dgm:pt modelId="{E0E442D3-F763-4C70-9731-8B126D27F1CF}" type="pres">
      <dgm:prSet presAssocID="{9F4B108F-1BDD-487B-A5F8-8A94B6CA217B}" presName="desComposite" presStyleCnt="0"/>
      <dgm:spPr/>
    </dgm:pt>
    <dgm:pt modelId="{C9D60400-1B60-4C5B-8552-4B36E209826A}" type="pres">
      <dgm:prSet presAssocID="{9F4B108F-1BDD-487B-A5F8-8A94B6CA217B}" presName="desCircle" presStyleLbl="node1" presStyleIdx="4" presStyleCnt="5"/>
      <dgm:spPr/>
    </dgm:pt>
    <dgm:pt modelId="{747DCCEC-754C-46FD-88AB-910BD5B066D2}" type="pres">
      <dgm:prSet presAssocID="{9F4B108F-1BDD-487B-A5F8-8A94B6CA217B}" presName="chTx" presStyleLbl="revTx" presStyleIdx="9" presStyleCnt="12"/>
      <dgm:spPr/>
      <dgm:t>
        <a:bodyPr/>
        <a:lstStyle/>
        <a:p>
          <a:endParaRPr lang="es-ES"/>
        </a:p>
      </dgm:t>
    </dgm:pt>
    <dgm:pt modelId="{97455670-DC49-473D-8D6A-25014B3C7A88}" type="pres">
      <dgm:prSet presAssocID="{9F4B108F-1BDD-487B-A5F8-8A94B6CA217B}" presName="desTx" presStyleLbl="revTx" presStyleIdx="10" presStyleCnt="12">
        <dgm:presLayoutVars>
          <dgm:bulletEnabled val="1"/>
        </dgm:presLayoutVars>
      </dgm:prSet>
      <dgm:spPr/>
    </dgm:pt>
    <dgm:pt modelId="{6CC27DDC-48C7-46A1-B900-97C37085DC05}" type="pres">
      <dgm:prSet presAssocID="{9F4B108F-1BDD-487B-A5F8-8A94B6CA217B}" presName="desBackupRightNorm" presStyleCnt="0"/>
      <dgm:spPr/>
    </dgm:pt>
    <dgm:pt modelId="{F7EFC899-7C59-48E6-AF45-64A7B1D9FD02}" type="pres">
      <dgm:prSet presAssocID="{25506AFD-496D-4A0D-9704-B08BEACE34F0}" presName="desSpace" presStyleCnt="0"/>
      <dgm:spPr/>
    </dgm:pt>
    <dgm:pt modelId="{141AD811-4219-4D16-A891-3BE1669F6538}" type="pres">
      <dgm:prSet presAssocID="{A48B53B7-6932-47E7-9428-189EADE34A8B}" presName="parComposite" presStyleCnt="0"/>
      <dgm:spPr/>
    </dgm:pt>
    <dgm:pt modelId="{F7884B2A-28B6-4945-B51B-CB78621B7063}" type="pres">
      <dgm:prSet presAssocID="{A48B53B7-6932-47E7-9428-189EADE34A8B}" presName="parBigCircle" presStyleLbl="node0" presStyleIdx="1" presStyleCnt="2"/>
      <dgm:spPr/>
    </dgm:pt>
    <dgm:pt modelId="{4B2B16E7-D33E-4FEF-9648-18A6A40700D1}" type="pres">
      <dgm:prSet presAssocID="{A48B53B7-6932-47E7-9428-189EADE34A8B}" presName="parTx" presStyleLbl="revTx" presStyleIdx="11" presStyleCnt="12"/>
      <dgm:spPr/>
      <dgm:t>
        <a:bodyPr/>
        <a:lstStyle/>
        <a:p>
          <a:endParaRPr lang="es-ES"/>
        </a:p>
      </dgm:t>
    </dgm:pt>
    <dgm:pt modelId="{28818427-C682-4433-AA47-FB00EDB7DA2F}" type="pres">
      <dgm:prSet presAssocID="{A48B53B7-6932-47E7-9428-189EADE34A8B}" presName="bSpace" presStyleCnt="0"/>
      <dgm:spPr/>
    </dgm:pt>
    <dgm:pt modelId="{438C99A9-76E1-4501-9BA3-7A6233F7E701}" type="pres">
      <dgm:prSet presAssocID="{A48B53B7-6932-47E7-9428-189EADE34A8B}" presName="parBackupNorm" presStyleCnt="0"/>
      <dgm:spPr/>
    </dgm:pt>
    <dgm:pt modelId="{6AA8E699-C5C1-4217-B013-BB1FF5E66789}" type="pres">
      <dgm:prSet presAssocID="{33BE1775-CF47-45D1-AB75-3AC12455D55E}" presName="parSpace" presStyleCnt="0"/>
      <dgm:spPr/>
    </dgm:pt>
  </dgm:ptLst>
  <dgm:cxnLst>
    <dgm:cxn modelId="{E1D34993-747C-49C4-904A-1B764590F662}" type="presOf" srcId="{9F4B108F-1BDD-487B-A5F8-8A94B6CA217B}" destId="{747DCCEC-754C-46FD-88AB-910BD5B066D2}" srcOrd="0" destOrd="0" presId="urn:microsoft.com/office/officeart/2008/layout/CircleAccentTimeline"/>
    <dgm:cxn modelId="{8ED291ED-BD4F-4A73-9603-096D77B72547}" type="presOf" srcId="{6B7B4D37-2941-4EF6-A8F9-C9943949B8FE}" destId="{EED046BB-BE99-4F0C-81B9-28CDFFBF8077}" srcOrd="0" destOrd="0" presId="urn:microsoft.com/office/officeart/2008/layout/CircleAccentTimeline"/>
    <dgm:cxn modelId="{09F4EA35-D0DC-49AC-8BE9-9A8F2441C41B}" type="presOf" srcId="{02313CD1-5255-43F6-8E2E-321169ADE875}" destId="{360987F3-BF94-4403-8208-81F9F3D7473F}" srcOrd="0" destOrd="0" presId="urn:microsoft.com/office/officeart/2008/layout/CircleAccentTimeline"/>
    <dgm:cxn modelId="{8813FC72-CC99-44C6-9E7A-B96AEC8C79CB}" srcId="{EC2CCA3F-6B02-449F-89DE-17D6F70D7B3B}" destId="{02313CD1-5255-43F6-8E2E-321169ADE875}" srcOrd="0" destOrd="0" parTransId="{6B41B5A8-39AE-4EE3-B113-3B2E6BAC3F45}" sibTransId="{A3F41B68-C99A-4BE9-8EDF-CCB1D8726E06}"/>
    <dgm:cxn modelId="{0EBC47CB-137B-4C76-B112-BAE63CE00F6C}" type="presOf" srcId="{2ABC94F3-9EAA-45F3-9160-81BF733AF769}" destId="{6274EAA0-A396-4E02-8753-B3218E916968}" srcOrd="0" destOrd="0" presId="urn:microsoft.com/office/officeart/2008/layout/CircleAccentTimeline"/>
    <dgm:cxn modelId="{EC982F2B-BFE4-43A3-9CDF-331CB4363339}" srcId="{EC2CCA3F-6B02-449F-89DE-17D6F70D7B3B}" destId="{6B7B4D37-2941-4EF6-A8F9-C9943949B8FE}" srcOrd="3" destOrd="0" parTransId="{3CABC69B-D5C2-481F-9E05-DCD07131C467}" sibTransId="{5C4FABE1-CE07-4E46-8EB6-39920A956DDC}"/>
    <dgm:cxn modelId="{D4BAD43F-CACD-43B1-9DEF-016345258B6D}" srcId="{2ABC94F3-9EAA-45F3-9160-81BF733AF769}" destId="{EC2CCA3F-6B02-449F-89DE-17D6F70D7B3B}" srcOrd="0" destOrd="0" parTransId="{87796076-A32D-4911-A762-046B49ABDF61}" sibTransId="{653F1AE4-375C-4193-BFB3-C3CB37045CD6}"/>
    <dgm:cxn modelId="{4DC58CA9-FDC0-4B8F-A8A0-601E875218FF}" type="presOf" srcId="{E46DC8FB-1F10-4364-BC5D-5499FA925429}" destId="{61F8ED02-6F16-47AD-AB76-258AED7DEE8D}" srcOrd="0" destOrd="0" presId="urn:microsoft.com/office/officeart/2008/layout/CircleAccentTimeline"/>
    <dgm:cxn modelId="{7B6D3FE3-88A5-460D-A92C-C3AD701167A4}" srcId="{2ABC94F3-9EAA-45F3-9160-81BF733AF769}" destId="{A48B53B7-6932-47E7-9428-189EADE34A8B}" srcOrd="1" destOrd="0" parTransId="{988F98A8-195B-43A2-97A9-2528452BDECF}" sibTransId="{33BE1775-CF47-45D1-AB75-3AC12455D55E}"/>
    <dgm:cxn modelId="{E77F223E-7D4C-4BB1-8DF9-A11162F351B3}" type="presOf" srcId="{A48B53B7-6932-47E7-9428-189EADE34A8B}" destId="{4B2B16E7-D33E-4FEF-9648-18A6A40700D1}" srcOrd="0" destOrd="0" presId="urn:microsoft.com/office/officeart/2008/layout/CircleAccentTimeline"/>
    <dgm:cxn modelId="{F27058CD-DEA9-41AC-A62C-0102D39511B1}" srcId="{EC2CCA3F-6B02-449F-89DE-17D6F70D7B3B}" destId="{E46DC8FB-1F10-4364-BC5D-5499FA925429}" srcOrd="2" destOrd="0" parTransId="{4DA3C4AF-EFAD-4F05-94DD-3DBBD5BBF8BC}" sibTransId="{D38E8F8D-2B77-45E1-9D68-7B603C7A7779}"/>
    <dgm:cxn modelId="{FF579906-D0A6-434B-BA3A-547EB1B47C3A}" type="presOf" srcId="{EC2CCA3F-6B02-449F-89DE-17D6F70D7B3B}" destId="{0959DB33-65EE-4991-8867-445EBF2FECD7}" srcOrd="0" destOrd="0" presId="urn:microsoft.com/office/officeart/2008/layout/CircleAccentTimeline"/>
    <dgm:cxn modelId="{443B82D3-2693-414E-8A85-A365B98A16B9}" srcId="{EC2CCA3F-6B02-449F-89DE-17D6F70D7B3B}" destId="{5E6E0C69-CDD7-4AF8-93F6-D3F49B8ADF90}" srcOrd="1" destOrd="0" parTransId="{F042856D-6EDA-4ED9-888B-CC4D55256F3E}" sibTransId="{BCAC5EF3-024D-47A2-B1B6-CB29B2370165}"/>
    <dgm:cxn modelId="{D5849471-018C-4213-91F3-A4CC171F9DD0}" srcId="{EC2CCA3F-6B02-449F-89DE-17D6F70D7B3B}" destId="{9F4B108F-1BDD-487B-A5F8-8A94B6CA217B}" srcOrd="4" destOrd="0" parTransId="{446D4391-F3B0-43D1-879A-79CCA522BE27}" sibTransId="{25506AFD-496D-4A0D-9704-B08BEACE34F0}"/>
    <dgm:cxn modelId="{9F2A8CAC-B951-4AB8-96FC-FF418BA5FA7F}" type="presOf" srcId="{5E6E0C69-CDD7-4AF8-93F6-D3F49B8ADF90}" destId="{19B64B8C-C66F-4CA7-B694-73800CC6484E}" srcOrd="0" destOrd="0" presId="urn:microsoft.com/office/officeart/2008/layout/CircleAccentTimeline"/>
    <dgm:cxn modelId="{E00969E5-3B22-4066-AC79-2467FB6E4964}" type="presParOf" srcId="{6274EAA0-A396-4E02-8753-B3218E916968}" destId="{8ED09585-A73C-4779-B731-DC054D4295F1}" srcOrd="0" destOrd="0" presId="urn:microsoft.com/office/officeart/2008/layout/CircleAccentTimeline"/>
    <dgm:cxn modelId="{41CE58EF-B009-4293-B277-0CACE8C0F936}" type="presParOf" srcId="{8ED09585-A73C-4779-B731-DC054D4295F1}" destId="{503C968E-1F13-4B8E-9168-3CBE20E7FEF7}" srcOrd="0" destOrd="0" presId="urn:microsoft.com/office/officeart/2008/layout/CircleAccentTimeline"/>
    <dgm:cxn modelId="{D246A212-139D-40D1-8FEA-2B7166CFAA4A}" type="presParOf" srcId="{8ED09585-A73C-4779-B731-DC054D4295F1}" destId="{0959DB33-65EE-4991-8867-445EBF2FECD7}" srcOrd="1" destOrd="0" presId="urn:microsoft.com/office/officeart/2008/layout/CircleAccentTimeline"/>
    <dgm:cxn modelId="{B6AFE298-40D3-4E5A-97D8-089FCF06A3A1}" type="presParOf" srcId="{8ED09585-A73C-4779-B731-DC054D4295F1}" destId="{3E259E39-73AD-4FCC-AC41-4516A833E921}" srcOrd="2" destOrd="0" presId="urn:microsoft.com/office/officeart/2008/layout/CircleAccentTimeline"/>
    <dgm:cxn modelId="{BD173C31-7C9E-4932-95C7-7017F2028236}" type="presParOf" srcId="{6274EAA0-A396-4E02-8753-B3218E916968}" destId="{503C980F-D3AD-4120-B9A5-742FE2182FB4}" srcOrd="1" destOrd="0" presId="urn:microsoft.com/office/officeart/2008/layout/CircleAccentTimeline"/>
    <dgm:cxn modelId="{53EA5F44-6BB1-4AC4-A46F-5A6F745EEB1D}" type="presParOf" srcId="{6274EAA0-A396-4E02-8753-B3218E916968}" destId="{1209B9B3-9294-4304-9E6B-26769B4A44F6}" srcOrd="2" destOrd="0" presId="urn:microsoft.com/office/officeart/2008/layout/CircleAccentTimeline"/>
    <dgm:cxn modelId="{0EAC00A8-AFBE-4001-8D01-FA7A68162881}" type="presParOf" srcId="{6274EAA0-A396-4E02-8753-B3218E916968}" destId="{F432B15B-47A6-4259-9A0A-EA1C00CC43A6}" srcOrd="3" destOrd="0" presId="urn:microsoft.com/office/officeart/2008/layout/CircleAccentTimeline"/>
    <dgm:cxn modelId="{4329807D-7A57-4023-9CF6-911C48B02B1C}" type="presParOf" srcId="{6274EAA0-A396-4E02-8753-B3218E916968}" destId="{EA214FFD-D1A0-46AB-AF4F-8BA3A135E622}" srcOrd="4" destOrd="0" presId="urn:microsoft.com/office/officeart/2008/layout/CircleAccentTimeline"/>
    <dgm:cxn modelId="{D705F253-6B50-4610-A242-C1867E61082B}" type="presParOf" srcId="{EA214FFD-D1A0-46AB-AF4F-8BA3A135E622}" destId="{3B81DC9E-15AE-4F0A-90F2-71C55F3FF8C9}" srcOrd="0" destOrd="0" presId="urn:microsoft.com/office/officeart/2008/layout/CircleAccentTimeline"/>
    <dgm:cxn modelId="{303B9AEE-BE45-46C0-8522-0154239574C7}" type="presParOf" srcId="{EA214FFD-D1A0-46AB-AF4F-8BA3A135E622}" destId="{360987F3-BF94-4403-8208-81F9F3D7473F}" srcOrd="1" destOrd="0" presId="urn:microsoft.com/office/officeart/2008/layout/CircleAccentTimeline"/>
    <dgm:cxn modelId="{2B11ED61-F2E5-4265-B48E-4DE428A0FF30}" type="presParOf" srcId="{EA214FFD-D1A0-46AB-AF4F-8BA3A135E622}" destId="{7F63EDA2-AB2C-4FAD-B352-40696B323A47}" srcOrd="2" destOrd="0" presId="urn:microsoft.com/office/officeart/2008/layout/CircleAccentTimeline"/>
    <dgm:cxn modelId="{F5521A23-8643-4B74-9F1F-C9DCE7258413}" type="presParOf" srcId="{6274EAA0-A396-4E02-8753-B3218E916968}" destId="{CBEA05A4-6D7C-45BC-B509-300274B92DE9}" srcOrd="5" destOrd="0" presId="urn:microsoft.com/office/officeart/2008/layout/CircleAccentTimeline"/>
    <dgm:cxn modelId="{F83C197C-3589-488F-8A35-68915B0A7F10}" type="presParOf" srcId="{6274EAA0-A396-4E02-8753-B3218E916968}" destId="{C0FB342A-339E-4BBB-AAE6-E1F96DA13637}" srcOrd="6" destOrd="0" presId="urn:microsoft.com/office/officeart/2008/layout/CircleAccentTimeline"/>
    <dgm:cxn modelId="{E506C888-871A-47B2-B5C2-0878CBA6B3C8}" type="presParOf" srcId="{6274EAA0-A396-4E02-8753-B3218E916968}" destId="{1A34C66C-FB82-4B66-8A33-310A44A488B6}" srcOrd="7" destOrd="0" presId="urn:microsoft.com/office/officeart/2008/layout/CircleAccentTimeline"/>
    <dgm:cxn modelId="{6002314F-24C2-4F05-B58F-D6409D0D9D8E}" type="presParOf" srcId="{6274EAA0-A396-4E02-8753-B3218E916968}" destId="{FB883116-AE7D-4684-A5B4-4EAC18CD52BD}" srcOrd="8" destOrd="0" presId="urn:microsoft.com/office/officeart/2008/layout/CircleAccentTimeline"/>
    <dgm:cxn modelId="{4BA00843-FC0B-4BDB-9F7B-66429EF3DED9}" type="presParOf" srcId="{FB883116-AE7D-4684-A5B4-4EAC18CD52BD}" destId="{7E95C28F-3F8F-4B3D-8775-768B75178F99}" srcOrd="0" destOrd="0" presId="urn:microsoft.com/office/officeart/2008/layout/CircleAccentTimeline"/>
    <dgm:cxn modelId="{B60E5C6C-5932-42BD-9D7B-5D29545FA163}" type="presParOf" srcId="{FB883116-AE7D-4684-A5B4-4EAC18CD52BD}" destId="{19B64B8C-C66F-4CA7-B694-73800CC6484E}" srcOrd="1" destOrd="0" presId="urn:microsoft.com/office/officeart/2008/layout/CircleAccentTimeline"/>
    <dgm:cxn modelId="{1C711251-A0DA-458F-AC50-A9C123C0290F}" type="presParOf" srcId="{FB883116-AE7D-4684-A5B4-4EAC18CD52BD}" destId="{C9BC2007-A43B-4FAA-B3AC-D7CF6E0802FE}" srcOrd="2" destOrd="0" presId="urn:microsoft.com/office/officeart/2008/layout/CircleAccentTimeline"/>
    <dgm:cxn modelId="{8024AA67-4388-407A-8544-3D49F608B8F7}" type="presParOf" srcId="{6274EAA0-A396-4E02-8753-B3218E916968}" destId="{4DF75574-0D9C-4F21-B5B6-FEAA43F23EAD}" srcOrd="9" destOrd="0" presId="urn:microsoft.com/office/officeart/2008/layout/CircleAccentTimeline"/>
    <dgm:cxn modelId="{3B29700B-957D-4A80-93CA-69E331126D37}" type="presParOf" srcId="{6274EAA0-A396-4E02-8753-B3218E916968}" destId="{E774A8CC-FB42-4B3A-8F76-348BCF3FABBA}" srcOrd="10" destOrd="0" presId="urn:microsoft.com/office/officeart/2008/layout/CircleAccentTimeline"/>
    <dgm:cxn modelId="{F72B6185-9F19-4F03-9A3C-037FA04D384B}" type="presParOf" srcId="{6274EAA0-A396-4E02-8753-B3218E916968}" destId="{2971E85B-EAA7-45CC-B469-BDC730FD5D63}" srcOrd="11" destOrd="0" presId="urn:microsoft.com/office/officeart/2008/layout/CircleAccentTimeline"/>
    <dgm:cxn modelId="{64966462-C8BA-431A-8238-21D145B83BF8}" type="presParOf" srcId="{6274EAA0-A396-4E02-8753-B3218E916968}" destId="{E9A39966-87D8-447D-91A5-C2B431806671}" srcOrd="12" destOrd="0" presId="urn:microsoft.com/office/officeart/2008/layout/CircleAccentTimeline"/>
    <dgm:cxn modelId="{D20792AF-D89F-4CED-8B64-151E31C33AB6}" type="presParOf" srcId="{E9A39966-87D8-447D-91A5-C2B431806671}" destId="{DDF54941-D81C-49C1-9561-9F9391CDD758}" srcOrd="0" destOrd="0" presId="urn:microsoft.com/office/officeart/2008/layout/CircleAccentTimeline"/>
    <dgm:cxn modelId="{E29935E0-74FE-4625-927B-D346E6BD1146}" type="presParOf" srcId="{E9A39966-87D8-447D-91A5-C2B431806671}" destId="{61F8ED02-6F16-47AD-AB76-258AED7DEE8D}" srcOrd="1" destOrd="0" presId="urn:microsoft.com/office/officeart/2008/layout/CircleAccentTimeline"/>
    <dgm:cxn modelId="{64BA50B1-3E2A-42B2-ABAB-BBD0D9A94ECB}" type="presParOf" srcId="{E9A39966-87D8-447D-91A5-C2B431806671}" destId="{B983C421-6431-430F-BEFE-BFC2D3060D62}" srcOrd="2" destOrd="0" presId="urn:microsoft.com/office/officeart/2008/layout/CircleAccentTimeline"/>
    <dgm:cxn modelId="{DD485080-C932-474B-8D51-4B4EF6F68781}" type="presParOf" srcId="{6274EAA0-A396-4E02-8753-B3218E916968}" destId="{506C04AF-A74A-4869-AC5D-956B993E552E}" srcOrd="13" destOrd="0" presId="urn:microsoft.com/office/officeart/2008/layout/CircleAccentTimeline"/>
    <dgm:cxn modelId="{87462B6D-C50E-43C9-9A24-EDE4DE0CA5E8}" type="presParOf" srcId="{6274EAA0-A396-4E02-8753-B3218E916968}" destId="{D0F5FD2D-99EB-45FB-9139-5D4A90B22A68}" srcOrd="14" destOrd="0" presId="urn:microsoft.com/office/officeart/2008/layout/CircleAccentTimeline"/>
    <dgm:cxn modelId="{8D121322-873F-43EB-A995-85B8F38A6CD7}" type="presParOf" srcId="{6274EAA0-A396-4E02-8753-B3218E916968}" destId="{7D95201F-F7EE-4AA3-9DC2-8A749E0A840B}" srcOrd="15" destOrd="0" presId="urn:microsoft.com/office/officeart/2008/layout/CircleAccentTimeline"/>
    <dgm:cxn modelId="{38989260-37FB-408E-8A0F-ABA63E3AD859}" type="presParOf" srcId="{6274EAA0-A396-4E02-8753-B3218E916968}" destId="{EE4DF52E-BB7F-4DFA-B248-625B84DBD45F}" srcOrd="16" destOrd="0" presId="urn:microsoft.com/office/officeart/2008/layout/CircleAccentTimeline"/>
    <dgm:cxn modelId="{7F8D1645-507C-461D-86EA-41E3E719EC6A}" type="presParOf" srcId="{EE4DF52E-BB7F-4DFA-B248-625B84DBD45F}" destId="{655B09DA-35F8-441B-B28F-91FD27FA5153}" srcOrd="0" destOrd="0" presId="urn:microsoft.com/office/officeart/2008/layout/CircleAccentTimeline"/>
    <dgm:cxn modelId="{C0B5B575-8786-4325-886E-5B3271F6BFAE}" type="presParOf" srcId="{EE4DF52E-BB7F-4DFA-B248-625B84DBD45F}" destId="{EED046BB-BE99-4F0C-81B9-28CDFFBF8077}" srcOrd="1" destOrd="0" presId="urn:microsoft.com/office/officeart/2008/layout/CircleAccentTimeline"/>
    <dgm:cxn modelId="{9CC6C21A-F946-4F50-A5A5-6EC057D47682}" type="presParOf" srcId="{EE4DF52E-BB7F-4DFA-B248-625B84DBD45F}" destId="{BB33D89C-766B-4FD8-9C87-A9556D3E63CF}" srcOrd="2" destOrd="0" presId="urn:microsoft.com/office/officeart/2008/layout/CircleAccentTimeline"/>
    <dgm:cxn modelId="{9932C638-9F64-4B58-9BA0-3BD83632E88B}" type="presParOf" srcId="{6274EAA0-A396-4E02-8753-B3218E916968}" destId="{1D6A615F-94D6-42ED-B144-00609FE1364F}" srcOrd="17" destOrd="0" presId="urn:microsoft.com/office/officeart/2008/layout/CircleAccentTimeline"/>
    <dgm:cxn modelId="{E74C44FA-3DD9-4889-83F9-D5DEFBFA7E95}" type="presParOf" srcId="{6274EAA0-A396-4E02-8753-B3218E916968}" destId="{17681B8D-0F15-4DA2-BB15-F0B93B35D819}" srcOrd="18" destOrd="0" presId="urn:microsoft.com/office/officeart/2008/layout/CircleAccentTimeline"/>
    <dgm:cxn modelId="{F11925AA-998A-4F17-A89A-E8BA2FFC2B7D}" type="presParOf" srcId="{6274EAA0-A396-4E02-8753-B3218E916968}" destId="{915C7117-9A96-4305-9F20-7710DB6653CA}" srcOrd="19" destOrd="0" presId="urn:microsoft.com/office/officeart/2008/layout/CircleAccentTimeline"/>
    <dgm:cxn modelId="{1956A00E-5DBD-4CE1-AFF0-B977400DB31F}" type="presParOf" srcId="{6274EAA0-A396-4E02-8753-B3218E916968}" destId="{E0E442D3-F763-4C70-9731-8B126D27F1CF}" srcOrd="20" destOrd="0" presId="urn:microsoft.com/office/officeart/2008/layout/CircleAccentTimeline"/>
    <dgm:cxn modelId="{10B8BD86-5E9E-4FDA-8A14-666D58FE125B}" type="presParOf" srcId="{E0E442D3-F763-4C70-9731-8B126D27F1CF}" destId="{C9D60400-1B60-4C5B-8552-4B36E209826A}" srcOrd="0" destOrd="0" presId="urn:microsoft.com/office/officeart/2008/layout/CircleAccentTimeline"/>
    <dgm:cxn modelId="{AE675D30-DBE2-4B6A-A4F5-F52B650899AC}" type="presParOf" srcId="{E0E442D3-F763-4C70-9731-8B126D27F1CF}" destId="{747DCCEC-754C-46FD-88AB-910BD5B066D2}" srcOrd="1" destOrd="0" presId="urn:microsoft.com/office/officeart/2008/layout/CircleAccentTimeline"/>
    <dgm:cxn modelId="{944D8EAA-BF0D-4660-B6B8-4830E2F67C58}" type="presParOf" srcId="{E0E442D3-F763-4C70-9731-8B126D27F1CF}" destId="{97455670-DC49-473D-8D6A-25014B3C7A88}" srcOrd="2" destOrd="0" presId="urn:microsoft.com/office/officeart/2008/layout/CircleAccentTimeline"/>
    <dgm:cxn modelId="{B924D5AC-F5F7-45AA-A7C2-E4049BBABD42}" type="presParOf" srcId="{6274EAA0-A396-4E02-8753-B3218E916968}" destId="{6CC27DDC-48C7-46A1-B900-97C37085DC05}" srcOrd="21" destOrd="0" presId="urn:microsoft.com/office/officeart/2008/layout/CircleAccentTimeline"/>
    <dgm:cxn modelId="{441D2415-7416-43A0-9295-2FBD0F74BEAA}" type="presParOf" srcId="{6274EAA0-A396-4E02-8753-B3218E916968}" destId="{F7EFC899-7C59-48E6-AF45-64A7B1D9FD02}" srcOrd="22" destOrd="0" presId="urn:microsoft.com/office/officeart/2008/layout/CircleAccentTimeline"/>
    <dgm:cxn modelId="{93C375F3-1C66-4224-827A-F8B185FBE237}" type="presParOf" srcId="{6274EAA0-A396-4E02-8753-B3218E916968}" destId="{141AD811-4219-4D16-A891-3BE1669F6538}" srcOrd="23" destOrd="0" presId="urn:microsoft.com/office/officeart/2008/layout/CircleAccentTimeline"/>
    <dgm:cxn modelId="{D4354061-BA58-4D4D-96B9-C5232BCAAAD8}" type="presParOf" srcId="{141AD811-4219-4D16-A891-3BE1669F6538}" destId="{F7884B2A-28B6-4945-B51B-CB78621B7063}" srcOrd="0" destOrd="0" presId="urn:microsoft.com/office/officeart/2008/layout/CircleAccentTimeline"/>
    <dgm:cxn modelId="{38D27A5E-8E4E-41DC-A28E-49D7EDBBC629}" type="presParOf" srcId="{141AD811-4219-4D16-A891-3BE1669F6538}" destId="{4B2B16E7-D33E-4FEF-9648-18A6A40700D1}" srcOrd="1" destOrd="0" presId="urn:microsoft.com/office/officeart/2008/layout/CircleAccentTimeline"/>
    <dgm:cxn modelId="{87DF58CA-AE8C-4301-8F36-61872E423D18}" type="presParOf" srcId="{141AD811-4219-4D16-A891-3BE1669F6538}" destId="{28818427-C682-4433-AA47-FB00EDB7DA2F}" srcOrd="2" destOrd="0" presId="urn:microsoft.com/office/officeart/2008/layout/CircleAccentTimeline"/>
    <dgm:cxn modelId="{4CB6C080-F24F-4D15-8975-FBAE2CB0DD22}" type="presParOf" srcId="{6274EAA0-A396-4E02-8753-B3218E916968}" destId="{438C99A9-76E1-4501-9BA3-7A6233F7E701}" srcOrd="24" destOrd="0" presId="urn:microsoft.com/office/officeart/2008/layout/CircleAccentTimeline"/>
    <dgm:cxn modelId="{FA821F2B-B61B-4666-B703-BB7CFFA1B405}" type="presParOf" srcId="{6274EAA0-A396-4E02-8753-B3218E916968}" destId="{6AA8E699-C5C1-4217-B013-BB1FF5E66789}" srcOrd="25"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C968E-1F13-4B8E-9168-3CBE20E7FEF7}">
      <dsp:nvSpPr>
        <dsp:cNvPr id="0" name=""/>
        <dsp:cNvSpPr/>
      </dsp:nvSpPr>
      <dsp:spPr>
        <a:xfrm>
          <a:off x="733821" y="1547098"/>
          <a:ext cx="1283287" cy="1283287"/>
        </a:xfrm>
        <a:prstGeom prst="donut">
          <a:avLst>
            <a:gd name="adj" fmla="val 2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959DB33-65EE-4991-8867-445EBF2FECD7}">
      <dsp:nvSpPr>
        <dsp:cNvPr id="0" name=""/>
        <dsp:cNvSpPr/>
      </dsp:nvSpPr>
      <dsp:spPr>
        <a:xfrm rot="17700000">
          <a:off x="1185994" y="500957"/>
          <a:ext cx="1595268" cy="768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0" rIns="0" bIns="0" numCol="1" spcCol="1270" anchor="ctr" anchorCtr="0">
          <a:noAutofit/>
        </a:bodyPr>
        <a:lstStyle/>
        <a:p>
          <a:pPr lvl="0" algn="l" defTabSz="1155700">
            <a:lnSpc>
              <a:spcPct val="90000"/>
            </a:lnSpc>
            <a:spcBef>
              <a:spcPct val="0"/>
            </a:spcBef>
            <a:spcAft>
              <a:spcPct val="35000"/>
            </a:spcAft>
          </a:pPr>
          <a:r>
            <a:rPr lang="es-ES" sz="2600" kern="1200" dirty="0" smtClean="0"/>
            <a:t> Julio 2018 </a:t>
          </a:r>
          <a:endParaRPr lang="es-ES" sz="2600" kern="1200" dirty="0"/>
        </a:p>
      </dsp:txBody>
      <dsp:txXfrm>
        <a:off x="1185994" y="500957"/>
        <a:ext cx="1595268" cy="768796"/>
      </dsp:txXfrm>
    </dsp:sp>
    <dsp:sp modelId="{3B81DC9E-15AE-4F0A-90F2-71C55F3FF8C9}">
      <dsp:nvSpPr>
        <dsp:cNvPr id="0" name=""/>
        <dsp:cNvSpPr/>
      </dsp:nvSpPr>
      <dsp:spPr>
        <a:xfrm>
          <a:off x="2113770" y="1855688"/>
          <a:ext cx="666107" cy="66610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60987F3-BF94-4403-8208-81F9F3D7473F}">
      <dsp:nvSpPr>
        <dsp:cNvPr id="0" name=""/>
        <dsp:cNvSpPr/>
      </dsp:nvSpPr>
      <dsp:spPr>
        <a:xfrm rot="17700000">
          <a:off x="1324857" y="2782804"/>
          <a:ext cx="1379982" cy="66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s-ES" sz="1200" kern="1200" dirty="0" smtClean="0"/>
            <a:t>Adquisición de conceptos básicos de lógica. </a:t>
          </a:r>
          <a:endParaRPr lang="es-ES" sz="1200" kern="1200" dirty="0"/>
        </a:p>
      </dsp:txBody>
      <dsp:txXfrm>
        <a:off x="1324857" y="2782804"/>
        <a:ext cx="1379982" cy="665375"/>
      </dsp:txXfrm>
    </dsp:sp>
    <dsp:sp modelId="{7F63EDA2-AB2C-4FAD-B352-40696B323A47}">
      <dsp:nvSpPr>
        <dsp:cNvPr id="0" name=""/>
        <dsp:cNvSpPr/>
      </dsp:nvSpPr>
      <dsp:spPr>
        <a:xfrm rot="17700000">
          <a:off x="2188808" y="929304"/>
          <a:ext cx="1379982" cy="665375"/>
        </a:xfrm>
        <a:prstGeom prst="rect">
          <a:avLst/>
        </a:prstGeom>
        <a:noFill/>
        <a:ln>
          <a:noFill/>
        </a:ln>
        <a:effectLst/>
      </dsp:spPr>
      <dsp:style>
        <a:lnRef idx="0">
          <a:scrgbClr r="0" g="0" b="0"/>
        </a:lnRef>
        <a:fillRef idx="0">
          <a:scrgbClr r="0" g="0" b="0"/>
        </a:fillRef>
        <a:effectRef idx="0">
          <a:scrgbClr r="0" g="0" b="0"/>
        </a:effectRef>
        <a:fontRef idx="minor"/>
      </dsp:style>
    </dsp:sp>
    <dsp:sp modelId="{7E95C28F-3F8F-4B3D-8775-768B75178F99}">
      <dsp:nvSpPr>
        <dsp:cNvPr id="0" name=""/>
        <dsp:cNvSpPr/>
      </dsp:nvSpPr>
      <dsp:spPr>
        <a:xfrm>
          <a:off x="2876437" y="1855688"/>
          <a:ext cx="666107" cy="66610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9B64B8C-C66F-4CA7-B694-73800CC6484E}">
      <dsp:nvSpPr>
        <dsp:cNvPr id="0" name=""/>
        <dsp:cNvSpPr/>
      </dsp:nvSpPr>
      <dsp:spPr>
        <a:xfrm rot="17700000">
          <a:off x="2087524" y="2782804"/>
          <a:ext cx="1379982" cy="66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s-ES" sz="1200" kern="1200" dirty="0" smtClean="0"/>
            <a:t>Elaboración de diagramas de flujo.</a:t>
          </a:r>
          <a:endParaRPr lang="es-ES" sz="1200" kern="1200" dirty="0"/>
        </a:p>
      </dsp:txBody>
      <dsp:txXfrm>
        <a:off x="2087524" y="2782804"/>
        <a:ext cx="1379982" cy="665375"/>
      </dsp:txXfrm>
    </dsp:sp>
    <dsp:sp modelId="{C9BC2007-A43B-4FAA-B3AC-D7CF6E0802FE}">
      <dsp:nvSpPr>
        <dsp:cNvPr id="0" name=""/>
        <dsp:cNvSpPr/>
      </dsp:nvSpPr>
      <dsp:spPr>
        <a:xfrm rot="17700000">
          <a:off x="2951475" y="929304"/>
          <a:ext cx="1379982" cy="665375"/>
        </a:xfrm>
        <a:prstGeom prst="rect">
          <a:avLst/>
        </a:prstGeom>
        <a:noFill/>
        <a:ln>
          <a:noFill/>
        </a:ln>
        <a:effectLst/>
      </dsp:spPr>
      <dsp:style>
        <a:lnRef idx="0">
          <a:scrgbClr r="0" g="0" b="0"/>
        </a:lnRef>
        <a:fillRef idx="0">
          <a:scrgbClr r="0" g="0" b="0"/>
        </a:fillRef>
        <a:effectRef idx="0">
          <a:scrgbClr r="0" g="0" b="0"/>
        </a:effectRef>
        <a:fontRef idx="minor"/>
      </dsp:style>
    </dsp:sp>
    <dsp:sp modelId="{DDF54941-D81C-49C1-9561-9F9391CDD758}">
      <dsp:nvSpPr>
        <dsp:cNvPr id="0" name=""/>
        <dsp:cNvSpPr/>
      </dsp:nvSpPr>
      <dsp:spPr>
        <a:xfrm>
          <a:off x="3639103" y="1855688"/>
          <a:ext cx="666107" cy="66610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1F8ED02-6F16-47AD-AB76-258AED7DEE8D}">
      <dsp:nvSpPr>
        <dsp:cNvPr id="0" name=""/>
        <dsp:cNvSpPr/>
      </dsp:nvSpPr>
      <dsp:spPr>
        <a:xfrm rot="17700000">
          <a:off x="2850190" y="2782804"/>
          <a:ext cx="1379982" cy="66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s-ES" sz="1200" kern="1200" dirty="0" smtClean="0"/>
            <a:t>Elaboración de programas sencillos en consola.</a:t>
          </a:r>
          <a:endParaRPr lang="es-ES" sz="1200" kern="1200" dirty="0"/>
        </a:p>
      </dsp:txBody>
      <dsp:txXfrm>
        <a:off x="2850190" y="2782804"/>
        <a:ext cx="1379982" cy="665375"/>
      </dsp:txXfrm>
    </dsp:sp>
    <dsp:sp modelId="{B983C421-6431-430F-BEFE-BFC2D3060D62}">
      <dsp:nvSpPr>
        <dsp:cNvPr id="0" name=""/>
        <dsp:cNvSpPr/>
      </dsp:nvSpPr>
      <dsp:spPr>
        <a:xfrm rot="17700000">
          <a:off x="3714141" y="929304"/>
          <a:ext cx="1379982" cy="665375"/>
        </a:xfrm>
        <a:prstGeom prst="rect">
          <a:avLst/>
        </a:prstGeom>
        <a:noFill/>
        <a:ln>
          <a:noFill/>
        </a:ln>
        <a:effectLst/>
      </dsp:spPr>
      <dsp:style>
        <a:lnRef idx="0">
          <a:scrgbClr r="0" g="0" b="0"/>
        </a:lnRef>
        <a:fillRef idx="0">
          <a:scrgbClr r="0" g="0" b="0"/>
        </a:fillRef>
        <a:effectRef idx="0">
          <a:scrgbClr r="0" g="0" b="0"/>
        </a:effectRef>
        <a:fontRef idx="minor"/>
      </dsp:style>
    </dsp:sp>
    <dsp:sp modelId="{655B09DA-35F8-441B-B28F-91FD27FA5153}">
      <dsp:nvSpPr>
        <dsp:cNvPr id="0" name=""/>
        <dsp:cNvSpPr/>
      </dsp:nvSpPr>
      <dsp:spPr>
        <a:xfrm>
          <a:off x="4401770" y="1855688"/>
          <a:ext cx="666107" cy="66610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ED046BB-BE99-4F0C-81B9-28CDFFBF8077}">
      <dsp:nvSpPr>
        <dsp:cNvPr id="0" name=""/>
        <dsp:cNvSpPr/>
      </dsp:nvSpPr>
      <dsp:spPr>
        <a:xfrm rot="17700000">
          <a:off x="3612857" y="2782804"/>
          <a:ext cx="1379982" cy="66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s-ES" sz="1200" kern="1200" dirty="0" smtClean="0"/>
            <a:t>Programación en java, java-script, php.</a:t>
          </a:r>
          <a:endParaRPr lang="es-ES" sz="1200" kern="1200" dirty="0"/>
        </a:p>
      </dsp:txBody>
      <dsp:txXfrm>
        <a:off x="3612857" y="2782804"/>
        <a:ext cx="1379982" cy="665375"/>
      </dsp:txXfrm>
    </dsp:sp>
    <dsp:sp modelId="{BB33D89C-766B-4FD8-9C87-A9556D3E63CF}">
      <dsp:nvSpPr>
        <dsp:cNvPr id="0" name=""/>
        <dsp:cNvSpPr/>
      </dsp:nvSpPr>
      <dsp:spPr>
        <a:xfrm rot="17700000">
          <a:off x="4476808" y="929304"/>
          <a:ext cx="1379982" cy="665375"/>
        </a:xfrm>
        <a:prstGeom prst="rect">
          <a:avLst/>
        </a:prstGeom>
        <a:noFill/>
        <a:ln>
          <a:noFill/>
        </a:ln>
        <a:effectLst/>
      </dsp:spPr>
      <dsp:style>
        <a:lnRef idx="0">
          <a:scrgbClr r="0" g="0" b="0"/>
        </a:lnRef>
        <a:fillRef idx="0">
          <a:scrgbClr r="0" g="0" b="0"/>
        </a:fillRef>
        <a:effectRef idx="0">
          <a:scrgbClr r="0" g="0" b="0"/>
        </a:effectRef>
        <a:fontRef idx="minor"/>
      </dsp:style>
    </dsp:sp>
    <dsp:sp modelId="{C9D60400-1B60-4C5B-8552-4B36E209826A}">
      <dsp:nvSpPr>
        <dsp:cNvPr id="0" name=""/>
        <dsp:cNvSpPr/>
      </dsp:nvSpPr>
      <dsp:spPr>
        <a:xfrm>
          <a:off x="5164436" y="1855688"/>
          <a:ext cx="666107" cy="66610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47DCCEC-754C-46FD-88AB-910BD5B066D2}">
      <dsp:nvSpPr>
        <dsp:cNvPr id="0" name=""/>
        <dsp:cNvSpPr/>
      </dsp:nvSpPr>
      <dsp:spPr>
        <a:xfrm rot="17700000">
          <a:off x="4375523" y="2782804"/>
          <a:ext cx="1379982" cy="66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lvl="0" algn="r" defTabSz="533400">
            <a:lnSpc>
              <a:spcPct val="90000"/>
            </a:lnSpc>
            <a:spcBef>
              <a:spcPct val="0"/>
            </a:spcBef>
            <a:spcAft>
              <a:spcPct val="35000"/>
            </a:spcAft>
          </a:pPr>
          <a:r>
            <a:rPr lang="es-ES" sz="1200" kern="1200" dirty="0" smtClean="0"/>
            <a:t>Elaboración fundamentos del proyecto</a:t>
          </a:r>
          <a:endParaRPr lang="es-ES" sz="1200" kern="1200" dirty="0"/>
        </a:p>
      </dsp:txBody>
      <dsp:txXfrm>
        <a:off x="4375523" y="2782804"/>
        <a:ext cx="1379982" cy="665375"/>
      </dsp:txXfrm>
    </dsp:sp>
    <dsp:sp modelId="{97455670-DC49-473D-8D6A-25014B3C7A88}">
      <dsp:nvSpPr>
        <dsp:cNvPr id="0" name=""/>
        <dsp:cNvSpPr/>
      </dsp:nvSpPr>
      <dsp:spPr>
        <a:xfrm rot="17700000">
          <a:off x="5239474" y="929304"/>
          <a:ext cx="1379982" cy="665375"/>
        </a:xfrm>
        <a:prstGeom prst="rect">
          <a:avLst/>
        </a:prstGeom>
        <a:noFill/>
        <a:ln>
          <a:noFill/>
        </a:ln>
        <a:effectLst/>
      </dsp:spPr>
      <dsp:style>
        <a:lnRef idx="0">
          <a:scrgbClr r="0" g="0" b="0"/>
        </a:lnRef>
        <a:fillRef idx="0">
          <a:scrgbClr r="0" g="0" b="0"/>
        </a:fillRef>
        <a:effectRef idx="0">
          <a:scrgbClr r="0" g="0" b="0"/>
        </a:effectRef>
        <a:fontRef idx="minor"/>
      </dsp:style>
    </dsp:sp>
    <dsp:sp modelId="{F7884B2A-28B6-4945-B51B-CB78621B7063}">
      <dsp:nvSpPr>
        <dsp:cNvPr id="0" name=""/>
        <dsp:cNvSpPr/>
      </dsp:nvSpPr>
      <dsp:spPr>
        <a:xfrm>
          <a:off x="5927205" y="1547098"/>
          <a:ext cx="1283287" cy="1283287"/>
        </a:xfrm>
        <a:prstGeom prst="donut">
          <a:avLst>
            <a:gd name="adj" fmla="val 2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B2B16E7-D33E-4FEF-9648-18A6A40700D1}">
      <dsp:nvSpPr>
        <dsp:cNvPr id="0" name=""/>
        <dsp:cNvSpPr/>
      </dsp:nvSpPr>
      <dsp:spPr>
        <a:xfrm rot="17700000">
          <a:off x="6379378" y="500957"/>
          <a:ext cx="1595268" cy="768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0" rIns="0" bIns="0" numCol="1" spcCol="1270" anchor="ctr" anchorCtr="0">
          <a:noAutofit/>
        </a:bodyPr>
        <a:lstStyle/>
        <a:p>
          <a:pPr lvl="0" algn="l" defTabSz="1155700">
            <a:lnSpc>
              <a:spcPct val="90000"/>
            </a:lnSpc>
            <a:spcBef>
              <a:spcPct val="0"/>
            </a:spcBef>
            <a:spcAft>
              <a:spcPct val="35000"/>
            </a:spcAft>
          </a:pPr>
          <a:r>
            <a:rPr lang="es-ES" sz="2600" kern="1200" dirty="0" smtClean="0"/>
            <a:t>Diciembre 2018</a:t>
          </a:r>
          <a:endParaRPr lang="es-ES" sz="2600" kern="1200" dirty="0"/>
        </a:p>
      </dsp:txBody>
      <dsp:txXfrm>
        <a:off x="6379378" y="500957"/>
        <a:ext cx="1595268" cy="768796"/>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5875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9989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372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3781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5452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484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793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293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124124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0097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21930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090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9068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3163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4508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217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55859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20732893">
            <a:off x="2444346" y="1607378"/>
            <a:ext cx="7230196" cy="923330"/>
          </a:xfrm>
          <a:prstGeom prst="rect">
            <a:avLst/>
          </a:prstGeom>
          <a:noFill/>
        </p:spPr>
        <p:txBody>
          <a:bodyPr wrap="squar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VIJUCOL</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uadroTexto 4"/>
          <p:cNvSpPr txBox="1"/>
          <p:nvPr/>
        </p:nvSpPr>
        <p:spPr>
          <a:xfrm>
            <a:off x="6895070" y="4902163"/>
            <a:ext cx="3542270" cy="1200329"/>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Jonathan Meza</a:t>
            </a:r>
          </a:p>
          <a:p>
            <a:r>
              <a:rPr lang="es-ES" dirty="0">
                <a:latin typeface="Arial" panose="020B0604020202020204" pitchFamily="34" charset="0"/>
                <a:cs typeface="Arial" panose="020B0604020202020204" pitchFamily="34" charset="0"/>
              </a:rPr>
              <a:t>Juan </a:t>
            </a:r>
            <a:r>
              <a:rPr lang="es-ES" dirty="0" smtClean="0">
                <a:latin typeface="Arial" panose="020B0604020202020204" pitchFamily="34" charset="0"/>
                <a:cs typeface="Arial" panose="020B0604020202020204" pitchFamily="34" charset="0"/>
              </a:rPr>
              <a:t>Roa</a:t>
            </a:r>
            <a:endParaRPr lang="es-ES" dirty="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Lorena Ramírez</a:t>
            </a:r>
          </a:p>
          <a:p>
            <a:r>
              <a:rPr lang="es-ES" dirty="0" smtClean="0">
                <a:latin typeface="Arial" panose="020B0604020202020204" pitchFamily="34" charset="0"/>
                <a:cs typeface="Arial" panose="020B0604020202020204" pitchFamily="34" charset="0"/>
              </a:rPr>
              <a:t>Wingel Millan</a:t>
            </a:r>
          </a:p>
        </p:txBody>
      </p:sp>
      <p:sp>
        <p:nvSpPr>
          <p:cNvPr id="2" name="CuadroTexto 1"/>
          <p:cNvSpPr txBox="1"/>
          <p:nvPr/>
        </p:nvSpPr>
        <p:spPr>
          <a:xfrm rot="20758390">
            <a:off x="4774168" y="2322735"/>
            <a:ext cx="4733985" cy="369332"/>
          </a:xfrm>
          <a:prstGeom prst="rect">
            <a:avLst/>
          </a:prstGeom>
          <a:noFill/>
        </p:spPr>
        <p:txBody>
          <a:bodyPr wrap="square" rtlCol="0">
            <a:spAutoFit/>
          </a:bodyPr>
          <a:lstStyle/>
          <a:p>
            <a:r>
              <a:rPr lang="es-CO" dirty="0" smtClean="0">
                <a:latin typeface="Arial" panose="020B0604020202020204" pitchFamily="34" charset="0"/>
                <a:cs typeface="Arial" panose="020B0604020202020204" pitchFamily="34" charset="0"/>
              </a:rPr>
              <a:t>VIGILANCUA JURIDICA COLOMBIANA</a:t>
            </a:r>
            <a:endParaRPr lang="es-CO"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65" y="3193166"/>
            <a:ext cx="2825675" cy="2909326"/>
          </a:xfrm>
          <a:prstGeom prst="rect">
            <a:avLst/>
          </a:prstGeom>
        </p:spPr>
      </p:pic>
      <p:pic>
        <p:nvPicPr>
          <p:cNvPr id="6" name="Imagen 5"/>
          <p:cNvPicPr>
            <a:picLocks noChangeAspect="1"/>
          </p:cNvPicPr>
          <p:nvPr/>
        </p:nvPicPr>
        <p:blipFill>
          <a:blip r:embed="rId3"/>
          <a:stretch>
            <a:fillRect/>
          </a:stretch>
        </p:blipFill>
        <p:spPr>
          <a:xfrm>
            <a:off x="809898" y="387274"/>
            <a:ext cx="3267242" cy="2710927"/>
          </a:xfrm>
          <a:prstGeom prst="rect">
            <a:avLst/>
          </a:prstGeom>
        </p:spPr>
      </p:pic>
    </p:spTree>
    <p:extLst>
      <p:ext uri="{BB962C8B-B14F-4D97-AF65-F5344CB8AC3E}">
        <p14:creationId xmlns:p14="http://schemas.microsoft.com/office/powerpoint/2010/main" val="31312490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rot="20618842">
            <a:off x="1666611" y="2488015"/>
            <a:ext cx="7006679" cy="923330"/>
          </a:xfrm>
          <a:prstGeom prst="rect">
            <a:avLst/>
          </a:prstGeom>
          <a:noFill/>
        </p:spPr>
        <p:txBody>
          <a:bodyPr wrap="square" lIns="91440" tIns="45720" rIns="91440" bIns="45720">
            <a:spAutoFit/>
          </a:bodyPr>
          <a:lstStyle/>
          <a:p>
            <a:pPr algn="ctr"/>
            <a:r>
              <a:rPr lang="es-E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Gracias</a:t>
            </a: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65509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Planteamiento del Problema</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buNone/>
            </a:pPr>
            <a:endParaRPr lang="es-ES" dirty="0" smtClean="0"/>
          </a:p>
          <a:p>
            <a:r>
              <a:rPr lang="es-ES" dirty="0" smtClean="0">
                <a:latin typeface="Arial" panose="020B0604020202020204" pitchFamily="34" charset="0"/>
                <a:cs typeface="Arial" panose="020B0604020202020204" pitchFamily="34" charset="0"/>
              </a:rPr>
              <a:t>El profesional de derecho en el desempeño de su labor se enfrenta a un sin número de casos y cada uno de ellos requiere el manejo de diferentes instancias, para lo cual le urge mantener la información organizada, ordenada y a la mano, buscando siempre que sea de fácil acceso, actualizada, ágil en el manejo de su consulta y manipulación.</a:t>
            </a:r>
            <a:endParaRPr lang="es-ES" dirty="0">
              <a:latin typeface="Arial" panose="020B0604020202020204" pitchFamily="34" charset="0"/>
              <a:cs typeface="Arial" panose="020B0604020202020204" pitchFamily="34" charset="0"/>
            </a:endParaRPr>
          </a:p>
          <a:p>
            <a:pPr marL="0" indent="0">
              <a:buNone/>
            </a:pPr>
            <a:endParaRPr lang="es-ES" dirty="0"/>
          </a:p>
        </p:txBody>
      </p:sp>
    </p:spTree>
    <p:extLst>
      <p:ext uri="{BB962C8B-B14F-4D97-AF65-F5344CB8AC3E}">
        <p14:creationId xmlns:p14="http://schemas.microsoft.com/office/powerpoint/2010/main" val="412183643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latin typeface="Arial" panose="020B0604020202020204" pitchFamily="34" charset="0"/>
                <a:cs typeface="Arial" panose="020B0604020202020204" pitchFamily="34" charset="0"/>
              </a:rPr>
              <a:t>A</a:t>
            </a:r>
            <a:r>
              <a:rPr lang="es-CO" dirty="0" smtClean="0">
                <a:latin typeface="Arial" panose="020B0604020202020204" pitchFamily="34" charset="0"/>
                <a:cs typeface="Arial" panose="020B0604020202020204" pitchFamily="34" charset="0"/>
              </a:rPr>
              <a:t>bstract</a:t>
            </a:r>
            <a:endParaRPr lang="es-CO" dirty="0">
              <a:latin typeface="Arial" panose="020B0604020202020204" pitchFamily="34" charset="0"/>
              <a:cs typeface="Arial" panose="020B0604020202020204" pitchFamily="34" charset="0"/>
            </a:endParaRPr>
          </a:p>
        </p:txBody>
      </p:sp>
      <p:sp>
        <p:nvSpPr>
          <p:cNvPr id="3" name="Marcador de contenido 2"/>
          <p:cNvSpPr>
            <a:spLocks noGrp="1"/>
          </p:cNvSpPr>
          <p:nvPr>
            <p:ph sz="half" idx="1"/>
          </p:nvPr>
        </p:nvSpPr>
        <p:spPr/>
        <p:txBody>
          <a:bodyPr/>
          <a:lstStyle/>
          <a:p>
            <a:r>
              <a:rPr lang="en-US" dirty="0">
                <a:latin typeface="Arial" panose="020B0604020202020204" pitchFamily="34" charset="0"/>
                <a:cs typeface="Arial" panose="020B0604020202020204" pitchFamily="34" charset="0"/>
              </a:rPr>
              <a:t>Attending to the need in good work performance, Vigilancia Jurídica De Colombia it is an application aimed at lawyers, law students and court clerks. In the good use of information with a secure system that allows you to store updates of demands.</a:t>
            </a:r>
          </a:p>
          <a:p>
            <a:endParaRPr lang="es-CO" dirty="0"/>
          </a:p>
        </p:txBody>
      </p:sp>
      <p:sp>
        <p:nvSpPr>
          <p:cNvPr id="4" name="Marcador de contenido 3"/>
          <p:cNvSpPr>
            <a:spLocks noGrp="1"/>
          </p:cNvSpPr>
          <p:nvPr>
            <p:ph sz="half" idx="2"/>
          </p:nvPr>
        </p:nvSpPr>
        <p:spPr/>
        <p:txBody>
          <a:bodyPr/>
          <a:lstStyle/>
          <a:p>
            <a:r>
              <a:rPr lang="es-CO" dirty="0">
                <a:latin typeface="Arial" panose="020B0604020202020204" pitchFamily="34" charset="0"/>
                <a:cs typeface="Arial" panose="020B0604020202020204" pitchFamily="34" charset="0"/>
              </a:rPr>
              <a:t>Atendiendo a la necesidad de un buen desempeño laboral, Vigilancia Jurídica De Colombia es una aplicación dirigida a abogados, estudiantes de derecho y secretarios judiciales. En el buen uso de la información con un sistema seguro que le permite almacenar actualizaciones de demandas.</a:t>
            </a:r>
          </a:p>
        </p:txBody>
      </p:sp>
    </p:spTree>
    <p:extLst>
      <p:ext uri="{BB962C8B-B14F-4D97-AF65-F5344CB8AC3E}">
        <p14:creationId xmlns:p14="http://schemas.microsoft.com/office/powerpoint/2010/main" val="282919943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Justificación </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ES" dirty="0" smtClean="0">
                <a:latin typeface="Arial" panose="020B0604020202020204" pitchFamily="34" charset="0"/>
                <a:cs typeface="Arial" panose="020B0604020202020204" pitchFamily="34" charset="0"/>
              </a:rPr>
              <a:t>El software permite </a:t>
            </a:r>
            <a:r>
              <a:rPr lang="es-ES" dirty="0">
                <a:latin typeface="Arial" panose="020B0604020202020204" pitchFamily="34" charset="0"/>
                <a:cs typeface="Arial" panose="020B0604020202020204" pitchFamily="34" charset="0"/>
              </a:rPr>
              <a:t>a</a:t>
            </a:r>
            <a:r>
              <a:rPr lang="es-ES" dirty="0" smtClean="0">
                <a:latin typeface="Arial" panose="020B0604020202020204" pitchFamily="34" charset="0"/>
                <a:cs typeface="Arial" panose="020B0604020202020204" pitchFamily="34" charset="0"/>
              </a:rPr>
              <a:t> abogados y estudiantes  </a:t>
            </a:r>
            <a:r>
              <a:rPr lang="es-ES" dirty="0">
                <a:latin typeface="Arial" panose="020B0604020202020204" pitchFamily="34" charset="0"/>
                <a:cs typeface="Arial" panose="020B0604020202020204" pitchFamily="34" charset="0"/>
              </a:rPr>
              <a:t>del </a:t>
            </a:r>
            <a:r>
              <a:rPr lang="es-ES" dirty="0" smtClean="0">
                <a:latin typeface="Arial" panose="020B0604020202020204" pitchFamily="34" charset="0"/>
                <a:cs typeface="Arial" panose="020B0604020202020204" pitchFamily="34" charset="0"/>
              </a:rPr>
              <a:t>derecho, llevar de manera ordenada un registro de sus procesos de tal forma que en cualquier momento los pueda consultar, modificar, mantener un seguimiento histórico de cada caso  o en su  defecto cerrarlo.</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9406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Objetivo General.</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buNone/>
            </a:pPr>
            <a:r>
              <a:rPr lang="es-ES" dirty="0">
                <a:latin typeface="Arial" panose="020B0604020202020204" pitchFamily="34" charset="0"/>
                <a:cs typeface="Arial" panose="020B0604020202020204" pitchFamily="34" charset="0"/>
              </a:rPr>
              <a:t>Ayudar a los abogados, estudiantes de derecho y dependiente judiciales, </a:t>
            </a:r>
            <a:r>
              <a:rPr lang="es-ES" dirty="0" smtClean="0">
                <a:latin typeface="Arial" panose="020B0604020202020204" pitchFamily="34" charset="0"/>
                <a:cs typeface="Arial" panose="020B0604020202020204" pitchFamily="34" charset="0"/>
              </a:rPr>
              <a:t>en </a:t>
            </a:r>
            <a:r>
              <a:rPr lang="es-ES" dirty="0">
                <a:latin typeface="Arial" panose="020B0604020202020204" pitchFamily="34" charset="0"/>
                <a:cs typeface="Arial" panose="020B0604020202020204" pitchFamily="34" charset="0"/>
              </a:rPr>
              <a:t>el buen uso de la información con un sistema seguro que le permite almacenar </a:t>
            </a:r>
            <a:r>
              <a:rPr lang="es-ES" dirty="0" smtClean="0">
                <a:latin typeface="Arial" panose="020B0604020202020204" pitchFamily="34" charset="0"/>
                <a:cs typeface="Arial" panose="020B0604020202020204" pitchFamily="34" charset="0"/>
              </a:rPr>
              <a:t>y controlar las actualizaciones de sus demandas.</a:t>
            </a:r>
            <a:endParaRPr lang="es-ES" dirty="0">
              <a:latin typeface="Arial" panose="020B0604020202020204" pitchFamily="34" charset="0"/>
              <a:cs typeface="Arial" panose="020B0604020202020204" pitchFamily="34" charset="0"/>
            </a:endParaRPr>
          </a:p>
          <a:p>
            <a:pPr marL="0" indent="0">
              <a:buNone/>
            </a:pPr>
            <a:endParaRPr lang="es-ES" dirty="0">
              <a:latin typeface="+mj-lt"/>
            </a:endParaRPr>
          </a:p>
        </p:txBody>
      </p:sp>
    </p:spTree>
    <p:extLst>
      <p:ext uri="{BB962C8B-B14F-4D97-AF65-F5344CB8AC3E}">
        <p14:creationId xmlns:p14="http://schemas.microsoft.com/office/powerpoint/2010/main" val="177406171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Objetivos Específicos</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fontAlgn="base"/>
            <a:r>
              <a:rPr lang="es-ES" dirty="0" smtClean="0">
                <a:latin typeface="Arial" panose="020B0604020202020204" pitchFamily="34" charset="0"/>
                <a:cs typeface="Arial" panose="020B0604020202020204" pitchFamily="34" charset="0"/>
              </a:rPr>
              <a:t>Brindar </a:t>
            </a:r>
            <a:r>
              <a:rPr lang="es-ES" dirty="0">
                <a:latin typeface="Arial" panose="020B0604020202020204" pitchFamily="34" charset="0"/>
                <a:cs typeface="Arial" panose="020B0604020202020204" pitchFamily="34" charset="0"/>
              </a:rPr>
              <a:t>servicios de consultoría y asesoramiento jurídicos (</a:t>
            </a:r>
            <a:r>
              <a:rPr lang="es-ES" dirty="0" smtClean="0">
                <a:latin typeface="Arial" panose="020B0604020202020204" pitchFamily="34" charset="0"/>
                <a:cs typeface="Arial" panose="020B0604020202020204" pitchFamily="34" charset="0"/>
              </a:rPr>
              <a:t>mediante </a:t>
            </a:r>
            <a:r>
              <a:rPr lang="es-ES" smtClean="0">
                <a:latin typeface="Arial" panose="020B0604020202020204" pitchFamily="34" charset="0"/>
                <a:cs typeface="Arial" panose="020B0604020202020204" pitchFamily="34" charset="0"/>
              </a:rPr>
              <a:t>el registro de </a:t>
            </a:r>
            <a:r>
              <a:rPr lang="es-ES" dirty="0">
                <a:latin typeface="Arial" panose="020B0604020202020204" pitchFamily="34" charset="0"/>
                <a:cs typeface="Arial" panose="020B0604020202020204" pitchFamily="34" charset="0"/>
              </a:rPr>
              <a:t>opiniones </a:t>
            </a:r>
            <a:r>
              <a:rPr lang="es-ES" smtClean="0">
                <a:latin typeface="Arial" panose="020B0604020202020204" pitchFamily="34" charset="0"/>
                <a:cs typeface="Arial" panose="020B0604020202020204" pitchFamily="34" charset="0"/>
              </a:rPr>
              <a:t>escritas</a:t>
            </a:r>
            <a:r>
              <a:rPr lang="es-ES" smtClean="0">
                <a:latin typeface="Arial" panose="020B0604020202020204" pitchFamily="34" charset="0"/>
                <a:cs typeface="Arial" panose="020B0604020202020204" pitchFamily="34" charset="0"/>
              </a:rPr>
              <a:t>) </a:t>
            </a:r>
            <a:endParaRPr lang="es-ES" dirty="0" smtClean="0">
              <a:latin typeface="Arial" panose="020B0604020202020204" pitchFamily="34" charset="0"/>
              <a:cs typeface="Arial" panose="020B0604020202020204" pitchFamily="34" charset="0"/>
            </a:endParaRPr>
          </a:p>
          <a:p>
            <a:pPr fontAlgn="base"/>
            <a:r>
              <a:rPr lang="es-ES" dirty="0" smtClean="0">
                <a:latin typeface="Arial" panose="020B0604020202020204" pitchFamily="34" charset="0"/>
                <a:cs typeface="Arial" panose="020B0604020202020204" pitchFamily="34" charset="0"/>
              </a:rPr>
              <a:t>Recopila </a:t>
            </a:r>
            <a:r>
              <a:rPr lang="es-ES" dirty="0">
                <a:latin typeface="Arial" panose="020B0604020202020204" pitchFamily="34" charset="0"/>
                <a:cs typeface="Arial" panose="020B0604020202020204" pitchFamily="34" charset="0"/>
              </a:rPr>
              <a:t>y actualiza </a:t>
            </a:r>
            <a:r>
              <a:rPr lang="es-ES" dirty="0" smtClean="0">
                <a:latin typeface="Arial" panose="020B0604020202020204" pitchFamily="34" charset="0"/>
                <a:cs typeface="Arial" panose="020B0604020202020204" pitchFamily="34" charset="0"/>
              </a:rPr>
              <a:t>las notas agregadas internamente, guardándola en la pagina de forma automática y además mostrándola conforme </a:t>
            </a:r>
            <a:r>
              <a:rPr lang="es-ES" dirty="0">
                <a:latin typeface="Arial" panose="020B0604020202020204" pitchFamily="34" charset="0"/>
                <a:cs typeface="Arial" panose="020B0604020202020204" pitchFamily="34" charset="0"/>
              </a:rPr>
              <a:t>se le solicite</a:t>
            </a:r>
            <a:r>
              <a:rPr lang="es-ES" dirty="0" smtClean="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a:p>
            <a:pPr fontAlgn="base"/>
            <a:r>
              <a:rPr lang="es-ES" dirty="0" smtClean="0">
                <a:latin typeface="Arial" panose="020B0604020202020204" pitchFamily="34" charset="0"/>
                <a:cs typeface="Arial" panose="020B0604020202020204" pitchFamily="34" charset="0"/>
              </a:rPr>
              <a:t>Aportar </a:t>
            </a:r>
            <a:r>
              <a:rPr lang="es-ES" dirty="0">
                <a:latin typeface="Arial" panose="020B0604020202020204" pitchFamily="34" charset="0"/>
                <a:cs typeface="Arial" panose="020B0604020202020204" pitchFamily="34" charset="0"/>
              </a:rPr>
              <a:t>al fortalecimiento de los procesos organizativos de las </a:t>
            </a:r>
            <a:r>
              <a:rPr lang="es-ES" dirty="0" smtClean="0">
                <a:latin typeface="Arial" panose="020B0604020202020204" pitchFamily="34" charset="0"/>
                <a:cs typeface="Arial" panose="020B0604020202020204" pitchFamily="34" charset="0"/>
              </a:rPr>
              <a:t>personas demandadas o de los demandantes , facilitando una búsqueda del procedimiento actual y de todos los que ha su vez a presentado</a:t>
            </a:r>
            <a:r>
              <a:rPr lang="es-ES" dirty="0" smtClean="0">
                <a:latin typeface="Arial" panose="020B0604020202020204" pitchFamily="34" charset="0"/>
                <a:cs typeface="Arial" panose="020B0604020202020204" pitchFamily="34" charset="0"/>
              </a:rPr>
              <a:t>.</a:t>
            </a:r>
          </a:p>
          <a:p>
            <a:pPr fontAlgn="base"/>
            <a:r>
              <a:rPr lang="es-ES" dirty="0" smtClean="0">
                <a:latin typeface="Arial" panose="020B0604020202020204" pitchFamily="34" charset="0"/>
                <a:cs typeface="Arial" panose="020B0604020202020204" pitchFamily="34" charset="0"/>
              </a:rPr>
              <a:t>Crear una herramienta que permita acceder a la información jurídica de manera ágil y segura.</a:t>
            </a:r>
            <a:endParaRPr lang="es-ES" dirty="0">
              <a:latin typeface="Arial" panose="020B0604020202020204" pitchFamily="34" charset="0"/>
              <a:cs typeface="Arial" panose="020B0604020202020204" pitchFamily="34" charset="0"/>
            </a:endParaRPr>
          </a:p>
          <a:p>
            <a:pPr marL="0" indent="0" fontAlgn="base">
              <a:buNone/>
            </a:pPr>
            <a:endParaRPr lang="es-ES" dirty="0" smtClean="0">
              <a:latin typeface="Arial" panose="020B0604020202020204" pitchFamily="34" charset="0"/>
              <a:cs typeface="Arial" panose="020B0604020202020204" pitchFamily="34" charset="0"/>
            </a:endParaRPr>
          </a:p>
          <a:p>
            <a:pPr fontAlgn="base"/>
            <a:endParaRPr lang="es-ES" dirty="0" smtClean="0">
              <a:latin typeface="Arial" panose="020B0604020202020204" pitchFamily="34" charset="0"/>
              <a:cs typeface="Arial" panose="020B0604020202020204" pitchFamily="34" charset="0"/>
            </a:endParaRPr>
          </a:p>
          <a:p>
            <a:pPr marL="0" indent="0" fontAlgn="base">
              <a:buNone/>
            </a:pPr>
            <a:endParaRPr lang="es-ES" dirty="0"/>
          </a:p>
          <a:p>
            <a:endParaRPr lang="es-ES" dirty="0"/>
          </a:p>
        </p:txBody>
      </p:sp>
    </p:spTree>
    <p:extLst>
      <p:ext uri="{BB962C8B-B14F-4D97-AF65-F5344CB8AC3E}">
        <p14:creationId xmlns:p14="http://schemas.microsoft.com/office/powerpoint/2010/main" val="176105433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Misión</a:t>
            </a:r>
            <a:r>
              <a:rPr lang="es-ES" dirty="0" smtClean="0"/>
              <a:t> </a:t>
            </a:r>
            <a:endParaRPr lang="es-ES" dirty="0"/>
          </a:p>
        </p:txBody>
      </p:sp>
      <p:sp>
        <p:nvSpPr>
          <p:cNvPr id="3" name="Marcador de contenido 2"/>
          <p:cNvSpPr>
            <a:spLocks noGrp="1"/>
          </p:cNvSpPr>
          <p:nvPr>
            <p:ph idx="1"/>
          </p:nvPr>
        </p:nvSpPr>
        <p:spPr/>
        <p:txBody>
          <a:bodyPr/>
          <a:lstStyle/>
          <a:p>
            <a:r>
              <a:rPr lang="es-ES" dirty="0" smtClean="0">
                <a:latin typeface="Arial" panose="020B0604020202020204" pitchFamily="34" charset="0"/>
                <a:cs typeface="Arial" panose="020B0604020202020204" pitchFamily="34" charset="0"/>
              </a:rPr>
              <a:t>Vigilancia Jurídica Colombiana es </a:t>
            </a:r>
            <a:r>
              <a:rPr lang="es-ES" dirty="0" smtClean="0">
                <a:latin typeface="Arial" panose="020B0604020202020204" pitchFamily="34" charset="0"/>
                <a:cs typeface="Arial" panose="020B0604020202020204" pitchFamily="34" charset="0"/>
              </a:rPr>
              <a:t>una </a:t>
            </a:r>
            <a:r>
              <a:rPr lang="es-ES" dirty="0">
                <a:latin typeface="Arial" panose="020B0604020202020204" pitchFamily="34" charset="0"/>
                <a:cs typeface="Arial" panose="020B0604020202020204" pitchFamily="34" charset="0"/>
              </a:rPr>
              <a:t>a</a:t>
            </a:r>
            <a:r>
              <a:rPr lang="es-ES" dirty="0" smtClean="0">
                <a:latin typeface="Arial" panose="020B0604020202020204" pitchFamily="34" charset="0"/>
                <a:cs typeface="Arial" panose="020B0604020202020204" pitchFamily="34" charset="0"/>
              </a:rPr>
              <a:t>plicación especializada </a:t>
            </a:r>
            <a:r>
              <a:rPr lang="es-ES" dirty="0">
                <a:latin typeface="Arial" panose="020B0604020202020204" pitchFamily="34" charset="0"/>
                <a:cs typeface="Arial" panose="020B0604020202020204" pitchFamily="34" charset="0"/>
              </a:rPr>
              <a:t>en las áreas </a:t>
            </a:r>
            <a:r>
              <a:rPr lang="es-ES" dirty="0" smtClean="0">
                <a:latin typeface="Arial" panose="020B0604020202020204" pitchFamily="34" charset="0"/>
                <a:cs typeface="Arial" panose="020B0604020202020204" pitchFamily="34" charset="0"/>
              </a:rPr>
              <a:t>claves </a:t>
            </a:r>
            <a:r>
              <a:rPr lang="es-ES" dirty="0">
                <a:latin typeface="Arial" panose="020B0604020202020204" pitchFamily="34" charset="0"/>
                <a:cs typeface="Arial" panose="020B0604020202020204" pitchFamily="34" charset="0"/>
              </a:rPr>
              <a:t>del asesoramiento </a:t>
            </a:r>
            <a:r>
              <a:rPr lang="es-ES" dirty="0" smtClean="0">
                <a:latin typeface="Arial" panose="020B0604020202020204" pitchFamily="34" charset="0"/>
                <a:cs typeface="Arial" panose="020B0604020202020204" pitchFamily="34" charset="0"/>
              </a:rPr>
              <a:t>de tramites legales, </a:t>
            </a:r>
            <a:r>
              <a:rPr lang="es-ES" dirty="0">
                <a:latin typeface="Arial" panose="020B0604020202020204" pitchFamily="34" charset="0"/>
                <a:cs typeface="Arial" panose="020B0604020202020204" pitchFamily="34" charset="0"/>
              </a:rPr>
              <a:t>cuyo buque insignia </a:t>
            </a:r>
            <a:r>
              <a:rPr lang="es-ES" dirty="0" smtClean="0">
                <a:latin typeface="Arial" panose="020B0604020202020204" pitchFamily="34" charset="0"/>
                <a:cs typeface="Arial" panose="020B0604020202020204" pitchFamily="34" charset="0"/>
              </a:rPr>
              <a:t>en todo tipo de Derecho ya sea (Laboral, Familiar, Civil, Administrativo, Penal)  que </a:t>
            </a:r>
            <a:r>
              <a:rPr lang="es-ES" dirty="0">
                <a:latin typeface="Arial" panose="020B0604020202020204" pitchFamily="34" charset="0"/>
                <a:cs typeface="Arial" panose="020B0604020202020204" pitchFamily="34" charset="0"/>
              </a:rPr>
              <a:t>busca la excelencia no solo en la calidad </a:t>
            </a:r>
            <a:r>
              <a:rPr lang="es-ES" dirty="0" smtClean="0">
                <a:latin typeface="Arial" panose="020B0604020202020204" pitchFamily="34" charset="0"/>
                <a:cs typeface="Arial" panose="020B0604020202020204" pitchFamily="34" charset="0"/>
              </a:rPr>
              <a:t>Programada del </a:t>
            </a:r>
            <a:r>
              <a:rPr lang="es-ES" dirty="0">
                <a:latin typeface="Arial" panose="020B0604020202020204" pitchFamily="34" charset="0"/>
                <a:cs typeface="Arial" panose="020B0604020202020204" pitchFamily="34" charset="0"/>
              </a:rPr>
              <a:t>trabajo de sus letrados, sino también en el trato al cliente.</a:t>
            </a:r>
          </a:p>
        </p:txBody>
      </p:sp>
    </p:spTree>
    <p:extLst>
      <p:ext uri="{BB962C8B-B14F-4D97-AF65-F5344CB8AC3E}">
        <p14:creationId xmlns:p14="http://schemas.microsoft.com/office/powerpoint/2010/main" val="166852292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latin typeface="Arial" panose="020B0604020202020204" pitchFamily="34" charset="0"/>
                <a:cs typeface="Arial" panose="020B0604020202020204" pitchFamily="34" charset="0"/>
              </a:rPr>
              <a:t>Visión</a:t>
            </a:r>
            <a:endParaRPr lang="es-E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r>
              <a:rPr lang="es-ES" dirty="0" smtClean="0">
                <a:latin typeface="Arial" panose="020B0604020202020204" pitchFamily="34" charset="0"/>
                <a:cs typeface="Arial" panose="020B0604020202020204" pitchFamily="34" charset="0"/>
              </a:rPr>
              <a:t>Vigilancia </a:t>
            </a:r>
            <a:r>
              <a:rPr lang="es-ES" dirty="0">
                <a:latin typeface="Arial" panose="020B0604020202020204" pitchFamily="34" charset="0"/>
                <a:cs typeface="Arial" panose="020B0604020202020204" pitchFamily="34" charset="0"/>
              </a:rPr>
              <a:t>Jurídica </a:t>
            </a:r>
            <a:r>
              <a:rPr lang="es-ES" dirty="0" smtClean="0">
                <a:latin typeface="Arial" panose="020B0604020202020204" pitchFamily="34" charset="0"/>
                <a:cs typeface="Arial" panose="020B0604020202020204" pitchFamily="34" charset="0"/>
              </a:rPr>
              <a:t>Colombiana </a:t>
            </a:r>
            <a:r>
              <a:rPr lang="es-ES" dirty="0">
                <a:latin typeface="Arial" panose="020B0604020202020204" pitchFamily="34" charset="0"/>
                <a:cs typeface="Arial" panose="020B0604020202020204" pitchFamily="34" charset="0"/>
              </a:rPr>
              <a:t>es un </a:t>
            </a:r>
            <a:r>
              <a:rPr lang="es-ES" dirty="0" smtClean="0">
                <a:latin typeface="Arial" panose="020B0604020202020204" pitchFamily="34" charset="0"/>
                <a:cs typeface="Arial" panose="020B0604020202020204" pitchFamily="34" charset="0"/>
              </a:rPr>
              <a:t>software que </a:t>
            </a:r>
            <a:r>
              <a:rPr lang="es-ES" dirty="0">
                <a:latin typeface="Arial" panose="020B0604020202020204" pitchFamily="34" charset="0"/>
                <a:cs typeface="Arial" panose="020B0604020202020204" pitchFamily="34" charset="0"/>
              </a:rPr>
              <a:t>aspira a la excelencia en la prestación de servicios </a:t>
            </a:r>
            <a:r>
              <a:rPr lang="es-ES" dirty="0" smtClean="0">
                <a:latin typeface="Arial" panose="020B0604020202020204" pitchFamily="34" charset="0"/>
                <a:cs typeface="Arial" panose="020B0604020202020204" pitchFamily="34" charset="0"/>
              </a:rPr>
              <a:t>jurídicos gracias </a:t>
            </a:r>
            <a:r>
              <a:rPr lang="es-ES" dirty="0">
                <a:latin typeface="Arial" panose="020B0604020202020204" pitchFamily="34" charset="0"/>
                <a:cs typeface="Arial" panose="020B0604020202020204" pitchFamily="34" charset="0"/>
              </a:rPr>
              <a:t>a </a:t>
            </a:r>
            <a:r>
              <a:rPr lang="es-ES" dirty="0" smtClean="0">
                <a:latin typeface="Arial" panose="020B0604020202020204" pitchFamily="34" charset="0"/>
                <a:cs typeface="Arial" panose="020B0604020202020204" pitchFamily="34" charset="0"/>
              </a:rPr>
              <a:t>una aplicación </a:t>
            </a:r>
            <a:r>
              <a:rPr lang="es-ES" dirty="0">
                <a:latin typeface="Arial" panose="020B0604020202020204" pitchFamily="34" charset="0"/>
                <a:cs typeface="Arial" panose="020B0604020202020204" pitchFamily="34" charset="0"/>
              </a:rPr>
              <a:t>legal de alta calidad. Estamos convencidos de que  solo podemos lograrlo convirtiéndonos en socios estratégicos de nuestros clientes y apostando por la innovación como clave para dar respuesta a los retos del presente con la vista puesta en el futuro.</a:t>
            </a:r>
          </a:p>
        </p:txBody>
      </p:sp>
    </p:spTree>
    <p:extLst>
      <p:ext uri="{BB962C8B-B14F-4D97-AF65-F5344CB8AC3E}">
        <p14:creationId xmlns:p14="http://schemas.microsoft.com/office/powerpoint/2010/main" val="176766691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Línea Del Tiempo </a:t>
            </a:r>
            <a:endParaRPr lang="es-ES"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372884741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12557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484</Words>
  <Application>Microsoft Office PowerPoint</Application>
  <PresentationFormat>Personalizado</PresentationFormat>
  <Paragraphs>36</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Faceta</vt:lpstr>
      <vt:lpstr>Presentación de PowerPoint</vt:lpstr>
      <vt:lpstr>Planteamiento del Problema</vt:lpstr>
      <vt:lpstr>Abstract</vt:lpstr>
      <vt:lpstr>Justificación </vt:lpstr>
      <vt:lpstr>Objetivo General.</vt:lpstr>
      <vt:lpstr>Objetivos Específicos</vt:lpstr>
      <vt:lpstr>Misión </vt:lpstr>
      <vt:lpstr>Visión</vt:lpstr>
      <vt:lpstr>Línea Del Tiempo </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USER</cp:lastModifiedBy>
  <cp:revision>21</cp:revision>
  <dcterms:created xsi:type="dcterms:W3CDTF">2018-12-07T00:45:32Z</dcterms:created>
  <dcterms:modified xsi:type="dcterms:W3CDTF">2018-12-10T03:25:44Z</dcterms:modified>
</cp:coreProperties>
</file>