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222" d="100"/>
          <a:sy n="222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1712893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Cluster</a:t>
            </a:r>
          </a:p>
          <a:p>
            <a:r>
              <a:rPr lang="en-GB" sz="1400" dirty="0" smtClean="0"/>
              <a:t>Dual Core</a:t>
            </a:r>
          </a:p>
          <a:p>
            <a:endParaRPr lang="en-GB" sz="1400" dirty="0"/>
          </a:p>
          <a:p>
            <a:endParaRPr lang="en-GB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48400" y="1712893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EMU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3846493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ABS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3846493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 err="1" smtClean="0"/>
              <a:t>Resbus</a:t>
            </a:r>
            <a:endParaRPr lang="en-GB" dirty="0"/>
          </a:p>
          <a:p>
            <a:r>
              <a:rPr lang="en-GB" dirty="0" smtClean="0"/>
              <a:t>load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1712893"/>
            <a:ext cx="10668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Accelerator</a:t>
            </a:r>
          </a:p>
          <a:p>
            <a:r>
              <a:rPr lang="en-GB" sz="1400" dirty="0" smtClean="0"/>
              <a:t>Pedal</a:t>
            </a:r>
          </a:p>
          <a:p>
            <a:endParaRPr lang="en-GB" sz="1400" dirty="0" smtClean="0"/>
          </a:p>
          <a:p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846493"/>
            <a:ext cx="10668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Radio</a:t>
            </a:r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84493"/>
            <a:ext cx="777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" y="3389293"/>
            <a:ext cx="7772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</p:cNvCxnSpPr>
          <p:nvPr/>
        </p:nvCxnSpPr>
        <p:spPr>
          <a:xfrm flipV="1">
            <a:off x="1447800" y="3084493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2"/>
          </p:cNvCxnSpPr>
          <p:nvPr/>
        </p:nvCxnSpPr>
        <p:spPr>
          <a:xfrm flipV="1">
            <a:off x="4724400" y="2667000"/>
            <a:ext cx="0" cy="417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581400" y="3389293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715000" y="3389293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90800" y="2667000"/>
            <a:ext cx="0" cy="417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895600" y="2667001"/>
            <a:ext cx="0" cy="7222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781800" y="2667001"/>
            <a:ext cx="0" cy="7222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05600" y="5181600"/>
            <a:ext cx="2362200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Simulation Values</a:t>
            </a:r>
          </a:p>
          <a:p>
            <a:endParaRPr lang="en-GB" sz="1200" dirty="0" smtClean="0"/>
          </a:p>
          <a:p>
            <a:pPr marL="342900" indent="-342900">
              <a:buAutoNum type="arabicParenR"/>
            </a:pPr>
            <a:r>
              <a:rPr lang="en-GB" sz="1200" dirty="0" smtClean="0"/>
              <a:t>Processor Load</a:t>
            </a:r>
          </a:p>
          <a:p>
            <a:pPr marL="342900" indent="-342900">
              <a:buAutoNum type="arabicParenR"/>
            </a:pPr>
            <a:r>
              <a:rPr lang="en-GB" sz="1200" dirty="0" smtClean="0"/>
              <a:t>Function Activity</a:t>
            </a:r>
          </a:p>
          <a:p>
            <a:pPr marL="342900" indent="-342900">
              <a:buAutoNum type="arabicParenR"/>
            </a:pPr>
            <a:r>
              <a:rPr lang="en-GB" sz="1200" dirty="0" smtClean="0"/>
              <a:t>Identify Dropped Messages</a:t>
            </a:r>
          </a:p>
          <a:p>
            <a:pPr marL="342900" indent="-342900">
              <a:buAutoNum type="arabicParenR"/>
            </a:pPr>
            <a:r>
              <a:rPr lang="en-GB" sz="1200" dirty="0" smtClean="0"/>
              <a:t>Communication Latency</a:t>
            </a:r>
          </a:p>
          <a:p>
            <a:pPr marL="342900" indent="-342900">
              <a:buAutoNum type="arabicParenR"/>
            </a:pPr>
            <a:endParaRPr lang="en-GB" sz="1200" dirty="0" smtClean="0"/>
          </a:p>
          <a:p>
            <a:pPr marL="342900" indent="-342900">
              <a:buAutoNum type="arabicParenR"/>
            </a:pPr>
            <a:endParaRPr lang="en-GB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324600" y="914400"/>
            <a:ext cx="0" cy="7620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5317554" y="626046"/>
            <a:ext cx="1259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RPM</a:t>
            </a:r>
          </a:p>
          <a:p>
            <a:r>
              <a:rPr lang="en-GB" sz="1100" dirty="0" smtClean="0"/>
              <a:t>Exhaust Temp</a:t>
            </a:r>
          </a:p>
          <a:p>
            <a:r>
              <a:rPr lang="en-GB" sz="1100" dirty="0" smtClean="0"/>
              <a:t>Oil Temp</a:t>
            </a:r>
          </a:p>
          <a:p>
            <a:r>
              <a:rPr lang="en-GB" sz="1100" dirty="0" smtClean="0"/>
              <a:t>Water Temp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400" y="1752600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Security</a:t>
            </a:r>
          </a:p>
          <a:p>
            <a:r>
              <a:rPr lang="en-GB" sz="1400" dirty="0" smtClean="0"/>
              <a:t>Attack</a:t>
            </a:r>
          </a:p>
          <a:p>
            <a:r>
              <a:rPr lang="en-GB" sz="1400" dirty="0" smtClean="0"/>
              <a:t>(maybe NIT)</a:t>
            </a:r>
            <a:endParaRPr lang="en-GB" sz="1400" dirty="0"/>
          </a:p>
          <a:p>
            <a:endParaRPr lang="en-GB" sz="1400" dirty="0" smtClean="0"/>
          </a:p>
        </p:txBody>
      </p:sp>
      <p:cxnSp>
        <p:nvCxnSpPr>
          <p:cNvPr id="37" name="Straight Connector 36"/>
          <p:cNvCxnSpPr>
            <a:endCxn id="36" idx="2"/>
          </p:cNvCxnSpPr>
          <p:nvPr/>
        </p:nvCxnSpPr>
        <p:spPr>
          <a:xfrm flipV="1">
            <a:off x="685800" y="2706707"/>
            <a:ext cx="0" cy="6825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20000" y="28194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</a:rPr>
              <a:t>Low speed CAN</a:t>
            </a:r>
            <a:endParaRPr lang="en-GB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00" y="33528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FF0000"/>
                </a:solidFill>
              </a:rPr>
              <a:t>High speed CAN</a:t>
            </a:r>
            <a:endParaRPr lang="en-GB" sz="1200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153400" y="1905000"/>
            <a:ext cx="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146354" y="1616646"/>
            <a:ext cx="1259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RPM</a:t>
            </a:r>
          </a:p>
          <a:p>
            <a:r>
              <a:rPr lang="en-GB" sz="1100" dirty="0" smtClean="0"/>
              <a:t>Fuel Flow</a:t>
            </a:r>
          </a:p>
          <a:p>
            <a:r>
              <a:rPr lang="en-GB" sz="1100" dirty="0" smtClean="0"/>
              <a:t>Oil Temp</a:t>
            </a:r>
          </a:p>
          <a:p>
            <a:r>
              <a:rPr lang="en-GB" sz="1100" dirty="0" smtClean="0"/>
              <a:t>Water Temp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654439" y="1870561"/>
            <a:ext cx="12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Send every 70ms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239000" y="304800"/>
            <a:ext cx="0" cy="13716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6300713" y="702245"/>
            <a:ext cx="1107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Injection</a:t>
            </a:r>
          </a:p>
          <a:p>
            <a:r>
              <a:rPr lang="en-GB" sz="1100" dirty="0" smtClean="0"/>
              <a:t>Ignition</a:t>
            </a:r>
          </a:p>
          <a:p>
            <a:r>
              <a:rPr lang="en-GB" sz="1100" dirty="0" smtClean="0"/>
              <a:t>Throttle</a:t>
            </a:r>
          </a:p>
          <a:p>
            <a:r>
              <a:rPr lang="en-GB" sz="1100" dirty="0" smtClean="0"/>
              <a:t>Value Control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6900877" y="871524"/>
            <a:ext cx="1107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Runnables</a:t>
            </a:r>
            <a:r>
              <a:rPr lang="en-GB" sz="1100" dirty="0" smtClean="0"/>
              <a:t> once per revolution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6173628" y="4192428"/>
            <a:ext cx="12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Send every 70ms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688723" y="4114800"/>
            <a:ext cx="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5400000" flipV="1">
            <a:off x="5834077" y="3995723"/>
            <a:ext cx="1259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Speed</a:t>
            </a:r>
          </a:p>
          <a:p>
            <a:r>
              <a:rPr lang="en-GB" sz="1100" dirty="0" smtClean="0"/>
              <a:t>ABS is active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4573428" y="4766162"/>
            <a:ext cx="12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Tyres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334000" y="4800600"/>
            <a:ext cx="0" cy="7620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60267" y="2710190"/>
            <a:ext cx="12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Send every 70ms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07467" y="3548390"/>
            <a:ext cx="12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Receive every 1s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971800" y="381000"/>
            <a:ext cx="0" cy="13716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6200000">
            <a:off x="2244238" y="1032362"/>
            <a:ext cx="110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Cluster Display</a:t>
            </a:r>
          </a:p>
        </p:txBody>
      </p:sp>
    </p:spTree>
    <p:extLst>
      <p:ext uri="{BB962C8B-B14F-4D97-AF65-F5344CB8AC3E}">
        <p14:creationId xmlns:p14="http://schemas.microsoft.com/office/powerpoint/2010/main" val="420108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</Words>
  <Application>Microsoft Macintosh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Carey, Mark</dc:creator>
  <cp:lastModifiedBy>Jon McDonald</cp:lastModifiedBy>
  <cp:revision>8</cp:revision>
  <dcterms:created xsi:type="dcterms:W3CDTF">2006-08-16T00:00:00Z</dcterms:created>
  <dcterms:modified xsi:type="dcterms:W3CDTF">2015-04-09T19:00:59Z</dcterms:modified>
</cp:coreProperties>
</file>