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2" r:id="rId5"/>
    <p:sldId id="257" r:id="rId6"/>
    <p:sldId id="260" r:id="rId7"/>
    <p:sldId id="279" r:id="rId8"/>
    <p:sldId id="269" r:id="rId9"/>
    <p:sldId id="280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A5B44-C7A3-408B-AD0B-698BEA515607}" v="1228" dt="2022-05-04T17:17:57.376"/>
    <p1510:client id="{A3A69B22-E156-44CF-861F-76296BD35AA0}" v="38" dt="2022-05-04T15:20:07.110"/>
    <p1510:client id="{F1F2F03B-C668-4877-8FCD-BA9E7577A47B}" v="281" dt="2022-05-04T20:07:56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1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odwin, Noel" userId="S::goodwinn@spu.edu::f2e0ef7e-bf84-4076-9b60-601d79ee603f" providerId="AD" clId="Web-{DB83C2BC-C421-4DDF-BA01-9797E96DC515}"/>
    <pc:docChg chg="modSld">
      <pc:chgData name="Goodwin, Noel" userId="S::goodwinn@spu.edu::f2e0ef7e-bf84-4076-9b60-601d79ee603f" providerId="AD" clId="Web-{DB83C2BC-C421-4DDF-BA01-9797E96DC515}" dt="2022-04-27T05:59:58.320" v="53" actId="14100"/>
      <pc:docMkLst>
        <pc:docMk/>
      </pc:docMkLst>
      <pc:sldChg chg="addSp modSp">
        <pc:chgData name="Goodwin, Noel" userId="S::goodwinn@spu.edu::f2e0ef7e-bf84-4076-9b60-601d79ee603f" providerId="AD" clId="Web-{DB83C2BC-C421-4DDF-BA01-9797E96DC515}" dt="2022-04-27T05:59:58.320" v="53" actId="14100"/>
        <pc:sldMkLst>
          <pc:docMk/>
          <pc:sldMk cId="3312253644" sldId="263"/>
        </pc:sldMkLst>
        <pc:spChg chg="add mod">
          <ac:chgData name="Goodwin, Noel" userId="S::goodwinn@spu.edu::f2e0ef7e-bf84-4076-9b60-601d79ee603f" providerId="AD" clId="Web-{DB83C2BC-C421-4DDF-BA01-9797E96DC515}" dt="2022-04-27T05:59:58.320" v="53" actId="14100"/>
          <ac:spMkLst>
            <pc:docMk/>
            <pc:sldMk cId="3312253644" sldId="263"/>
            <ac:spMk id="3" creationId="{06CDF7A1-FF95-59BE-B1F6-5E899BEFCF2A}"/>
          </ac:spMkLst>
        </pc:spChg>
      </pc:sldChg>
      <pc:sldChg chg="modSp">
        <pc:chgData name="Goodwin, Noel" userId="S::goodwinn@spu.edu::f2e0ef7e-bf84-4076-9b60-601d79ee603f" providerId="AD" clId="Web-{DB83C2BC-C421-4DDF-BA01-9797E96DC515}" dt="2022-04-27T05:58:18.946" v="42" actId="1076"/>
        <pc:sldMkLst>
          <pc:docMk/>
          <pc:sldMk cId="1208391281" sldId="267"/>
        </pc:sldMkLst>
        <pc:spChg chg="mod">
          <ac:chgData name="Goodwin, Noel" userId="S::goodwinn@spu.edu::f2e0ef7e-bf84-4076-9b60-601d79ee603f" providerId="AD" clId="Web-{DB83C2BC-C421-4DDF-BA01-9797E96DC515}" dt="2022-04-27T05:58:15.070" v="41" actId="1076"/>
          <ac:spMkLst>
            <pc:docMk/>
            <pc:sldMk cId="1208391281" sldId="267"/>
            <ac:spMk id="2" creationId="{645E9CF8-2A17-8F04-C671-A816B0C03270}"/>
          </ac:spMkLst>
        </pc:spChg>
        <pc:spChg chg="mod">
          <ac:chgData name="Goodwin, Noel" userId="S::goodwinn@spu.edu::f2e0ef7e-bf84-4076-9b60-601d79ee603f" providerId="AD" clId="Web-{DB83C2BC-C421-4DDF-BA01-9797E96DC515}" dt="2022-04-27T05:58:12.070" v="40" actId="20577"/>
          <ac:spMkLst>
            <pc:docMk/>
            <pc:sldMk cId="1208391281" sldId="267"/>
            <ac:spMk id="6" creationId="{7470DB85-5DE1-7778-1846-668B64F49819}"/>
          </ac:spMkLst>
        </pc:spChg>
        <pc:spChg chg="mod">
          <ac:chgData name="Goodwin, Noel" userId="S::goodwinn@spu.edu::f2e0ef7e-bf84-4076-9b60-601d79ee603f" providerId="AD" clId="Web-{DB83C2BC-C421-4DDF-BA01-9797E96DC515}" dt="2022-04-27T05:58:18.946" v="42" actId="1076"/>
          <ac:spMkLst>
            <pc:docMk/>
            <pc:sldMk cId="1208391281" sldId="267"/>
            <ac:spMk id="10" creationId="{E7D206A5-5510-9A1A-0AA0-A6C2A74FE2E6}"/>
          </ac:spMkLst>
        </pc:spChg>
      </pc:sldChg>
    </pc:docChg>
  </pc:docChgLst>
  <pc:docChgLst>
    <pc:chgData name="Abigail" userId="bb0a56e6-e105-45ff-b608-6a2d8bacdfa1" providerId="ADAL" clId="{F1F2F03B-C668-4877-8FCD-BA9E7577A47B}"/>
    <pc:docChg chg="undo custSel addSld delSld modSld sldOrd">
      <pc:chgData name="Abigail" userId="bb0a56e6-e105-45ff-b608-6a2d8bacdfa1" providerId="ADAL" clId="{F1F2F03B-C668-4877-8FCD-BA9E7577A47B}" dt="2022-05-04T20:07:56.762" v="1378" actId="20577"/>
      <pc:docMkLst>
        <pc:docMk/>
      </pc:docMkLst>
      <pc:sldChg chg="addSp delSp modSp mod">
        <pc:chgData name="Abigail" userId="bb0a56e6-e105-45ff-b608-6a2d8bacdfa1" providerId="ADAL" clId="{F1F2F03B-C668-4877-8FCD-BA9E7577A47B}" dt="2022-05-04T15:22:55.041" v="86" actId="26606"/>
        <pc:sldMkLst>
          <pc:docMk/>
          <pc:sldMk cId="182098861" sldId="257"/>
        </pc:sldMkLst>
        <pc:spChg chg="mod">
          <ac:chgData name="Abigail" userId="bb0a56e6-e105-45ff-b608-6a2d8bacdfa1" providerId="ADAL" clId="{F1F2F03B-C668-4877-8FCD-BA9E7577A47B}" dt="2022-05-04T15:22:55.041" v="86" actId="26606"/>
          <ac:spMkLst>
            <pc:docMk/>
            <pc:sldMk cId="182098861" sldId="257"/>
            <ac:spMk id="2" creationId="{DEAACE94-3FB9-A5DD-27AC-81BDC84CC725}"/>
          </ac:spMkLst>
        </pc:spChg>
        <pc:spChg chg="add del">
          <ac:chgData name="Abigail" userId="bb0a56e6-e105-45ff-b608-6a2d8bacdfa1" providerId="ADAL" clId="{F1F2F03B-C668-4877-8FCD-BA9E7577A47B}" dt="2022-05-04T15:22:55.041" v="86" actId="26606"/>
          <ac:spMkLst>
            <pc:docMk/>
            <pc:sldMk cId="182098861" sldId="257"/>
            <ac:spMk id="9" creationId="{46C2E80F-49A6-4372-B103-219D417A55ED}"/>
          </ac:spMkLst>
        </pc:spChg>
        <pc:spChg chg="add del">
          <ac:chgData name="Abigail" userId="bb0a56e6-e105-45ff-b608-6a2d8bacdfa1" providerId="ADAL" clId="{F1F2F03B-C668-4877-8FCD-BA9E7577A47B}" dt="2022-05-04T15:22:55.041" v="86" actId="26606"/>
          <ac:spMkLst>
            <pc:docMk/>
            <pc:sldMk cId="182098861" sldId="257"/>
            <ac:spMk id="14" creationId="{DC8C3900-B8A1-4965-88E6-CBCBFE067207}"/>
          </ac:spMkLst>
        </pc:spChg>
        <pc:graphicFrameChg chg="mod modGraphic">
          <ac:chgData name="Abigail" userId="bb0a56e6-e105-45ff-b608-6a2d8bacdfa1" providerId="ADAL" clId="{F1F2F03B-C668-4877-8FCD-BA9E7577A47B}" dt="2022-05-04T15:22:55.041" v="86" actId="26606"/>
          <ac:graphicFrameMkLst>
            <pc:docMk/>
            <pc:sldMk cId="182098861" sldId="257"/>
            <ac:graphicFrameMk id="5" creationId="{053EF5EC-4204-29D9-AF63-E007C5C5DF01}"/>
          </ac:graphicFrameMkLst>
        </pc:graphicFrameChg>
      </pc:sldChg>
      <pc:sldChg chg="del">
        <pc:chgData name="Abigail" userId="bb0a56e6-e105-45ff-b608-6a2d8bacdfa1" providerId="ADAL" clId="{F1F2F03B-C668-4877-8FCD-BA9E7577A47B}" dt="2022-05-04T15:37:28.410" v="511" actId="47"/>
        <pc:sldMkLst>
          <pc:docMk/>
          <pc:sldMk cId="962614219" sldId="261"/>
        </pc:sldMkLst>
      </pc:sldChg>
      <pc:sldChg chg="ord">
        <pc:chgData name="Abigail" userId="bb0a56e6-e105-45ff-b608-6a2d8bacdfa1" providerId="ADAL" clId="{F1F2F03B-C668-4877-8FCD-BA9E7577A47B}" dt="2022-05-04T19:53:43.557" v="769"/>
        <pc:sldMkLst>
          <pc:docMk/>
          <pc:sldMk cId="2580172378" sldId="262"/>
        </pc:sldMkLst>
      </pc:sldChg>
      <pc:sldChg chg="del">
        <pc:chgData name="Abigail" userId="bb0a56e6-e105-45ff-b608-6a2d8bacdfa1" providerId="ADAL" clId="{F1F2F03B-C668-4877-8FCD-BA9E7577A47B}" dt="2022-05-04T15:37:17.865" v="508" actId="47"/>
        <pc:sldMkLst>
          <pc:docMk/>
          <pc:sldMk cId="435801496" sldId="266"/>
        </pc:sldMkLst>
      </pc:sldChg>
      <pc:sldChg chg="del">
        <pc:chgData name="Abigail" userId="bb0a56e6-e105-45ff-b608-6a2d8bacdfa1" providerId="ADAL" clId="{F1F2F03B-C668-4877-8FCD-BA9E7577A47B}" dt="2022-05-04T15:37:20.071" v="509" actId="47"/>
        <pc:sldMkLst>
          <pc:docMk/>
          <pc:sldMk cId="1208391281" sldId="267"/>
        </pc:sldMkLst>
      </pc:sldChg>
      <pc:sldChg chg="del">
        <pc:chgData name="Abigail" userId="bb0a56e6-e105-45ff-b608-6a2d8bacdfa1" providerId="ADAL" clId="{F1F2F03B-C668-4877-8FCD-BA9E7577A47B}" dt="2022-05-04T15:37:16.299" v="507" actId="47"/>
        <pc:sldMkLst>
          <pc:docMk/>
          <pc:sldMk cId="3932637442" sldId="268"/>
        </pc:sldMkLst>
      </pc:sldChg>
      <pc:sldChg chg="addSp delSp modSp mod ord delDesignElem chgLayout">
        <pc:chgData name="Abigail" userId="bb0a56e6-e105-45ff-b608-6a2d8bacdfa1" providerId="ADAL" clId="{F1F2F03B-C668-4877-8FCD-BA9E7577A47B}" dt="2022-05-04T20:06:23.480" v="1268" actId="20577"/>
        <pc:sldMkLst>
          <pc:docMk/>
          <pc:sldMk cId="1061145509" sldId="269"/>
        </pc:sldMkLst>
        <pc:spChg chg="mod ord">
          <ac:chgData name="Abigail" userId="bb0a56e6-e105-45ff-b608-6a2d8bacdfa1" providerId="ADAL" clId="{F1F2F03B-C668-4877-8FCD-BA9E7577A47B}" dt="2022-05-04T16:31:36.923" v="647" actId="26606"/>
          <ac:spMkLst>
            <pc:docMk/>
            <pc:sldMk cId="1061145509" sldId="269"/>
            <ac:spMk id="2" creationId="{DEAACE94-3FB9-A5DD-27AC-81BDC84CC725}"/>
          </ac:spMkLst>
        </pc:spChg>
        <pc:spChg chg="add mod ord">
          <ac:chgData name="Abigail" userId="bb0a56e6-e105-45ff-b608-6a2d8bacdfa1" providerId="ADAL" clId="{F1F2F03B-C668-4877-8FCD-BA9E7577A47B}" dt="2022-05-04T20:06:23.480" v="1268" actId="20577"/>
          <ac:spMkLst>
            <pc:docMk/>
            <pc:sldMk cId="1061145509" sldId="269"/>
            <ac:spMk id="3" creationId="{C8D7A4D5-7C74-07D3-CAB9-24E52A03C557}"/>
          </ac:spMkLst>
        </pc:spChg>
        <pc:spChg chg="del">
          <ac:chgData name="Abigail" userId="bb0a56e6-e105-45ff-b608-6a2d8bacdfa1" providerId="ADAL" clId="{F1F2F03B-C668-4877-8FCD-BA9E7577A47B}" dt="2022-05-04T16:31:24.565" v="645" actId="478"/>
          <ac:spMkLst>
            <pc:docMk/>
            <pc:sldMk cId="1061145509" sldId="269"/>
            <ac:spMk id="10" creationId="{28054B2C-9B7C-77F4-0EB9-24CF1D503825}"/>
          </ac:spMkLst>
        </pc:spChg>
        <pc:spChg chg="mod">
          <ac:chgData name="Abigail" userId="bb0a56e6-e105-45ff-b608-6a2d8bacdfa1" providerId="ADAL" clId="{F1F2F03B-C668-4877-8FCD-BA9E7577A47B}" dt="2022-05-04T15:36:59.098" v="506" actId="1076"/>
          <ac:spMkLst>
            <pc:docMk/>
            <pc:sldMk cId="1061145509" sldId="269"/>
            <ac:spMk id="13" creationId="{46F3BFC7-68DF-D491-68D7-2C761B819BE8}"/>
          </ac:spMkLst>
        </pc:spChg>
        <pc:spChg chg="add">
          <ac:chgData name="Abigail" userId="bb0a56e6-e105-45ff-b608-6a2d8bacdfa1" providerId="ADAL" clId="{F1F2F03B-C668-4877-8FCD-BA9E7577A47B}" dt="2022-05-04T16:31:36.923" v="647" actId="26606"/>
          <ac:spMkLst>
            <pc:docMk/>
            <pc:sldMk cId="1061145509" sldId="269"/>
            <ac:spMk id="16" creationId="{DB17E863-922E-4C26-BD64-E8FD41D28661}"/>
          </ac:spMkLst>
        </pc:spChg>
        <pc:spChg chg="add">
          <ac:chgData name="Abigail" userId="bb0a56e6-e105-45ff-b608-6a2d8bacdfa1" providerId="ADAL" clId="{F1F2F03B-C668-4877-8FCD-BA9E7577A47B}" dt="2022-05-04T16:31:36.923" v="647" actId="26606"/>
          <ac:spMkLst>
            <pc:docMk/>
            <pc:sldMk cId="1061145509" sldId="269"/>
            <ac:spMk id="18" creationId="{100EDD19-6802-4EC3-95CE-CFFAB042CFD6}"/>
          </ac:spMkLst>
        </pc:spChg>
        <pc:spChg chg="del">
          <ac:chgData name="Abigail" userId="bb0a56e6-e105-45ff-b608-6a2d8bacdfa1" providerId="ADAL" clId="{F1F2F03B-C668-4877-8FCD-BA9E7577A47B}" dt="2022-05-04T16:31:30.669" v="646" actId="700"/>
          <ac:spMkLst>
            <pc:docMk/>
            <pc:sldMk cId="1061145509" sldId="269"/>
            <ac:spMk id="29" creationId="{2EB492CD-616E-47F8-933B-5E2D952A0593}"/>
          </ac:spMkLst>
        </pc:spChg>
        <pc:spChg chg="del">
          <ac:chgData name="Abigail" userId="bb0a56e6-e105-45ff-b608-6a2d8bacdfa1" providerId="ADAL" clId="{F1F2F03B-C668-4877-8FCD-BA9E7577A47B}" dt="2022-05-04T16:31:30.669" v="646" actId="700"/>
          <ac:spMkLst>
            <pc:docMk/>
            <pc:sldMk cId="1061145509" sldId="269"/>
            <ac:spMk id="31" creationId="{59383CF9-23B5-4335-9B21-1791C4CF1C75}"/>
          </ac:spMkLst>
        </pc:spChg>
        <pc:spChg chg="del">
          <ac:chgData name="Abigail" userId="bb0a56e6-e105-45ff-b608-6a2d8bacdfa1" providerId="ADAL" clId="{F1F2F03B-C668-4877-8FCD-BA9E7577A47B}" dt="2022-05-04T16:31:30.669" v="646" actId="700"/>
          <ac:spMkLst>
            <pc:docMk/>
            <pc:sldMk cId="1061145509" sldId="269"/>
            <ac:spMk id="33" creationId="{0007FE00-9498-4706-B255-6437B0252C02}"/>
          </ac:spMkLst>
        </pc:spChg>
        <pc:picChg chg="del">
          <ac:chgData name="Abigail" userId="bb0a56e6-e105-45ff-b608-6a2d8bacdfa1" providerId="ADAL" clId="{F1F2F03B-C668-4877-8FCD-BA9E7577A47B}" dt="2022-05-04T16:31:17.331" v="644" actId="478"/>
          <ac:picMkLst>
            <pc:docMk/>
            <pc:sldMk cId="1061145509" sldId="269"/>
            <ac:picMk id="15" creationId="{A23A470D-28CA-E77A-10A8-6EDD86955F2C}"/>
          </ac:picMkLst>
        </pc:picChg>
      </pc:sldChg>
      <pc:sldChg chg="del">
        <pc:chgData name="Abigail" userId="bb0a56e6-e105-45ff-b608-6a2d8bacdfa1" providerId="ADAL" clId="{F1F2F03B-C668-4877-8FCD-BA9E7577A47B}" dt="2022-05-04T15:37:23.017" v="510" actId="47"/>
        <pc:sldMkLst>
          <pc:docMk/>
          <pc:sldMk cId="3738307888" sldId="277"/>
        </pc:sldMkLst>
      </pc:sldChg>
      <pc:sldChg chg="addSp delSp modSp add mod ord setBg delDesignElem">
        <pc:chgData name="Abigail" userId="bb0a56e6-e105-45ff-b608-6a2d8bacdfa1" providerId="ADAL" clId="{F1F2F03B-C668-4877-8FCD-BA9E7577A47B}" dt="2022-05-04T20:07:56.762" v="1378" actId="20577"/>
        <pc:sldMkLst>
          <pc:docMk/>
          <pc:sldMk cId="1290768314" sldId="278"/>
        </pc:sldMkLst>
        <pc:spChg chg="mod">
          <ac:chgData name="Abigail" userId="bb0a56e6-e105-45ff-b608-6a2d8bacdfa1" providerId="ADAL" clId="{F1F2F03B-C668-4877-8FCD-BA9E7577A47B}" dt="2022-05-04T15:22:24.619" v="83" actId="20577"/>
          <ac:spMkLst>
            <pc:docMk/>
            <pc:sldMk cId="1290768314" sldId="278"/>
            <ac:spMk id="2" creationId="{DEAACE94-3FB9-A5DD-27AC-81BDC84CC725}"/>
          </ac:spMkLst>
        </pc:spChg>
        <pc:spChg chg="del">
          <ac:chgData name="Abigail" userId="bb0a56e6-e105-45ff-b608-6a2d8bacdfa1" providerId="ADAL" clId="{F1F2F03B-C668-4877-8FCD-BA9E7577A47B}" dt="2022-05-04T15:20:50.530" v="1"/>
          <ac:spMkLst>
            <pc:docMk/>
            <pc:sldMk cId="1290768314" sldId="278"/>
            <ac:spMk id="9" creationId="{46C2E80F-49A6-4372-B103-219D417A55ED}"/>
          </ac:spMkLst>
        </pc:spChg>
        <pc:spChg chg="add">
          <ac:chgData name="Abigail" userId="bb0a56e6-e105-45ff-b608-6a2d8bacdfa1" providerId="ADAL" clId="{F1F2F03B-C668-4877-8FCD-BA9E7577A47B}" dt="2022-05-04T15:22:17.983" v="82" actId="26606"/>
          <ac:spMkLst>
            <pc:docMk/>
            <pc:sldMk cId="1290768314" sldId="278"/>
            <ac:spMk id="10" creationId="{DC8C3900-B8A1-4965-88E6-CBCBFE067207}"/>
          </ac:spMkLst>
        </pc:spChg>
        <pc:graphicFrameChg chg="mod modGraphic">
          <ac:chgData name="Abigail" userId="bb0a56e6-e105-45ff-b608-6a2d8bacdfa1" providerId="ADAL" clId="{F1F2F03B-C668-4877-8FCD-BA9E7577A47B}" dt="2022-05-04T20:07:56.762" v="1378" actId="20577"/>
          <ac:graphicFrameMkLst>
            <pc:docMk/>
            <pc:sldMk cId="1290768314" sldId="278"/>
            <ac:graphicFrameMk id="5" creationId="{053EF5EC-4204-29D9-AF63-E007C5C5DF01}"/>
          </ac:graphicFrameMkLst>
        </pc:graphicFrameChg>
      </pc:sldChg>
      <pc:sldChg chg="addSp delSp add del setBg delDesignElem">
        <pc:chgData name="Abigail" userId="bb0a56e6-e105-45ff-b608-6a2d8bacdfa1" providerId="ADAL" clId="{F1F2F03B-C668-4877-8FCD-BA9E7577A47B}" dt="2022-05-04T15:26:32.126" v="92"/>
        <pc:sldMkLst>
          <pc:docMk/>
          <pc:sldMk cId="561644898" sldId="279"/>
        </pc:sldMkLst>
        <pc:spChg chg="add del">
          <ac:chgData name="Abigail" userId="bb0a56e6-e105-45ff-b608-6a2d8bacdfa1" providerId="ADAL" clId="{F1F2F03B-C668-4877-8FCD-BA9E7577A47B}" dt="2022-05-04T15:26:32.126" v="92"/>
          <ac:spMkLst>
            <pc:docMk/>
            <pc:sldMk cId="561644898" sldId="279"/>
            <ac:spMk id="28" creationId="{907EF6B7-1338-4443-8C46-6A318D952DFD}"/>
          </ac:spMkLst>
        </pc:spChg>
        <pc:spChg chg="add del">
          <ac:chgData name="Abigail" userId="bb0a56e6-e105-45ff-b608-6a2d8bacdfa1" providerId="ADAL" clId="{F1F2F03B-C668-4877-8FCD-BA9E7577A47B}" dt="2022-05-04T15:26:32.126" v="92"/>
          <ac:spMkLst>
            <pc:docMk/>
            <pc:sldMk cId="561644898" sldId="279"/>
            <ac:spMk id="30" creationId="{DAAE4CDD-124C-4DCF-9584-B6033B545DD5}"/>
          </ac:spMkLst>
        </pc:spChg>
        <pc:spChg chg="add del">
          <ac:chgData name="Abigail" userId="bb0a56e6-e105-45ff-b608-6a2d8bacdfa1" providerId="ADAL" clId="{F1F2F03B-C668-4877-8FCD-BA9E7577A47B}" dt="2022-05-04T15:26:32.126" v="92"/>
          <ac:spMkLst>
            <pc:docMk/>
            <pc:sldMk cId="561644898" sldId="279"/>
            <ac:spMk id="32" creationId="{081E4A58-353D-44AE-B2FC-2A74E2E400F7}"/>
          </ac:spMkLst>
        </pc:spChg>
      </pc:sldChg>
      <pc:sldChg chg="addSp delSp modSp add mod setBg delDesignElem">
        <pc:chgData name="Abigail" userId="bb0a56e6-e105-45ff-b608-6a2d8bacdfa1" providerId="ADAL" clId="{F1F2F03B-C668-4877-8FCD-BA9E7577A47B}" dt="2022-05-04T15:36:20.887" v="503" actId="20577"/>
        <pc:sldMkLst>
          <pc:docMk/>
          <pc:sldMk cId="1917779903" sldId="279"/>
        </pc:sldMkLst>
        <pc:spChg chg="mod">
          <ac:chgData name="Abigail" userId="bb0a56e6-e105-45ff-b608-6a2d8bacdfa1" providerId="ADAL" clId="{F1F2F03B-C668-4877-8FCD-BA9E7577A47B}" dt="2022-05-04T15:35:00.460" v="398" actId="20577"/>
          <ac:spMkLst>
            <pc:docMk/>
            <pc:sldMk cId="1917779903" sldId="279"/>
            <ac:spMk id="2" creationId="{41622B39-46AF-92B0-2D08-B85EA0F2F4EC}"/>
          </ac:spMkLst>
        </pc:spChg>
        <pc:spChg chg="mod">
          <ac:chgData name="Abigail" userId="bb0a56e6-e105-45ff-b608-6a2d8bacdfa1" providerId="ADAL" clId="{F1F2F03B-C668-4877-8FCD-BA9E7577A47B}" dt="2022-05-04T15:36:20.887" v="503" actId="20577"/>
          <ac:spMkLst>
            <pc:docMk/>
            <pc:sldMk cId="1917779903" sldId="279"/>
            <ac:spMk id="3" creationId="{C4DA4CC9-BB66-7EC8-1255-D35CBBD1C449}"/>
          </ac:spMkLst>
        </pc:spChg>
        <pc:spChg chg="add del">
          <ac:chgData name="Abigail" userId="bb0a56e6-e105-45ff-b608-6a2d8bacdfa1" providerId="ADAL" clId="{F1F2F03B-C668-4877-8FCD-BA9E7577A47B}" dt="2022-05-04T15:34:54.896" v="391" actId="26606"/>
          <ac:spMkLst>
            <pc:docMk/>
            <pc:sldMk cId="1917779903" sldId="279"/>
            <ac:spMk id="8" creationId="{907EF6B7-1338-4443-8C46-6A318D952DFD}"/>
          </ac:spMkLst>
        </pc:spChg>
        <pc:spChg chg="add del">
          <ac:chgData name="Abigail" userId="bb0a56e6-e105-45ff-b608-6a2d8bacdfa1" providerId="ADAL" clId="{F1F2F03B-C668-4877-8FCD-BA9E7577A47B}" dt="2022-05-04T15:34:54.896" v="391" actId="26606"/>
          <ac:spMkLst>
            <pc:docMk/>
            <pc:sldMk cId="1917779903" sldId="279"/>
            <ac:spMk id="10" creationId="{DAAE4CDD-124C-4DCF-9584-B6033B545DD5}"/>
          </ac:spMkLst>
        </pc:spChg>
        <pc:spChg chg="add del">
          <ac:chgData name="Abigail" userId="bb0a56e6-e105-45ff-b608-6a2d8bacdfa1" providerId="ADAL" clId="{F1F2F03B-C668-4877-8FCD-BA9E7577A47B}" dt="2022-05-04T15:34:54.896" v="391" actId="26606"/>
          <ac:spMkLst>
            <pc:docMk/>
            <pc:sldMk cId="1917779903" sldId="279"/>
            <ac:spMk id="12" creationId="{081E4A58-353D-44AE-B2FC-2A74E2E400F7}"/>
          </ac:spMkLst>
        </pc:spChg>
        <pc:spChg chg="add">
          <ac:chgData name="Abigail" userId="bb0a56e6-e105-45ff-b608-6a2d8bacdfa1" providerId="ADAL" clId="{F1F2F03B-C668-4877-8FCD-BA9E7577A47B}" dt="2022-05-04T15:34:54.896" v="391" actId="26606"/>
          <ac:spMkLst>
            <pc:docMk/>
            <pc:sldMk cId="1917779903" sldId="279"/>
            <ac:spMk id="17" creationId="{7025EFD5-738C-41B9-87FE-0C00E211BD8B}"/>
          </ac:spMkLst>
        </pc:spChg>
        <pc:spChg chg="add">
          <ac:chgData name="Abigail" userId="bb0a56e6-e105-45ff-b608-6a2d8bacdfa1" providerId="ADAL" clId="{F1F2F03B-C668-4877-8FCD-BA9E7577A47B}" dt="2022-05-04T15:34:54.896" v="391" actId="26606"/>
          <ac:spMkLst>
            <pc:docMk/>
            <pc:sldMk cId="1917779903" sldId="279"/>
            <ac:spMk id="19" creationId="{835EF3DD-7D43-4A27-8967-A92FD8CC9365}"/>
          </ac:spMkLst>
        </pc:spChg>
        <pc:spChg chg="del">
          <ac:chgData name="Abigail" userId="bb0a56e6-e105-45ff-b608-6a2d8bacdfa1" providerId="ADAL" clId="{F1F2F03B-C668-4877-8FCD-BA9E7577A47B}" dt="2022-05-04T15:26:37.299" v="94"/>
          <ac:spMkLst>
            <pc:docMk/>
            <pc:sldMk cId="1917779903" sldId="279"/>
            <ac:spMk id="28" creationId="{907EF6B7-1338-4443-8C46-6A318D952DFD}"/>
          </ac:spMkLst>
        </pc:spChg>
        <pc:spChg chg="del">
          <ac:chgData name="Abigail" userId="bb0a56e6-e105-45ff-b608-6a2d8bacdfa1" providerId="ADAL" clId="{F1F2F03B-C668-4877-8FCD-BA9E7577A47B}" dt="2022-05-04T15:26:37.299" v="94"/>
          <ac:spMkLst>
            <pc:docMk/>
            <pc:sldMk cId="1917779903" sldId="279"/>
            <ac:spMk id="30" creationId="{DAAE4CDD-124C-4DCF-9584-B6033B545DD5}"/>
          </ac:spMkLst>
        </pc:spChg>
        <pc:spChg chg="del">
          <ac:chgData name="Abigail" userId="bb0a56e6-e105-45ff-b608-6a2d8bacdfa1" providerId="ADAL" clId="{F1F2F03B-C668-4877-8FCD-BA9E7577A47B}" dt="2022-05-04T15:26:37.299" v="94"/>
          <ac:spMkLst>
            <pc:docMk/>
            <pc:sldMk cId="1917779903" sldId="279"/>
            <ac:spMk id="32" creationId="{081E4A58-353D-44AE-B2FC-2A74E2E400F7}"/>
          </ac:spMkLst>
        </pc:spChg>
        <pc:picChg chg="add mod ord">
          <ac:chgData name="Abigail" userId="bb0a56e6-e105-45ff-b608-6a2d8bacdfa1" providerId="ADAL" clId="{F1F2F03B-C668-4877-8FCD-BA9E7577A47B}" dt="2022-05-04T15:35:09.320" v="400" actId="1076"/>
          <ac:picMkLst>
            <pc:docMk/>
            <pc:sldMk cId="1917779903" sldId="279"/>
            <ac:picMk id="5" creationId="{1F86B03C-36AC-7CCE-7EA6-7990CAC84F1E}"/>
          </ac:picMkLst>
        </pc:picChg>
      </pc:sldChg>
      <pc:sldChg chg="addSp delSp modSp mod">
        <pc:chgData name="Abigail" userId="bb0a56e6-e105-45ff-b608-6a2d8bacdfa1" providerId="ADAL" clId="{F1F2F03B-C668-4877-8FCD-BA9E7577A47B}" dt="2022-05-04T20:05:43.446" v="1256" actId="1076"/>
        <pc:sldMkLst>
          <pc:docMk/>
          <pc:sldMk cId="2343680691" sldId="280"/>
        </pc:sldMkLst>
        <pc:spChg chg="add del mod">
          <ac:chgData name="Abigail" userId="bb0a56e6-e105-45ff-b608-6a2d8bacdfa1" providerId="ADAL" clId="{F1F2F03B-C668-4877-8FCD-BA9E7577A47B}" dt="2022-05-04T20:05:43.446" v="1256" actId="1076"/>
          <ac:spMkLst>
            <pc:docMk/>
            <pc:sldMk cId="2343680691" sldId="280"/>
            <ac:spMk id="9" creationId="{BF518802-4BB2-1597-E9CA-6F1AFC0114F8}"/>
          </ac:spMkLst>
        </pc:spChg>
        <pc:picChg chg="mod">
          <ac:chgData name="Abigail" userId="bb0a56e6-e105-45ff-b608-6a2d8bacdfa1" providerId="ADAL" clId="{F1F2F03B-C668-4877-8FCD-BA9E7577A47B}" dt="2022-05-04T20:03:10.109" v="1211" actId="1076"/>
          <ac:picMkLst>
            <pc:docMk/>
            <pc:sldMk cId="2343680691" sldId="280"/>
            <ac:picMk id="4" creationId="{EFD67F8F-81B7-446C-5013-DD64AADF13C7}"/>
          </ac:picMkLst>
        </pc:picChg>
      </pc:sldChg>
    </pc:docChg>
  </pc:docChgLst>
  <pc:docChgLst>
    <pc:chgData name="Joppa, Abigail" userId="S::joppaa@spu.edu::bb0a56e6-e105-45ff-b608-6a2d8bacdfa1" providerId="AD" clId="Web-{E859E053-B5C4-4729-B6A2-3C56361DC3E3}"/>
    <pc:docChg chg="modSld">
      <pc:chgData name="Joppa, Abigail" userId="S::joppaa@spu.edu::bb0a56e6-e105-45ff-b608-6a2d8bacdfa1" providerId="AD" clId="Web-{E859E053-B5C4-4729-B6A2-3C56361DC3E3}" dt="2022-04-26T02:49:31.961" v="168"/>
      <pc:docMkLst>
        <pc:docMk/>
      </pc:docMkLst>
      <pc:sldChg chg="modSp">
        <pc:chgData name="Joppa, Abigail" userId="S::joppaa@spu.edu::bb0a56e6-e105-45ff-b608-6a2d8bacdfa1" providerId="AD" clId="Web-{E859E053-B5C4-4729-B6A2-3C56361DC3E3}" dt="2022-04-26T02:46:53.165" v="167" actId="20577"/>
        <pc:sldMkLst>
          <pc:docMk/>
          <pc:sldMk cId="448113175" sldId="260"/>
        </pc:sldMkLst>
        <pc:spChg chg="mod">
          <ac:chgData name="Joppa, Abigail" userId="S::joppaa@spu.edu::bb0a56e6-e105-45ff-b608-6a2d8bacdfa1" providerId="AD" clId="Web-{E859E053-B5C4-4729-B6A2-3C56361DC3E3}" dt="2022-04-26T02:44:06.525" v="15" actId="20577"/>
          <ac:spMkLst>
            <pc:docMk/>
            <pc:sldMk cId="448113175" sldId="260"/>
            <ac:spMk id="2" creationId="{41622B39-46AF-92B0-2D08-B85EA0F2F4EC}"/>
          </ac:spMkLst>
        </pc:spChg>
        <pc:spChg chg="mod">
          <ac:chgData name="Joppa, Abigail" userId="S::joppaa@spu.edu::bb0a56e6-e105-45ff-b608-6a2d8bacdfa1" providerId="AD" clId="Web-{E859E053-B5C4-4729-B6A2-3C56361DC3E3}" dt="2022-04-26T02:46:53.165" v="167" actId="20577"/>
          <ac:spMkLst>
            <pc:docMk/>
            <pc:sldMk cId="448113175" sldId="260"/>
            <ac:spMk id="3" creationId="{C4DA4CC9-BB66-7EC8-1255-D35CBBD1C449}"/>
          </ac:spMkLst>
        </pc:spChg>
      </pc:sldChg>
      <pc:sldChg chg="addSp modSp mod setBg">
        <pc:chgData name="Joppa, Abigail" userId="S::joppaa@spu.edu::bb0a56e6-e105-45ff-b608-6a2d8bacdfa1" providerId="AD" clId="Web-{E859E053-B5C4-4729-B6A2-3C56361DC3E3}" dt="2022-04-26T02:49:31.961" v="168"/>
        <pc:sldMkLst>
          <pc:docMk/>
          <pc:sldMk cId="3312253644" sldId="263"/>
        </pc:sldMkLst>
        <pc:spChg chg="mod">
          <ac:chgData name="Joppa, Abigail" userId="S::joppaa@spu.edu::bb0a56e6-e105-45ff-b608-6a2d8bacdfa1" providerId="AD" clId="Web-{E859E053-B5C4-4729-B6A2-3C56361DC3E3}" dt="2022-04-26T02:49:31.961" v="168"/>
          <ac:spMkLst>
            <pc:docMk/>
            <pc:sldMk cId="3312253644" sldId="263"/>
            <ac:spMk id="2" creationId="{707EAFEA-CAA9-5CFC-DD92-39361CF20448}"/>
          </ac:spMkLst>
        </pc:spChg>
        <pc:spChg chg="mod">
          <ac:chgData name="Joppa, Abigail" userId="S::joppaa@spu.edu::bb0a56e6-e105-45ff-b608-6a2d8bacdfa1" providerId="AD" clId="Web-{E859E053-B5C4-4729-B6A2-3C56361DC3E3}" dt="2022-04-26T02:49:31.961" v="168"/>
          <ac:spMkLst>
            <pc:docMk/>
            <pc:sldMk cId="3312253644" sldId="263"/>
            <ac:spMk id="3" creationId="{9D7D2585-BC1E-AA75-4372-E9A5BE04E586}"/>
          </ac:spMkLst>
        </pc:spChg>
        <pc:spChg chg="add">
          <ac:chgData name="Joppa, Abigail" userId="S::joppaa@spu.edu::bb0a56e6-e105-45ff-b608-6a2d8bacdfa1" providerId="AD" clId="Web-{E859E053-B5C4-4729-B6A2-3C56361DC3E3}" dt="2022-04-26T02:49:31.961" v="168"/>
          <ac:spMkLst>
            <pc:docMk/>
            <pc:sldMk cId="3312253644" sldId="263"/>
            <ac:spMk id="8" creationId="{907EF6B7-1338-4443-8C46-6A318D952DFD}"/>
          </ac:spMkLst>
        </pc:spChg>
        <pc:spChg chg="add">
          <ac:chgData name="Joppa, Abigail" userId="S::joppaa@spu.edu::bb0a56e6-e105-45ff-b608-6a2d8bacdfa1" providerId="AD" clId="Web-{E859E053-B5C4-4729-B6A2-3C56361DC3E3}" dt="2022-04-26T02:49:31.961" v="168"/>
          <ac:spMkLst>
            <pc:docMk/>
            <pc:sldMk cId="3312253644" sldId="263"/>
            <ac:spMk id="10" creationId="{DAAE4CDD-124C-4DCF-9584-B6033B545DD5}"/>
          </ac:spMkLst>
        </pc:spChg>
        <pc:spChg chg="add">
          <ac:chgData name="Joppa, Abigail" userId="S::joppaa@spu.edu::bb0a56e6-e105-45ff-b608-6a2d8bacdfa1" providerId="AD" clId="Web-{E859E053-B5C4-4729-B6A2-3C56361DC3E3}" dt="2022-04-26T02:49:31.961" v="168"/>
          <ac:spMkLst>
            <pc:docMk/>
            <pc:sldMk cId="3312253644" sldId="263"/>
            <ac:spMk id="12" creationId="{081E4A58-353D-44AE-B2FC-2A74E2E400F7}"/>
          </ac:spMkLst>
        </pc:spChg>
      </pc:sldChg>
    </pc:docChg>
  </pc:docChgLst>
  <pc:docChgLst>
    <pc:chgData name="Goodwin, Noel" userId="S::goodwinn@spu.edu::f2e0ef7e-bf84-4076-9b60-601d79ee603f" providerId="AD" clId="Web-{17627757-0292-4E74-A1A5-EA8D83D9E7C6}"/>
    <pc:docChg chg="addSld delSld modSld">
      <pc:chgData name="Goodwin, Noel" userId="S::goodwinn@spu.edu::f2e0ef7e-bf84-4076-9b60-601d79ee603f" providerId="AD" clId="Web-{17627757-0292-4E74-A1A5-EA8D83D9E7C6}" dt="2022-04-26T02:29:16.865" v="81" actId="20577"/>
      <pc:docMkLst>
        <pc:docMk/>
      </pc:docMkLst>
      <pc:sldChg chg="del">
        <pc:chgData name="Goodwin, Noel" userId="S::goodwinn@spu.edu::f2e0ef7e-bf84-4076-9b60-601d79ee603f" providerId="AD" clId="Web-{17627757-0292-4E74-A1A5-EA8D83D9E7C6}" dt="2022-04-26T02:22:02.757" v="6"/>
        <pc:sldMkLst>
          <pc:docMk/>
          <pc:sldMk cId="109857222" sldId="256"/>
        </pc:sldMkLst>
      </pc:sldChg>
      <pc:sldChg chg="add">
        <pc:chgData name="Goodwin, Noel" userId="S::goodwinn@spu.edu::f2e0ef7e-bf84-4076-9b60-601d79ee603f" providerId="AD" clId="Web-{17627757-0292-4E74-A1A5-EA8D83D9E7C6}" dt="2022-04-26T02:20:59.273" v="0"/>
        <pc:sldMkLst>
          <pc:docMk/>
          <pc:sldMk cId="182098861" sldId="257"/>
        </pc:sldMkLst>
      </pc:sldChg>
      <pc:sldChg chg="add">
        <pc:chgData name="Goodwin, Noel" userId="S::goodwinn@spu.edu::f2e0ef7e-bf84-4076-9b60-601d79ee603f" providerId="AD" clId="Web-{17627757-0292-4E74-A1A5-EA8D83D9E7C6}" dt="2022-04-26T02:20:59.445" v="1"/>
        <pc:sldMkLst>
          <pc:docMk/>
          <pc:sldMk cId="114522125" sldId="258"/>
        </pc:sldMkLst>
      </pc:sldChg>
      <pc:sldChg chg="add">
        <pc:chgData name="Goodwin, Noel" userId="S::goodwinn@spu.edu::f2e0ef7e-bf84-4076-9b60-601d79ee603f" providerId="AD" clId="Web-{17627757-0292-4E74-A1A5-EA8D83D9E7C6}" dt="2022-04-26T02:20:59.976" v="2"/>
        <pc:sldMkLst>
          <pc:docMk/>
          <pc:sldMk cId="3780024718" sldId="259"/>
        </pc:sldMkLst>
      </pc:sldChg>
      <pc:sldChg chg="add">
        <pc:chgData name="Goodwin, Noel" userId="S::goodwinn@spu.edu::f2e0ef7e-bf84-4076-9b60-601d79ee603f" providerId="AD" clId="Web-{17627757-0292-4E74-A1A5-EA8D83D9E7C6}" dt="2022-04-26T02:21:00.086" v="3"/>
        <pc:sldMkLst>
          <pc:docMk/>
          <pc:sldMk cId="448113175" sldId="260"/>
        </pc:sldMkLst>
      </pc:sldChg>
      <pc:sldChg chg="modSp add">
        <pc:chgData name="Goodwin, Noel" userId="S::goodwinn@spu.edu::f2e0ef7e-bf84-4076-9b60-601d79ee603f" providerId="AD" clId="Web-{17627757-0292-4E74-A1A5-EA8D83D9E7C6}" dt="2022-04-26T02:29:16.865" v="81" actId="20577"/>
        <pc:sldMkLst>
          <pc:docMk/>
          <pc:sldMk cId="962614219" sldId="261"/>
        </pc:sldMkLst>
        <pc:graphicFrameChg chg="modGraphic">
          <ac:chgData name="Goodwin, Noel" userId="S::goodwinn@spu.edu::f2e0ef7e-bf84-4076-9b60-601d79ee603f" providerId="AD" clId="Web-{17627757-0292-4E74-A1A5-EA8D83D9E7C6}" dt="2022-04-26T02:29:16.865" v="81" actId="20577"/>
          <ac:graphicFrameMkLst>
            <pc:docMk/>
            <pc:sldMk cId="962614219" sldId="261"/>
            <ac:graphicFrameMk id="5" creationId="{501564EB-7392-7132-C66E-126ABBA9DD87}"/>
          </ac:graphicFrameMkLst>
        </pc:graphicFrameChg>
      </pc:sldChg>
      <pc:sldChg chg="add">
        <pc:chgData name="Goodwin, Noel" userId="S::goodwinn@spu.edu::f2e0ef7e-bf84-4076-9b60-601d79ee603f" providerId="AD" clId="Web-{17627757-0292-4E74-A1A5-EA8D83D9E7C6}" dt="2022-04-26T02:21:00.898" v="5"/>
        <pc:sldMkLst>
          <pc:docMk/>
          <pc:sldMk cId="2580172378" sldId="262"/>
        </pc:sldMkLst>
      </pc:sldChg>
    </pc:docChg>
  </pc:docChgLst>
  <pc:docChgLst>
    <pc:chgData name="Goodwin, Noel" userId="S::goodwinn@spu.edu::f2e0ef7e-bf84-4076-9b60-601d79ee603f" providerId="AD" clId="Web-{C99D8E1E-0C84-4FBD-81BD-C7A5F63A677F}"/>
    <pc:docChg chg="modSld">
      <pc:chgData name="Goodwin, Noel" userId="S::goodwinn@spu.edu::f2e0ef7e-bf84-4076-9b60-601d79ee603f" providerId="AD" clId="Web-{C99D8E1E-0C84-4FBD-81BD-C7A5F63A677F}" dt="2022-04-27T21:40:12.790" v="3" actId="20577"/>
      <pc:docMkLst>
        <pc:docMk/>
      </pc:docMkLst>
      <pc:sldChg chg="modSp">
        <pc:chgData name="Goodwin, Noel" userId="S::goodwinn@spu.edu::f2e0ef7e-bf84-4076-9b60-601d79ee603f" providerId="AD" clId="Web-{C99D8E1E-0C84-4FBD-81BD-C7A5F63A677F}" dt="2022-04-27T21:40:12.790" v="3" actId="20577"/>
        <pc:sldMkLst>
          <pc:docMk/>
          <pc:sldMk cId="2580172378" sldId="262"/>
        </pc:sldMkLst>
        <pc:spChg chg="mod">
          <ac:chgData name="Goodwin, Noel" userId="S::goodwinn@spu.edu::f2e0ef7e-bf84-4076-9b60-601d79ee603f" providerId="AD" clId="Web-{C99D8E1E-0C84-4FBD-81BD-C7A5F63A677F}" dt="2022-04-27T21:40:12.790" v="3" actId="20577"/>
          <ac:spMkLst>
            <pc:docMk/>
            <pc:sldMk cId="2580172378" sldId="262"/>
            <ac:spMk id="3" creationId="{00000000-0000-0000-0000-000000000000}"/>
          </ac:spMkLst>
        </pc:spChg>
      </pc:sldChg>
      <pc:sldChg chg="modSp">
        <pc:chgData name="Goodwin, Noel" userId="S::goodwinn@spu.edu::f2e0ef7e-bf84-4076-9b60-601d79ee603f" providerId="AD" clId="Web-{C99D8E1E-0C84-4FBD-81BD-C7A5F63A677F}" dt="2022-04-27T21:31:27.496" v="0" actId="20577"/>
        <pc:sldMkLst>
          <pc:docMk/>
          <pc:sldMk cId="2616532808" sldId="271"/>
        </pc:sldMkLst>
        <pc:spChg chg="mod">
          <ac:chgData name="Goodwin, Noel" userId="S::goodwinn@spu.edu::f2e0ef7e-bf84-4076-9b60-601d79ee603f" providerId="AD" clId="Web-{C99D8E1E-0C84-4FBD-81BD-C7A5F63A677F}" dt="2022-04-27T21:31:27.496" v="0" actId="20577"/>
          <ac:spMkLst>
            <pc:docMk/>
            <pc:sldMk cId="2616532808" sldId="271"/>
            <ac:spMk id="14" creationId="{23E8B2A7-E264-FCD0-EEBE-9F5603BA461D}"/>
          </ac:spMkLst>
        </pc:spChg>
      </pc:sldChg>
    </pc:docChg>
  </pc:docChgLst>
  <pc:docChgLst>
    <pc:chgData name="Goodwin, Noel" userId="S::goodwinn@spu.edu::f2e0ef7e-bf84-4076-9b60-601d79ee603f" providerId="AD" clId="Web-{0A6761A1-38EE-47DD-8922-6910F460BF30}"/>
    <pc:docChg chg="delSld modSld">
      <pc:chgData name="Goodwin, Noel" userId="S::goodwinn@spu.edu::f2e0ef7e-bf84-4076-9b60-601d79ee603f" providerId="AD" clId="Web-{0A6761A1-38EE-47DD-8922-6910F460BF30}" dt="2022-04-27T05:51:02.931" v="31" actId="1076"/>
      <pc:docMkLst>
        <pc:docMk/>
      </pc:docMkLst>
      <pc:sldChg chg="modSp">
        <pc:chgData name="Goodwin, Noel" userId="S::goodwinn@spu.edu::f2e0ef7e-bf84-4076-9b60-601d79ee603f" providerId="AD" clId="Web-{0A6761A1-38EE-47DD-8922-6910F460BF30}" dt="2022-04-27T05:50:00.385" v="20" actId="20577"/>
        <pc:sldMkLst>
          <pc:docMk/>
          <pc:sldMk cId="182098861" sldId="257"/>
        </pc:sldMkLst>
        <pc:graphicFrameChg chg="modGraphic">
          <ac:chgData name="Goodwin, Noel" userId="S::goodwinn@spu.edu::f2e0ef7e-bf84-4076-9b60-601d79ee603f" providerId="AD" clId="Web-{0A6761A1-38EE-47DD-8922-6910F460BF30}" dt="2022-04-27T05:50:00.385" v="20" actId="20577"/>
          <ac:graphicFrameMkLst>
            <pc:docMk/>
            <pc:sldMk cId="182098861" sldId="257"/>
            <ac:graphicFrameMk id="5" creationId="{053EF5EC-4204-29D9-AF63-E007C5C5DF01}"/>
          </ac:graphicFrameMkLst>
        </pc:graphicFrameChg>
      </pc:sldChg>
      <pc:sldChg chg="modSp">
        <pc:chgData name="Goodwin, Noel" userId="S::goodwinn@spu.edu::f2e0ef7e-bf84-4076-9b60-601d79ee603f" providerId="AD" clId="Web-{0A6761A1-38EE-47DD-8922-6910F460BF30}" dt="2022-04-27T05:50:35.634" v="27" actId="20577"/>
        <pc:sldMkLst>
          <pc:docMk/>
          <pc:sldMk cId="962614219" sldId="261"/>
        </pc:sldMkLst>
        <pc:graphicFrameChg chg="modGraphic">
          <ac:chgData name="Goodwin, Noel" userId="S::goodwinn@spu.edu::f2e0ef7e-bf84-4076-9b60-601d79ee603f" providerId="AD" clId="Web-{0A6761A1-38EE-47DD-8922-6910F460BF30}" dt="2022-04-27T05:50:35.634" v="27" actId="20577"/>
          <ac:graphicFrameMkLst>
            <pc:docMk/>
            <pc:sldMk cId="962614219" sldId="261"/>
            <ac:graphicFrameMk id="5" creationId="{501564EB-7392-7132-C66E-126ABBA9DD87}"/>
          </ac:graphicFrameMkLst>
        </pc:graphicFrameChg>
      </pc:sldChg>
      <pc:sldChg chg="addSp delSp modSp">
        <pc:chgData name="Goodwin, Noel" userId="S::goodwinn@spu.edu::f2e0ef7e-bf84-4076-9b60-601d79ee603f" providerId="AD" clId="Web-{0A6761A1-38EE-47DD-8922-6910F460BF30}" dt="2022-04-27T05:48:53.135" v="1"/>
        <pc:sldMkLst>
          <pc:docMk/>
          <pc:sldMk cId="3312253644" sldId="263"/>
        </pc:sldMkLst>
        <pc:spChg chg="del">
          <ac:chgData name="Goodwin, Noel" userId="S::goodwinn@spu.edu::f2e0ef7e-bf84-4076-9b60-601d79ee603f" providerId="AD" clId="Web-{0A6761A1-38EE-47DD-8922-6910F460BF30}" dt="2022-04-27T05:48:53.135" v="1"/>
          <ac:spMkLst>
            <pc:docMk/>
            <pc:sldMk cId="3312253644" sldId="263"/>
            <ac:spMk id="3" creationId="{9D7D2585-BC1E-AA75-4372-E9A5BE04E586}"/>
          </ac:spMkLst>
        </pc:spChg>
        <pc:picChg chg="add mod ord">
          <ac:chgData name="Goodwin, Noel" userId="S::goodwinn@spu.edu::f2e0ef7e-bf84-4076-9b60-601d79ee603f" providerId="AD" clId="Web-{0A6761A1-38EE-47DD-8922-6910F460BF30}" dt="2022-04-27T05:48:53.135" v="1"/>
          <ac:picMkLst>
            <pc:docMk/>
            <pc:sldMk cId="3312253644" sldId="263"/>
            <ac:picMk id="4" creationId="{8639EBE5-F3BF-7D84-647A-7CC1A419286A}"/>
          </ac:picMkLst>
        </pc:picChg>
      </pc:sldChg>
      <pc:sldChg chg="addSp delSp modSp del">
        <pc:chgData name="Goodwin, Noel" userId="S::goodwinn@spu.edu::f2e0ef7e-bf84-4076-9b60-601d79ee603f" providerId="AD" clId="Web-{0A6761A1-38EE-47DD-8922-6910F460BF30}" dt="2022-04-27T05:49:00.416" v="2"/>
        <pc:sldMkLst>
          <pc:docMk/>
          <pc:sldMk cId="1571323432" sldId="265"/>
        </pc:sldMkLst>
        <pc:spChg chg="add mod">
          <ac:chgData name="Goodwin, Noel" userId="S::goodwinn@spu.edu::f2e0ef7e-bf84-4076-9b60-601d79ee603f" providerId="AD" clId="Web-{0A6761A1-38EE-47DD-8922-6910F460BF30}" dt="2022-04-27T05:48:49.588" v="0"/>
          <ac:spMkLst>
            <pc:docMk/>
            <pc:sldMk cId="1571323432" sldId="265"/>
            <ac:spMk id="3" creationId="{F9CE2CD6-AB98-8BB7-457B-D27414A035A9}"/>
          </ac:spMkLst>
        </pc:spChg>
        <pc:picChg chg="del">
          <ac:chgData name="Goodwin, Noel" userId="S::goodwinn@spu.edu::f2e0ef7e-bf84-4076-9b60-601d79ee603f" providerId="AD" clId="Web-{0A6761A1-38EE-47DD-8922-6910F460BF30}" dt="2022-04-27T05:48:49.588" v="0"/>
          <ac:picMkLst>
            <pc:docMk/>
            <pc:sldMk cId="1571323432" sldId="265"/>
            <ac:picMk id="4" creationId="{DF0E08DC-6E2C-1060-8FA3-A0568B5904AD}"/>
          </ac:picMkLst>
        </pc:picChg>
      </pc:sldChg>
      <pc:sldChg chg="modSp">
        <pc:chgData name="Goodwin, Noel" userId="S::goodwinn@spu.edu::f2e0ef7e-bf84-4076-9b60-601d79ee603f" providerId="AD" clId="Web-{0A6761A1-38EE-47DD-8922-6910F460BF30}" dt="2022-04-27T05:51:02.931" v="31" actId="1076"/>
        <pc:sldMkLst>
          <pc:docMk/>
          <pc:sldMk cId="1208391281" sldId="267"/>
        </pc:sldMkLst>
        <pc:spChg chg="mod">
          <ac:chgData name="Goodwin, Noel" userId="S::goodwinn@spu.edu::f2e0ef7e-bf84-4076-9b60-601d79ee603f" providerId="AD" clId="Web-{0A6761A1-38EE-47DD-8922-6910F460BF30}" dt="2022-04-27T05:51:00.603" v="30" actId="1076"/>
          <ac:spMkLst>
            <pc:docMk/>
            <pc:sldMk cId="1208391281" sldId="267"/>
            <ac:spMk id="2" creationId="{645E9CF8-2A17-8F04-C671-A816B0C03270}"/>
          </ac:spMkLst>
        </pc:spChg>
        <pc:spChg chg="mod">
          <ac:chgData name="Goodwin, Noel" userId="S::goodwinn@spu.edu::f2e0ef7e-bf84-4076-9b60-601d79ee603f" providerId="AD" clId="Web-{0A6761A1-38EE-47DD-8922-6910F460BF30}" dt="2022-04-27T05:51:02.931" v="31" actId="1076"/>
          <ac:spMkLst>
            <pc:docMk/>
            <pc:sldMk cId="1208391281" sldId="267"/>
            <ac:spMk id="10" creationId="{E7D206A5-5510-9A1A-0AA0-A6C2A74FE2E6}"/>
          </ac:spMkLst>
        </pc:spChg>
      </pc:sldChg>
    </pc:docChg>
  </pc:docChgLst>
  <pc:docChgLst>
    <pc:chgData name="Goodwin, Noel" userId="S::goodwinn@spu.edu::f2e0ef7e-bf84-4076-9b60-601d79ee603f" providerId="AD" clId="Web-{D312D461-9416-4D9A-8D13-D96BBFE2A9F8}"/>
    <pc:docChg chg="addSld delSld modSld sldOrd">
      <pc:chgData name="Goodwin, Noel" userId="S::goodwinn@spu.edu::f2e0ef7e-bf84-4076-9b60-601d79ee603f" providerId="AD" clId="Web-{D312D461-9416-4D9A-8D13-D96BBFE2A9F8}" dt="2022-04-26T04:02:05.203" v="681"/>
      <pc:docMkLst>
        <pc:docMk/>
      </pc:docMkLst>
      <pc:sldChg chg="modSp">
        <pc:chgData name="Goodwin, Noel" userId="S::goodwinn@spu.edu::f2e0ef7e-bf84-4076-9b60-601d79ee603f" providerId="AD" clId="Web-{D312D461-9416-4D9A-8D13-D96BBFE2A9F8}" dt="2022-04-26T03:57:17.188" v="670" actId="20577"/>
        <pc:sldMkLst>
          <pc:docMk/>
          <pc:sldMk cId="182098861" sldId="257"/>
        </pc:sldMkLst>
        <pc:graphicFrameChg chg="modGraphic">
          <ac:chgData name="Goodwin, Noel" userId="S::goodwinn@spu.edu::f2e0ef7e-bf84-4076-9b60-601d79ee603f" providerId="AD" clId="Web-{D312D461-9416-4D9A-8D13-D96BBFE2A9F8}" dt="2022-04-26T03:57:17.188" v="670" actId="20577"/>
          <ac:graphicFrameMkLst>
            <pc:docMk/>
            <pc:sldMk cId="182098861" sldId="257"/>
            <ac:graphicFrameMk id="5" creationId="{053EF5EC-4204-29D9-AF63-E007C5C5DF01}"/>
          </ac:graphicFrameMkLst>
        </pc:graphicFrameChg>
      </pc:sldChg>
      <pc:sldChg chg="addSp delSp modSp ord">
        <pc:chgData name="Goodwin, Noel" userId="S::goodwinn@spu.edu::f2e0ef7e-bf84-4076-9b60-601d79ee603f" providerId="AD" clId="Web-{D312D461-9416-4D9A-8D13-D96BBFE2A9F8}" dt="2022-04-26T03:55:52.470" v="632"/>
        <pc:sldMkLst>
          <pc:docMk/>
          <pc:sldMk cId="114522125" sldId="258"/>
        </pc:sldMkLst>
        <pc:spChg chg="del mod">
          <ac:chgData name="Goodwin, Noel" userId="S::goodwinn@spu.edu::f2e0ef7e-bf84-4076-9b60-601d79ee603f" providerId="AD" clId="Web-{D312D461-9416-4D9A-8D13-D96BBFE2A9F8}" dt="2022-04-26T03:02:17.466" v="190"/>
          <ac:spMkLst>
            <pc:docMk/>
            <pc:sldMk cId="114522125" sldId="258"/>
            <ac:spMk id="2" creationId="{BF93AE5D-837D-CFAA-7C6A-7062A5245B60}"/>
          </ac:spMkLst>
        </pc:spChg>
        <pc:spChg chg="add del mod">
          <ac:chgData name="Goodwin, Noel" userId="S::goodwinn@spu.edu::f2e0ef7e-bf84-4076-9b60-601d79ee603f" providerId="AD" clId="Web-{D312D461-9416-4D9A-8D13-D96BBFE2A9F8}" dt="2022-04-26T03:29:08.351" v="371"/>
          <ac:spMkLst>
            <pc:docMk/>
            <pc:sldMk cId="114522125" sldId="258"/>
            <ac:spMk id="17" creationId="{D2BE0F08-14B7-210E-00E2-E1888B9AC35A}"/>
          </ac:spMkLst>
        </pc:spChg>
        <pc:spChg chg="add mod">
          <ac:chgData name="Goodwin, Noel" userId="S::goodwinn@spu.edu::f2e0ef7e-bf84-4076-9b60-601d79ee603f" providerId="AD" clId="Web-{D312D461-9416-4D9A-8D13-D96BBFE2A9F8}" dt="2022-04-26T03:50:32.143" v="591" actId="20577"/>
          <ac:spMkLst>
            <pc:docMk/>
            <pc:sldMk cId="114522125" sldId="258"/>
            <ac:spMk id="28" creationId="{BFB56A4B-466E-43D0-75C5-CCA2659A3B2B}"/>
          </ac:spMkLst>
        </pc:spChg>
        <pc:graphicFrameChg chg="del">
          <ac:chgData name="Goodwin, Noel" userId="S::goodwinn@spu.edu::f2e0ef7e-bf84-4076-9b60-601d79ee603f" providerId="AD" clId="Web-{D312D461-9416-4D9A-8D13-D96BBFE2A9F8}" dt="2022-04-26T03:02:24.623" v="191"/>
          <ac:graphicFrameMkLst>
            <pc:docMk/>
            <pc:sldMk cId="114522125" sldId="258"/>
            <ac:graphicFrameMk id="21" creationId="{B72C5220-7AF8-8175-9D0F-CDA3073BB75A}"/>
          </ac:graphicFrameMkLst>
        </pc:graphicFrameChg>
        <pc:graphicFrameChg chg="add del mod modGraphic">
          <ac:chgData name="Goodwin, Noel" userId="S::goodwinn@spu.edu::f2e0ef7e-bf84-4076-9b60-601d79ee603f" providerId="AD" clId="Web-{D312D461-9416-4D9A-8D13-D96BBFE2A9F8}" dt="2022-04-26T03:55:52.470" v="632"/>
          <ac:graphicFrameMkLst>
            <pc:docMk/>
            <pc:sldMk cId="114522125" sldId="258"/>
            <ac:graphicFrameMk id="29" creationId="{27CC0D49-1556-B8DC-0049-3011057AF343}"/>
          </ac:graphicFrameMkLst>
        </pc:graphicFrameChg>
      </pc:sldChg>
      <pc:sldChg chg="addSp delSp del ord">
        <pc:chgData name="Goodwin, Noel" userId="S::goodwinn@spu.edu::f2e0ef7e-bf84-4076-9b60-601d79ee603f" providerId="AD" clId="Web-{D312D461-9416-4D9A-8D13-D96BBFE2A9F8}" dt="2022-04-26T03:21:21.978" v="291"/>
        <pc:sldMkLst>
          <pc:docMk/>
          <pc:sldMk cId="3780024718" sldId="259"/>
        </pc:sldMkLst>
        <pc:picChg chg="add del">
          <ac:chgData name="Goodwin, Noel" userId="S::goodwinn@spu.edu::f2e0ef7e-bf84-4076-9b60-601d79ee603f" providerId="AD" clId="Web-{D312D461-9416-4D9A-8D13-D96BBFE2A9F8}" dt="2022-04-26T02:44:41.611" v="41"/>
          <ac:picMkLst>
            <pc:docMk/>
            <pc:sldMk cId="3780024718" sldId="259"/>
            <ac:picMk id="5" creationId="{36217532-2B9E-40F5-E2B6-B62772B2AD17}"/>
          </ac:picMkLst>
        </pc:picChg>
      </pc:sldChg>
      <pc:sldChg chg="addSp delSp modSp">
        <pc:chgData name="Goodwin, Noel" userId="S::goodwinn@spu.edu::f2e0ef7e-bf84-4076-9b60-601d79ee603f" providerId="AD" clId="Web-{D312D461-9416-4D9A-8D13-D96BBFE2A9F8}" dt="2022-04-26T04:02:05.203" v="681"/>
        <pc:sldMkLst>
          <pc:docMk/>
          <pc:sldMk cId="448113175" sldId="260"/>
        </pc:sldMkLst>
        <pc:graphicFrameChg chg="add del mod modGraphic">
          <ac:chgData name="Goodwin, Noel" userId="S::goodwinn@spu.edu::f2e0ef7e-bf84-4076-9b60-601d79ee603f" providerId="AD" clId="Web-{D312D461-9416-4D9A-8D13-D96BBFE2A9F8}" dt="2022-04-26T04:02:05.203" v="681"/>
          <ac:graphicFrameMkLst>
            <pc:docMk/>
            <pc:sldMk cId="448113175" sldId="260"/>
            <ac:graphicFrameMk id="4" creationId="{04AC4C95-54A7-881D-D440-E760EB900DB6}"/>
          </ac:graphicFrameMkLst>
        </pc:graphicFrameChg>
      </pc:sldChg>
      <pc:sldChg chg="addSp delSp modSp">
        <pc:chgData name="Goodwin, Noel" userId="S::goodwinn@spu.edu::f2e0ef7e-bf84-4076-9b60-601d79ee603f" providerId="AD" clId="Web-{D312D461-9416-4D9A-8D13-D96BBFE2A9F8}" dt="2022-04-26T03:56:35.157" v="634"/>
        <pc:sldMkLst>
          <pc:docMk/>
          <pc:sldMk cId="962614219" sldId="261"/>
        </pc:sldMkLst>
        <pc:spChg chg="add del mod">
          <ac:chgData name="Goodwin, Noel" userId="S::goodwinn@spu.edu::f2e0ef7e-bf84-4076-9b60-601d79ee603f" providerId="AD" clId="Web-{D312D461-9416-4D9A-8D13-D96BBFE2A9F8}" dt="2022-04-26T03:56:35.157" v="634"/>
          <ac:spMkLst>
            <pc:docMk/>
            <pc:sldMk cId="962614219" sldId="261"/>
            <ac:spMk id="506" creationId="{6C88DE68-BD72-8C89-55FB-2156E7CA2FE0}"/>
          </ac:spMkLst>
        </pc:spChg>
        <pc:graphicFrameChg chg="add del modGraphic">
          <ac:chgData name="Goodwin, Noel" userId="S::goodwinn@spu.edu::f2e0ef7e-bf84-4076-9b60-601d79ee603f" providerId="AD" clId="Web-{D312D461-9416-4D9A-8D13-D96BBFE2A9F8}" dt="2022-04-26T03:56:35.157" v="634"/>
          <ac:graphicFrameMkLst>
            <pc:docMk/>
            <pc:sldMk cId="962614219" sldId="261"/>
            <ac:graphicFrameMk id="5" creationId="{501564EB-7392-7132-C66E-126ABBA9DD87}"/>
          </ac:graphicFrameMkLst>
        </pc:graphicFrameChg>
      </pc:sldChg>
      <pc:sldChg chg="modSp new">
        <pc:chgData name="Goodwin, Noel" userId="S::goodwinn@spu.edu::f2e0ef7e-bf84-4076-9b60-601d79ee603f" providerId="AD" clId="Web-{D312D461-9416-4D9A-8D13-D96BBFE2A9F8}" dt="2022-04-26T02:48:40.016" v="110" actId="20577"/>
        <pc:sldMkLst>
          <pc:docMk/>
          <pc:sldMk cId="3312253644" sldId="263"/>
        </pc:sldMkLst>
        <pc:spChg chg="mod">
          <ac:chgData name="Goodwin, Noel" userId="S::goodwinn@spu.edu::f2e0ef7e-bf84-4076-9b60-601d79ee603f" providerId="AD" clId="Web-{D312D461-9416-4D9A-8D13-D96BBFE2A9F8}" dt="2022-04-26T02:48:40.016" v="110" actId="20577"/>
          <ac:spMkLst>
            <pc:docMk/>
            <pc:sldMk cId="3312253644" sldId="263"/>
            <ac:spMk id="2" creationId="{707EAFEA-CAA9-5CFC-DD92-39361CF20448}"/>
          </ac:spMkLst>
        </pc:spChg>
      </pc:sldChg>
      <pc:sldChg chg="addSp delSp modSp add replId">
        <pc:chgData name="Goodwin, Noel" userId="S::goodwinn@spu.edu::f2e0ef7e-bf84-4076-9b60-601d79ee603f" providerId="AD" clId="Web-{D312D461-9416-4D9A-8D13-D96BBFE2A9F8}" dt="2022-04-26T03:57:46.360" v="675" actId="20577"/>
        <pc:sldMkLst>
          <pc:docMk/>
          <pc:sldMk cId="3451700789" sldId="264"/>
        </pc:sldMkLst>
        <pc:spChg chg="mod">
          <ac:chgData name="Goodwin, Noel" userId="S::goodwinn@spu.edu::f2e0ef7e-bf84-4076-9b60-601d79ee603f" providerId="AD" clId="Web-{D312D461-9416-4D9A-8D13-D96BBFE2A9F8}" dt="2022-04-26T02:49:43.329" v="145" actId="20577"/>
          <ac:spMkLst>
            <pc:docMk/>
            <pc:sldMk cId="3451700789" sldId="264"/>
            <ac:spMk id="2" creationId="{BF93AE5D-837D-CFAA-7C6A-7062A5245B60}"/>
          </ac:spMkLst>
        </pc:spChg>
        <pc:spChg chg="add del mod">
          <ac:chgData name="Goodwin, Noel" userId="S::goodwinn@spu.edu::f2e0ef7e-bf84-4076-9b60-601d79ee603f" providerId="AD" clId="Web-{D312D461-9416-4D9A-8D13-D96BBFE2A9F8}" dt="2022-04-26T02:49:19.954" v="113"/>
          <ac:spMkLst>
            <pc:docMk/>
            <pc:sldMk cId="3451700789" sldId="264"/>
            <ac:spMk id="10" creationId="{5FF5D0F6-2E02-F15E-77D3-B85E84D421FD}"/>
          </ac:spMkLst>
        </pc:spChg>
        <pc:spChg chg="add del mod">
          <ac:chgData name="Goodwin, Noel" userId="S::goodwinn@spu.edu::f2e0ef7e-bf84-4076-9b60-601d79ee603f" providerId="AD" clId="Web-{D312D461-9416-4D9A-8D13-D96BBFE2A9F8}" dt="2022-04-26T03:28:43.835" v="366"/>
          <ac:spMkLst>
            <pc:docMk/>
            <pc:sldMk cId="3451700789" sldId="264"/>
            <ac:spMk id="11" creationId="{1FFD3333-A465-985F-CFA2-B1FB34AC9FB4}"/>
          </ac:spMkLst>
        </pc:spChg>
        <pc:spChg chg="add mod">
          <ac:chgData name="Goodwin, Noel" userId="S::goodwinn@spu.edu::f2e0ef7e-bf84-4076-9b60-601d79ee603f" providerId="AD" clId="Web-{D312D461-9416-4D9A-8D13-D96BBFE2A9F8}" dt="2022-04-26T03:57:46.360" v="675" actId="20577"/>
          <ac:spMkLst>
            <pc:docMk/>
            <pc:sldMk cId="3451700789" sldId="264"/>
            <ac:spMk id="14" creationId="{A4EBE588-BE42-5AC6-6623-5146D8012EE3}"/>
          </ac:spMkLst>
        </pc:spChg>
        <pc:graphicFrameChg chg="del">
          <ac:chgData name="Goodwin, Noel" userId="S::goodwinn@spu.edu::f2e0ef7e-bf84-4076-9b60-601d79ee603f" providerId="AD" clId="Web-{D312D461-9416-4D9A-8D13-D96BBFE2A9F8}" dt="2022-04-26T02:49:17.407" v="112"/>
          <ac:graphicFrameMkLst>
            <pc:docMk/>
            <pc:sldMk cId="3451700789" sldId="264"/>
            <ac:graphicFrameMk id="21" creationId="{B72C5220-7AF8-8175-9D0F-CDA3073BB75A}"/>
          </ac:graphicFrameMkLst>
        </pc:graphicFrameChg>
        <pc:picChg chg="add mod">
          <ac:chgData name="Goodwin, Noel" userId="S::goodwinn@spu.edu::f2e0ef7e-bf84-4076-9b60-601d79ee603f" providerId="AD" clId="Web-{D312D461-9416-4D9A-8D13-D96BBFE2A9F8}" dt="2022-04-26T03:57:31.751" v="671" actId="1076"/>
          <ac:picMkLst>
            <pc:docMk/>
            <pc:sldMk cId="3451700789" sldId="264"/>
            <ac:picMk id="13" creationId="{69F8254C-8292-DED5-9D94-15BA0C5037F9}"/>
          </ac:picMkLst>
        </pc:picChg>
      </pc:sldChg>
    </pc:docChg>
  </pc:docChgLst>
  <pc:docChgLst>
    <pc:chgData name="Goodwin, Noel" userId="S::goodwinn@spu.edu::f2e0ef7e-bf84-4076-9b60-601d79ee603f" providerId="AD" clId="Web-{AF960D51-E0D2-444B-BF44-0A11A13D7783}"/>
    <pc:docChg chg="modSld">
      <pc:chgData name="Goodwin, Noel" userId="S::goodwinn@spu.edu::f2e0ef7e-bf84-4076-9b60-601d79ee603f" providerId="AD" clId="Web-{AF960D51-E0D2-444B-BF44-0A11A13D7783}" dt="2022-04-27T05:39:18.208" v="449"/>
      <pc:docMkLst>
        <pc:docMk/>
      </pc:docMkLst>
      <pc:sldChg chg="addSp delSp modSp">
        <pc:chgData name="Goodwin, Noel" userId="S::goodwinn@spu.edu::f2e0ef7e-bf84-4076-9b60-601d79ee603f" providerId="AD" clId="Web-{AF960D51-E0D2-444B-BF44-0A11A13D7783}" dt="2022-04-27T05:25:49.412" v="6" actId="20577"/>
        <pc:sldMkLst>
          <pc:docMk/>
          <pc:sldMk cId="448113175" sldId="260"/>
        </pc:sldMkLst>
        <pc:spChg chg="mod">
          <ac:chgData name="Goodwin, Noel" userId="S::goodwinn@spu.edu::f2e0ef7e-bf84-4076-9b60-601d79ee603f" providerId="AD" clId="Web-{AF960D51-E0D2-444B-BF44-0A11A13D7783}" dt="2022-04-27T05:25:26.569" v="0"/>
          <ac:spMkLst>
            <pc:docMk/>
            <pc:sldMk cId="448113175" sldId="260"/>
            <ac:spMk id="2" creationId="{41622B39-46AF-92B0-2D08-B85EA0F2F4EC}"/>
          </ac:spMkLst>
        </pc:spChg>
        <pc:spChg chg="mod">
          <ac:chgData name="Goodwin, Noel" userId="S::goodwinn@spu.edu::f2e0ef7e-bf84-4076-9b60-601d79ee603f" providerId="AD" clId="Web-{AF960D51-E0D2-444B-BF44-0A11A13D7783}" dt="2022-04-27T05:25:49.412" v="6" actId="20577"/>
          <ac:spMkLst>
            <pc:docMk/>
            <pc:sldMk cId="448113175" sldId="260"/>
            <ac:spMk id="3" creationId="{C4DA4CC9-BB66-7EC8-1255-D35CBBD1C449}"/>
          </ac:spMkLst>
        </pc:spChg>
        <pc:spChg chg="del">
          <ac:chgData name="Goodwin, Noel" userId="S::goodwinn@spu.edu::f2e0ef7e-bf84-4076-9b60-601d79ee603f" providerId="AD" clId="Web-{AF960D51-E0D2-444B-BF44-0A11A13D7783}" dt="2022-04-27T05:25:26.569" v="0"/>
          <ac:spMkLst>
            <pc:docMk/>
            <pc:sldMk cId="448113175" sldId="260"/>
            <ac:spMk id="17" creationId="{DBF61EA3-B236-439E-9C0B-340980D56BEE}"/>
          </ac:spMkLst>
        </pc:spChg>
        <pc:spChg chg="del">
          <ac:chgData name="Goodwin, Noel" userId="S::goodwinn@spu.edu::f2e0ef7e-bf84-4076-9b60-601d79ee603f" providerId="AD" clId="Web-{AF960D51-E0D2-444B-BF44-0A11A13D7783}" dt="2022-04-27T05:25:26.569" v="0"/>
          <ac:spMkLst>
            <pc:docMk/>
            <pc:sldMk cId="448113175" sldId="260"/>
            <ac:spMk id="23" creationId="{E659831F-0D9A-4C63-9EBB-8435B85A440F}"/>
          </ac:spMkLst>
        </pc:spChg>
        <pc:spChg chg="add">
          <ac:chgData name="Goodwin, Noel" userId="S::goodwinn@spu.edu::f2e0ef7e-bf84-4076-9b60-601d79ee603f" providerId="AD" clId="Web-{AF960D51-E0D2-444B-BF44-0A11A13D7783}" dt="2022-04-27T05:25:26.569" v="0"/>
          <ac:spMkLst>
            <pc:docMk/>
            <pc:sldMk cId="448113175" sldId="260"/>
            <ac:spMk id="28" creationId="{907EF6B7-1338-4443-8C46-6A318D952DFD}"/>
          </ac:spMkLst>
        </pc:spChg>
        <pc:spChg chg="add">
          <ac:chgData name="Goodwin, Noel" userId="S::goodwinn@spu.edu::f2e0ef7e-bf84-4076-9b60-601d79ee603f" providerId="AD" clId="Web-{AF960D51-E0D2-444B-BF44-0A11A13D7783}" dt="2022-04-27T05:25:26.569" v="0"/>
          <ac:spMkLst>
            <pc:docMk/>
            <pc:sldMk cId="448113175" sldId="260"/>
            <ac:spMk id="30" creationId="{DAAE4CDD-124C-4DCF-9584-B6033B545DD5}"/>
          </ac:spMkLst>
        </pc:spChg>
        <pc:spChg chg="add">
          <ac:chgData name="Goodwin, Noel" userId="S::goodwinn@spu.edu::f2e0ef7e-bf84-4076-9b60-601d79ee603f" providerId="AD" clId="Web-{AF960D51-E0D2-444B-BF44-0A11A13D7783}" dt="2022-04-27T05:25:26.569" v="0"/>
          <ac:spMkLst>
            <pc:docMk/>
            <pc:sldMk cId="448113175" sldId="260"/>
            <ac:spMk id="32" creationId="{081E4A58-353D-44AE-B2FC-2A74E2E400F7}"/>
          </ac:spMkLst>
        </pc:spChg>
        <pc:grpChg chg="del">
          <ac:chgData name="Goodwin, Noel" userId="S::goodwinn@spu.edu::f2e0ef7e-bf84-4076-9b60-601d79ee603f" providerId="AD" clId="Web-{AF960D51-E0D2-444B-BF44-0A11A13D7783}" dt="2022-04-27T05:25:26.569" v="0"/>
          <ac:grpSpMkLst>
            <pc:docMk/>
            <pc:sldMk cId="448113175" sldId="260"/>
            <ac:grpSpMk id="19" creationId="{28FAF094-D087-493F-8DF9-A486C2D6BBAA}"/>
          </ac:grpSpMkLst>
        </pc:grpChg>
      </pc:sldChg>
      <pc:sldChg chg="delSp">
        <pc:chgData name="Goodwin, Noel" userId="S::goodwinn@spu.edu::f2e0ef7e-bf84-4076-9b60-601d79ee603f" providerId="AD" clId="Web-{AF960D51-E0D2-444B-BF44-0A11A13D7783}" dt="2022-04-27T05:39:18.208" v="449"/>
        <pc:sldMkLst>
          <pc:docMk/>
          <pc:sldMk cId="1571323432" sldId="265"/>
        </pc:sldMkLst>
        <pc:spChg chg="del">
          <ac:chgData name="Goodwin, Noel" userId="S::goodwinn@spu.edu::f2e0ef7e-bf84-4076-9b60-601d79ee603f" providerId="AD" clId="Web-{AF960D51-E0D2-444B-BF44-0A11A13D7783}" dt="2022-04-27T05:39:18.208" v="449"/>
          <ac:spMkLst>
            <pc:docMk/>
            <pc:sldMk cId="1571323432" sldId="265"/>
            <ac:spMk id="5" creationId="{2E26B1BC-E8B9-85BF-CBD3-32BB39A4A6A4}"/>
          </ac:spMkLst>
        </pc:spChg>
      </pc:sldChg>
      <pc:sldChg chg="addSp delSp modSp">
        <pc:chgData name="Goodwin, Noel" userId="S::goodwinn@spu.edu::f2e0ef7e-bf84-4076-9b60-601d79ee603f" providerId="AD" clId="Web-{AF960D51-E0D2-444B-BF44-0A11A13D7783}" dt="2022-04-27T05:39:07.145" v="448" actId="20577"/>
        <pc:sldMkLst>
          <pc:docMk/>
          <pc:sldMk cId="1208391281" sldId="267"/>
        </pc:sldMkLst>
        <pc:spChg chg="add mod">
          <ac:chgData name="Goodwin, Noel" userId="S::goodwinn@spu.edu::f2e0ef7e-bf84-4076-9b60-601d79ee603f" providerId="AD" clId="Web-{AF960D51-E0D2-444B-BF44-0A11A13D7783}" dt="2022-04-27T05:39:07.145" v="448" actId="20577"/>
          <ac:spMkLst>
            <pc:docMk/>
            <pc:sldMk cId="1208391281" sldId="267"/>
            <ac:spMk id="2" creationId="{645E9CF8-2A17-8F04-C671-A816B0C03270}"/>
          </ac:spMkLst>
        </pc:spChg>
        <pc:spChg chg="mod">
          <ac:chgData name="Goodwin, Noel" userId="S::goodwinn@spu.edu::f2e0ef7e-bf84-4076-9b60-601d79ee603f" providerId="AD" clId="Web-{AF960D51-E0D2-444B-BF44-0A11A13D7783}" dt="2022-04-27T05:27:43.178" v="39" actId="20577"/>
          <ac:spMkLst>
            <pc:docMk/>
            <pc:sldMk cId="1208391281" sldId="267"/>
            <ac:spMk id="6" creationId="{7470DB85-5DE1-7778-1846-668B64F49819}"/>
          </ac:spMkLst>
        </pc:spChg>
        <pc:spChg chg="add mod">
          <ac:chgData name="Goodwin, Noel" userId="S::goodwinn@spu.edu::f2e0ef7e-bf84-4076-9b60-601d79ee603f" providerId="AD" clId="Web-{AF960D51-E0D2-444B-BF44-0A11A13D7783}" dt="2022-04-27T05:39:04.051" v="446" actId="20577"/>
          <ac:spMkLst>
            <pc:docMk/>
            <pc:sldMk cId="1208391281" sldId="267"/>
            <ac:spMk id="10" creationId="{E7D206A5-5510-9A1A-0AA0-A6C2A74FE2E6}"/>
          </ac:spMkLst>
        </pc:spChg>
        <pc:graphicFrameChg chg="add del mod">
          <ac:chgData name="Goodwin, Noel" userId="S::goodwinn@spu.edu::f2e0ef7e-bf84-4076-9b60-601d79ee603f" providerId="AD" clId="Web-{AF960D51-E0D2-444B-BF44-0A11A13D7783}" dt="2022-04-27T05:29:31.256" v="59"/>
          <ac:graphicFrameMkLst>
            <pc:docMk/>
            <pc:sldMk cId="1208391281" sldId="267"/>
            <ac:graphicFrameMk id="4" creationId="{8DC718E9-B78E-1157-75FC-221E9F371EBE}"/>
          </ac:graphicFrameMkLst>
        </pc:graphicFrameChg>
        <pc:graphicFrameChg chg="add del mod">
          <ac:chgData name="Goodwin, Noel" userId="S::goodwinn@spu.edu::f2e0ef7e-bf84-4076-9b60-601d79ee603f" providerId="AD" clId="Web-{AF960D51-E0D2-444B-BF44-0A11A13D7783}" dt="2022-04-27T05:29:29.662" v="58"/>
          <ac:graphicFrameMkLst>
            <pc:docMk/>
            <pc:sldMk cId="1208391281" sldId="267"/>
            <ac:graphicFrameMk id="7" creationId="{AD146632-F6FB-611D-A89F-018139FFB19E}"/>
          </ac:graphicFrameMkLst>
        </pc:graphicFrameChg>
        <pc:graphicFrameChg chg="add del mod modGraphic">
          <ac:chgData name="Goodwin, Noel" userId="S::goodwinn@spu.edu::f2e0ef7e-bf84-4076-9b60-601d79ee603f" providerId="AD" clId="Web-{AF960D51-E0D2-444B-BF44-0A11A13D7783}" dt="2022-04-27T05:29:45.303" v="62"/>
          <ac:graphicFrameMkLst>
            <pc:docMk/>
            <pc:sldMk cId="1208391281" sldId="267"/>
            <ac:graphicFrameMk id="9" creationId="{CEF125A4-DDDD-CD59-7BF7-BF639048C269}"/>
          </ac:graphicFrameMkLst>
        </pc:graphicFrameChg>
      </pc:sldChg>
      <pc:sldChg chg="addSp delSp modSp">
        <pc:chgData name="Goodwin, Noel" userId="S::goodwinn@spu.edu::f2e0ef7e-bf84-4076-9b60-601d79ee603f" providerId="AD" clId="Web-{AF960D51-E0D2-444B-BF44-0A11A13D7783}" dt="2022-04-27T05:27:01.491" v="16" actId="1076"/>
        <pc:sldMkLst>
          <pc:docMk/>
          <pc:sldMk cId="1061145509" sldId="269"/>
        </pc:sldMkLst>
        <pc:spChg chg="mod">
          <ac:chgData name="Goodwin, Noel" userId="S::goodwinn@spu.edu::f2e0ef7e-bf84-4076-9b60-601d79ee603f" providerId="AD" clId="Web-{AF960D51-E0D2-444B-BF44-0A11A13D7783}" dt="2022-04-27T05:26:49.366" v="9" actId="1076"/>
          <ac:spMkLst>
            <pc:docMk/>
            <pc:sldMk cId="1061145509" sldId="269"/>
            <ac:spMk id="2" creationId="{DEAACE94-3FB9-A5DD-27AC-81BDC84CC725}"/>
          </ac:spMkLst>
        </pc:spChg>
        <pc:spChg chg="del">
          <ac:chgData name="Goodwin, Noel" userId="S::goodwinn@spu.edu::f2e0ef7e-bf84-4076-9b60-601d79ee603f" providerId="AD" clId="Web-{AF960D51-E0D2-444B-BF44-0A11A13D7783}" dt="2022-04-27T05:26:11.162" v="7"/>
          <ac:spMkLst>
            <pc:docMk/>
            <pc:sldMk cId="1061145509" sldId="269"/>
            <ac:spMk id="9" creationId="{46C2E80F-49A6-4372-B103-219D417A55ED}"/>
          </ac:spMkLst>
        </pc:spChg>
        <pc:spChg chg="mod ord">
          <ac:chgData name="Goodwin, Noel" userId="S::goodwinn@spu.edu::f2e0ef7e-bf84-4076-9b60-601d79ee603f" providerId="AD" clId="Web-{AF960D51-E0D2-444B-BF44-0A11A13D7783}" dt="2022-04-27T05:26:54.725" v="11" actId="1076"/>
          <ac:spMkLst>
            <pc:docMk/>
            <pc:sldMk cId="1061145509" sldId="269"/>
            <ac:spMk id="13" creationId="{46F3BFC7-68DF-D491-68D7-2C761B819BE8}"/>
          </ac:spMkLst>
        </pc:spChg>
        <pc:spChg chg="add del">
          <ac:chgData name="Goodwin, Noel" userId="S::goodwinn@spu.edu::f2e0ef7e-bf84-4076-9b60-601d79ee603f" providerId="AD" clId="Web-{AF960D51-E0D2-444B-BF44-0A11A13D7783}" dt="2022-04-27T05:26:43.569" v="8"/>
          <ac:spMkLst>
            <pc:docMk/>
            <pc:sldMk cId="1061145509" sldId="269"/>
            <ac:spMk id="20" creationId="{32AEEBC8-9D30-42EF-95F2-386C2653FBF0}"/>
          </ac:spMkLst>
        </pc:spChg>
        <pc:spChg chg="add del">
          <ac:chgData name="Goodwin, Noel" userId="S::goodwinn@spu.edu::f2e0ef7e-bf84-4076-9b60-601d79ee603f" providerId="AD" clId="Web-{AF960D51-E0D2-444B-BF44-0A11A13D7783}" dt="2022-04-27T05:26:43.569" v="8"/>
          <ac:spMkLst>
            <pc:docMk/>
            <pc:sldMk cId="1061145509" sldId="269"/>
            <ac:spMk id="22" creationId="{3529E97A-97C3-40EA-8A04-5C02398D568F}"/>
          </ac:spMkLst>
        </pc:spChg>
        <pc:spChg chg="add del">
          <ac:chgData name="Goodwin, Noel" userId="S::goodwinn@spu.edu::f2e0ef7e-bf84-4076-9b60-601d79ee603f" providerId="AD" clId="Web-{AF960D51-E0D2-444B-BF44-0A11A13D7783}" dt="2022-04-27T05:26:43.569" v="8"/>
          <ac:spMkLst>
            <pc:docMk/>
            <pc:sldMk cId="1061145509" sldId="269"/>
            <ac:spMk id="24" creationId="{59FA8C2E-A5A7-4490-927A-7CD58343EDBB}"/>
          </ac:spMkLst>
        </pc:spChg>
        <pc:spChg chg="add">
          <ac:chgData name="Goodwin, Noel" userId="S::goodwinn@spu.edu::f2e0ef7e-bf84-4076-9b60-601d79ee603f" providerId="AD" clId="Web-{AF960D51-E0D2-444B-BF44-0A11A13D7783}" dt="2022-04-27T05:26:43.569" v="8"/>
          <ac:spMkLst>
            <pc:docMk/>
            <pc:sldMk cId="1061145509" sldId="269"/>
            <ac:spMk id="29" creationId="{2EB492CD-616E-47F8-933B-5E2D952A0593}"/>
          </ac:spMkLst>
        </pc:spChg>
        <pc:spChg chg="add">
          <ac:chgData name="Goodwin, Noel" userId="S::goodwinn@spu.edu::f2e0ef7e-bf84-4076-9b60-601d79ee603f" providerId="AD" clId="Web-{AF960D51-E0D2-444B-BF44-0A11A13D7783}" dt="2022-04-27T05:26:43.569" v="8"/>
          <ac:spMkLst>
            <pc:docMk/>
            <pc:sldMk cId="1061145509" sldId="269"/>
            <ac:spMk id="31" creationId="{59383CF9-23B5-4335-9B21-1791C4CF1C75}"/>
          </ac:spMkLst>
        </pc:spChg>
        <pc:spChg chg="add">
          <ac:chgData name="Goodwin, Noel" userId="S::goodwinn@spu.edu::f2e0ef7e-bf84-4076-9b60-601d79ee603f" providerId="AD" clId="Web-{AF960D51-E0D2-444B-BF44-0A11A13D7783}" dt="2022-04-27T05:26:43.569" v="8"/>
          <ac:spMkLst>
            <pc:docMk/>
            <pc:sldMk cId="1061145509" sldId="269"/>
            <ac:spMk id="33" creationId="{0007FE00-9498-4706-B255-6437B0252C02}"/>
          </ac:spMkLst>
        </pc:spChg>
        <pc:picChg chg="mod">
          <ac:chgData name="Goodwin, Noel" userId="S::goodwinn@spu.edu::f2e0ef7e-bf84-4076-9b60-601d79ee603f" providerId="AD" clId="Web-{AF960D51-E0D2-444B-BF44-0A11A13D7783}" dt="2022-04-27T05:27:01.491" v="16" actId="1076"/>
          <ac:picMkLst>
            <pc:docMk/>
            <pc:sldMk cId="1061145509" sldId="269"/>
            <ac:picMk id="15" creationId="{A23A470D-28CA-E77A-10A8-6EDD86955F2C}"/>
          </ac:picMkLst>
        </pc:picChg>
      </pc:sldChg>
    </pc:docChg>
  </pc:docChgLst>
  <pc:docChgLst>
    <pc:chgData name="Goodwin, Noel" userId="S::goodwinn@spu.edu::f2e0ef7e-bf84-4076-9b60-601d79ee603f" providerId="AD" clId="Web-{F27B6E12-07E1-4FE0-8FD8-20F37D1E95D6}"/>
    <pc:docChg chg="addSld delSld modSld">
      <pc:chgData name="Goodwin, Noel" userId="S::goodwinn@spu.edu::f2e0ef7e-bf84-4076-9b60-601d79ee603f" providerId="AD" clId="Web-{F27B6E12-07E1-4FE0-8FD8-20F37D1E95D6}" dt="2022-04-27T06:08:45.418" v="53" actId="1076"/>
      <pc:docMkLst>
        <pc:docMk/>
      </pc:docMkLst>
      <pc:sldChg chg="addSp delSp modSp new del">
        <pc:chgData name="Goodwin, Noel" userId="S::goodwinn@spu.edu::f2e0ef7e-bf84-4076-9b60-601d79ee603f" providerId="AD" clId="Web-{F27B6E12-07E1-4FE0-8FD8-20F37D1E95D6}" dt="2022-04-27T06:07:57.573" v="21"/>
        <pc:sldMkLst>
          <pc:docMk/>
          <pc:sldMk cId="1545257315" sldId="270"/>
        </pc:sldMkLst>
        <pc:spChg chg="del mod">
          <ac:chgData name="Goodwin, Noel" userId="S::goodwinn@spu.edu::f2e0ef7e-bf84-4076-9b60-601d79ee603f" providerId="AD" clId="Web-{F27B6E12-07E1-4FE0-8FD8-20F37D1E95D6}" dt="2022-04-27T06:07:50.511" v="19"/>
          <ac:spMkLst>
            <pc:docMk/>
            <pc:sldMk cId="1545257315" sldId="270"/>
            <ac:spMk id="2" creationId="{3F5E7C01-1DCE-48B4-EE12-997D0CB6502D}"/>
          </ac:spMkLst>
        </pc:spChg>
        <pc:spChg chg="del">
          <ac:chgData name="Goodwin, Noel" userId="S::goodwinn@spu.edu::f2e0ef7e-bf84-4076-9b60-601d79ee603f" providerId="AD" clId="Web-{F27B6E12-07E1-4FE0-8FD8-20F37D1E95D6}" dt="2022-04-27T06:07:32.635" v="12"/>
          <ac:spMkLst>
            <pc:docMk/>
            <pc:sldMk cId="1545257315" sldId="270"/>
            <ac:spMk id="3" creationId="{C9F5246F-2518-39DD-9B38-3C38473BCE6B}"/>
          </ac:spMkLst>
        </pc:spChg>
        <pc:spChg chg="add mod">
          <ac:chgData name="Goodwin, Noel" userId="S::goodwinn@spu.edu::f2e0ef7e-bf84-4076-9b60-601d79ee603f" providerId="AD" clId="Web-{F27B6E12-07E1-4FE0-8FD8-20F37D1E95D6}" dt="2022-04-27T06:07:50.511" v="19"/>
          <ac:spMkLst>
            <pc:docMk/>
            <pc:sldMk cId="1545257315" sldId="270"/>
            <ac:spMk id="5" creationId="{9DDAFBBE-A950-8DEE-9CAA-968E0AD9E253}"/>
          </ac:spMkLst>
        </pc:spChg>
      </pc:sldChg>
      <pc:sldChg chg="addSp delSp modSp add replId">
        <pc:chgData name="Goodwin, Noel" userId="S::goodwinn@spu.edu::f2e0ef7e-bf84-4076-9b60-601d79ee603f" providerId="AD" clId="Web-{F27B6E12-07E1-4FE0-8FD8-20F37D1E95D6}" dt="2022-04-27T06:08:45.418" v="53" actId="1076"/>
        <pc:sldMkLst>
          <pc:docMk/>
          <pc:sldMk cId="2616532808" sldId="271"/>
        </pc:sldMkLst>
        <pc:spChg chg="del">
          <ac:chgData name="Goodwin, Noel" userId="S::goodwinn@spu.edu::f2e0ef7e-bf84-4076-9b60-601d79ee603f" providerId="AD" clId="Web-{F27B6E12-07E1-4FE0-8FD8-20F37D1E95D6}" dt="2022-04-27T06:08:00.589" v="22"/>
          <ac:spMkLst>
            <pc:docMk/>
            <pc:sldMk cId="2616532808" sldId="271"/>
            <ac:spMk id="2" creationId="{707EAFEA-CAA9-5CFC-DD92-39361CF20448}"/>
          </ac:spMkLst>
        </pc:spChg>
        <pc:spChg chg="del">
          <ac:chgData name="Goodwin, Noel" userId="S::goodwinn@spu.edu::f2e0ef7e-bf84-4076-9b60-601d79ee603f" providerId="AD" clId="Web-{F27B6E12-07E1-4FE0-8FD8-20F37D1E95D6}" dt="2022-04-27T06:08:05.761" v="26"/>
          <ac:spMkLst>
            <pc:docMk/>
            <pc:sldMk cId="2616532808" sldId="271"/>
            <ac:spMk id="3" creationId="{06CDF7A1-FF95-59BE-B1F6-5E899BEFCF2A}"/>
          </ac:spMkLst>
        </pc:spChg>
        <pc:spChg chg="add del mod">
          <ac:chgData name="Goodwin, Noel" userId="S::goodwinn@spu.edu::f2e0ef7e-bf84-4076-9b60-601d79ee603f" providerId="AD" clId="Web-{F27B6E12-07E1-4FE0-8FD8-20F37D1E95D6}" dt="2022-04-27T06:08:03.058" v="24"/>
          <ac:spMkLst>
            <pc:docMk/>
            <pc:sldMk cId="2616532808" sldId="271"/>
            <ac:spMk id="6" creationId="{67475AAD-E389-3E80-A2E8-2D6A7A27E48A}"/>
          </ac:spMkLst>
        </pc:spChg>
        <pc:spChg chg="add del mod">
          <ac:chgData name="Goodwin, Noel" userId="S::goodwinn@spu.edu::f2e0ef7e-bf84-4076-9b60-601d79ee603f" providerId="AD" clId="Web-{F27B6E12-07E1-4FE0-8FD8-20F37D1E95D6}" dt="2022-04-27T06:08:04.183" v="25"/>
          <ac:spMkLst>
            <pc:docMk/>
            <pc:sldMk cId="2616532808" sldId="271"/>
            <ac:spMk id="9" creationId="{51B9995B-BDE7-952B-BDB0-D9EDF9FE573F}"/>
          </ac:spMkLst>
        </pc:spChg>
        <pc:spChg chg="add del mod">
          <ac:chgData name="Goodwin, Noel" userId="S::goodwinn@spu.edu::f2e0ef7e-bf84-4076-9b60-601d79ee603f" providerId="AD" clId="Web-{F27B6E12-07E1-4FE0-8FD8-20F37D1E95D6}" dt="2022-04-27T06:08:11.589" v="29"/>
          <ac:spMkLst>
            <pc:docMk/>
            <pc:sldMk cId="2616532808" sldId="271"/>
            <ac:spMk id="11" creationId="{5863B9F3-31F5-7221-6803-AD6B8AD9EF05}"/>
          </ac:spMkLst>
        </pc:spChg>
        <pc:spChg chg="add mod">
          <ac:chgData name="Goodwin, Noel" userId="S::goodwinn@spu.edu::f2e0ef7e-bf84-4076-9b60-601d79ee603f" providerId="AD" clId="Web-{F27B6E12-07E1-4FE0-8FD8-20F37D1E95D6}" dt="2022-04-27T06:08:45.418" v="53" actId="1076"/>
          <ac:spMkLst>
            <pc:docMk/>
            <pc:sldMk cId="2616532808" sldId="271"/>
            <ac:spMk id="14" creationId="{23E8B2A7-E264-FCD0-EEBE-9F5603BA461D}"/>
          </ac:spMkLst>
        </pc:spChg>
        <pc:picChg chg="del">
          <ac:chgData name="Goodwin, Noel" userId="S::goodwinn@spu.edu::f2e0ef7e-bf84-4076-9b60-601d79ee603f" providerId="AD" clId="Web-{F27B6E12-07E1-4FE0-8FD8-20F37D1E95D6}" dt="2022-04-27T06:08:01.620" v="23"/>
          <ac:picMkLst>
            <pc:docMk/>
            <pc:sldMk cId="2616532808" sldId="271"/>
            <ac:picMk id="4" creationId="{8639EBE5-F3BF-7D84-647A-7CC1A419286A}"/>
          </ac:picMkLst>
        </pc:picChg>
      </pc:sldChg>
    </pc:docChg>
  </pc:docChgLst>
  <pc:docChgLst>
    <pc:chgData name="Goodwin, Noel" userId="S::goodwinn@spu.edu::f2e0ef7e-bf84-4076-9b60-601d79ee603f" providerId="AD" clId="Web-{BF12D1F0-83D3-446C-8A88-B201FA732E34}"/>
    <pc:docChg chg="modSld">
      <pc:chgData name="Goodwin, Noel" userId="S::goodwinn@spu.edu::f2e0ef7e-bf84-4076-9b60-601d79ee603f" providerId="AD" clId="Web-{BF12D1F0-83D3-446C-8A88-B201FA732E34}" dt="2022-04-27T02:27:06.225" v="217" actId="20577"/>
      <pc:docMkLst>
        <pc:docMk/>
      </pc:docMkLst>
      <pc:sldChg chg="modSp">
        <pc:chgData name="Goodwin, Noel" userId="S::goodwinn@spu.edu::f2e0ef7e-bf84-4076-9b60-601d79ee603f" providerId="AD" clId="Web-{BF12D1F0-83D3-446C-8A88-B201FA732E34}" dt="2022-04-27T02:23:28.457" v="214" actId="20577"/>
        <pc:sldMkLst>
          <pc:docMk/>
          <pc:sldMk cId="448113175" sldId="260"/>
        </pc:sldMkLst>
        <pc:spChg chg="mod">
          <ac:chgData name="Goodwin, Noel" userId="S::goodwinn@spu.edu::f2e0ef7e-bf84-4076-9b60-601d79ee603f" providerId="AD" clId="Web-{BF12D1F0-83D3-446C-8A88-B201FA732E34}" dt="2022-04-27T02:23:28.457" v="214" actId="20577"/>
          <ac:spMkLst>
            <pc:docMk/>
            <pc:sldMk cId="448113175" sldId="260"/>
            <ac:spMk id="2" creationId="{41622B39-46AF-92B0-2D08-B85EA0F2F4EC}"/>
          </ac:spMkLst>
        </pc:spChg>
        <pc:spChg chg="mod">
          <ac:chgData name="Goodwin, Noel" userId="S::goodwinn@spu.edu::f2e0ef7e-bf84-4076-9b60-601d79ee603f" providerId="AD" clId="Web-{BF12D1F0-83D3-446C-8A88-B201FA732E34}" dt="2022-04-27T02:20:10.003" v="212" actId="20577"/>
          <ac:spMkLst>
            <pc:docMk/>
            <pc:sldMk cId="448113175" sldId="260"/>
            <ac:spMk id="3" creationId="{C4DA4CC9-BB66-7EC8-1255-D35CBBD1C449}"/>
          </ac:spMkLst>
        </pc:spChg>
      </pc:sldChg>
      <pc:sldChg chg="modSp">
        <pc:chgData name="Goodwin, Noel" userId="S::goodwinn@spu.edu::f2e0ef7e-bf84-4076-9b60-601d79ee603f" providerId="AD" clId="Web-{BF12D1F0-83D3-446C-8A88-B201FA732E34}" dt="2022-04-27T02:27:06.225" v="217" actId="20577"/>
        <pc:sldMkLst>
          <pc:docMk/>
          <pc:sldMk cId="962614219" sldId="261"/>
        </pc:sldMkLst>
        <pc:graphicFrameChg chg="modGraphic">
          <ac:chgData name="Goodwin, Noel" userId="S::goodwinn@spu.edu::f2e0ef7e-bf84-4076-9b60-601d79ee603f" providerId="AD" clId="Web-{BF12D1F0-83D3-446C-8A88-B201FA732E34}" dt="2022-04-27T02:27:06.225" v="217" actId="20577"/>
          <ac:graphicFrameMkLst>
            <pc:docMk/>
            <pc:sldMk cId="962614219" sldId="261"/>
            <ac:graphicFrameMk id="5" creationId="{501564EB-7392-7132-C66E-126ABBA9DD87}"/>
          </ac:graphicFrameMkLst>
        </pc:graphicFrameChg>
      </pc:sldChg>
    </pc:docChg>
  </pc:docChgLst>
  <pc:docChgLst>
    <pc:chgData name="Goodwin, Noel" userId="S::goodwinn@spu.edu::f2e0ef7e-bf84-4076-9b60-601d79ee603f" providerId="AD" clId="Web-{04CAE6B9-8876-4057-BDF7-459A2A63866D}"/>
    <pc:docChg chg="addSld delSld modSld sldOrd">
      <pc:chgData name="Goodwin, Noel" userId="S::goodwinn@spu.edu::f2e0ef7e-bf84-4076-9b60-601d79ee603f" providerId="AD" clId="Web-{04CAE6B9-8876-4057-BDF7-459A2A63866D}" dt="2022-04-27T05:24:05.963" v="261"/>
      <pc:docMkLst>
        <pc:docMk/>
      </pc:docMkLst>
      <pc:sldChg chg="modSp">
        <pc:chgData name="Goodwin, Noel" userId="S::goodwinn@spu.edu::f2e0ef7e-bf84-4076-9b60-601d79ee603f" providerId="AD" clId="Web-{04CAE6B9-8876-4057-BDF7-459A2A63866D}" dt="2022-04-27T05:22:03.072" v="243" actId="20577"/>
        <pc:sldMkLst>
          <pc:docMk/>
          <pc:sldMk cId="182098861" sldId="257"/>
        </pc:sldMkLst>
        <pc:graphicFrameChg chg="modGraphic">
          <ac:chgData name="Goodwin, Noel" userId="S::goodwinn@spu.edu::f2e0ef7e-bf84-4076-9b60-601d79ee603f" providerId="AD" clId="Web-{04CAE6B9-8876-4057-BDF7-459A2A63866D}" dt="2022-04-27T05:22:03.072" v="243" actId="20577"/>
          <ac:graphicFrameMkLst>
            <pc:docMk/>
            <pc:sldMk cId="182098861" sldId="257"/>
            <ac:graphicFrameMk id="5" creationId="{053EF5EC-4204-29D9-AF63-E007C5C5DF01}"/>
          </ac:graphicFrameMkLst>
        </pc:graphicFrameChg>
      </pc:sldChg>
      <pc:sldChg chg="addSp delSp modSp del mod setBg">
        <pc:chgData name="Goodwin, Noel" userId="S::goodwinn@spu.edu::f2e0ef7e-bf84-4076-9b60-601d79ee603f" providerId="AD" clId="Web-{04CAE6B9-8876-4057-BDF7-459A2A63866D}" dt="2022-04-27T05:23:20.823" v="260"/>
        <pc:sldMkLst>
          <pc:docMk/>
          <pc:sldMk cId="114522125" sldId="258"/>
        </pc:sldMkLst>
        <pc:spChg chg="add mod">
          <ac:chgData name="Goodwin, Noel" userId="S::goodwinn@spu.edu::f2e0ef7e-bf84-4076-9b60-601d79ee603f" providerId="AD" clId="Web-{04CAE6B9-8876-4057-BDF7-459A2A63866D}" dt="2022-04-27T05:10:54.991" v="141"/>
          <ac:spMkLst>
            <pc:docMk/>
            <pc:sldMk cId="114522125" sldId="258"/>
            <ac:spMk id="2" creationId="{690FBBAC-DC79-573A-F929-905BC45A478F}"/>
          </ac:spMkLst>
        </pc:spChg>
        <pc:spChg chg="add mod">
          <ac:chgData name="Goodwin, Noel" userId="S::goodwinn@spu.edu::f2e0ef7e-bf84-4076-9b60-601d79ee603f" providerId="AD" clId="Web-{04CAE6B9-8876-4057-BDF7-459A2A63866D}" dt="2022-04-27T05:11:46.194" v="163" actId="20577"/>
          <ac:spMkLst>
            <pc:docMk/>
            <pc:sldMk cId="114522125" sldId="258"/>
            <ac:spMk id="3" creationId="{D2BCD152-0EC2-9974-79F3-F4CBF3F84E66}"/>
          </ac:spMkLst>
        </pc:spChg>
        <pc:spChg chg="del mod">
          <ac:chgData name="Goodwin, Noel" userId="S::goodwinn@spu.edu::f2e0ef7e-bf84-4076-9b60-601d79ee603f" providerId="AD" clId="Web-{04CAE6B9-8876-4057-BDF7-459A2A63866D}" dt="2022-04-27T05:10:27.241" v="119"/>
          <ac:spMkLst>
            <pc:docMk/>
            <pc:sldMk cId="114522125" sldId="258"/>
            <ac:spMk id="28" creationId="{BFB56A4B-466E-43D0-75C5-CCA2659A3B2B}"/>
          </ac:spMkLst>
        </pc:spChg>
        <pc:picChg chg="add mod">
          <ac:chgData name="Goodwin, Noel" userId="S::goodwinn@spu.edu::f2e0ef7e-bf84-4076-9b60-601d79ee603f" providerId="AD" clId="Web-{04CAE6B9-8876-4057-BDF7-459A2A63866D}" dt="2022-04-27T05:11:06.210" v="144" actId="1076"/>
          <ac:picMkLst>
            <pc:docMk/>
            <pc:sldMk cId="114522125" sldId="258"/>
            <ac:picMk id="4" creationId="{E6643905-1014-85E9-F6C1-7A0E36375550}"/>
          </ac:picMkLst>
        </pc:picChg>
      </pc:sldChg>
      <pc:sldChg chg="addSp delSp modSp">
        <pc:chgData name="Goodwin, Noel" userId="S::goodwinn@spu.edu::f2e0ef7e-bf84-4076-9b60-601d79ee603f" providerId="AD" clId="Web-{04CAE6B9-8876-4057-BDF7-459A2A63866D}" dt="2022-04-27T05:24:05.963" v="261"/>
        <pc:sldMkLst>
          <pc:docMk/>
          <pc:sldMk cId="448113175" sldId="260"/>
        </pc:sldMkLst>
        <pc:spChg chg="mod">
          <ac:chgData name="Goodwin, Noel" userId="S::goodwinn@spu.edu::f2e0ef7e-bf84-4076-9b60-601d79ee603f" providerId="AD" clId="Web-{04CAE6B9-8876-4057-BDF7-459A2A63866D}" dt="2022-04-27T05:24:05.963" v="261"/>
          <ac:spMkLst>
            <pc:docMk/>
            <pc:sldMk cId="448113175" sldId="260"/>
            <ac:spMk id="2" creationId="{41622B39-46AF-92B0-2D08-B85EA0F2F4EC}"/>
          </ac:spMkLst>
        </pc:spChg>
        <pc:spChg chg="mod">
          <ac:chgData name="Goodwin, Noel" userId="S::goodwinn@spu.edu::f2e0ef7e-bf84-4076-9b60-601d79ee603f" providerId="AD" clId="Web-{04CAE6B9-8876-4057-BDF7-459A2A63866D}" dt="2022-04-27T05:24:05.963" v="261"/>
          <ac:spMkLst>
            <pc:docMk/>
            <pc:sldMk cId="448113175" sldId="260"/>
            <ac:spMk id="3" creationId="{C4DA4CC9-BB66-7EC8-1255-D35CBBD1C449}"/>
          </ac:spMkLst>
        </pc:spChg>
        <pc:spChg chg="del">
          <ac:chgData name="Goodwin, Noel" userId="S::goodwinn@spu.edu::f2e0ef7e-bf84-4076-9b60-601d79ee603f" providerId="AD" clId="Web-{04CAE6B9-8876-4057-BDF7-459A2A63866D}" dt="2022-04-27T05:24:05.963" v="261"/>
          <ac:spMkLst>
            <pc:docMk/>
            <pc:sldMk cId="448113175" sldId="260"/>
            <ac:spMk id="8" creationId="{907EF6B7-1338-4443-8C46-6A318D952DFD}"/>
          </ac:spMkLst>
        </pc:spChg>
        <pc:spChg chg="del">
          <ac:chgData name="Goodwin, Noel" userId="S::goodwinn@spu.edu::f2e0ef7e-bf84-4076-9b60-601d79ee603f" providerId="AD" clId="Web-{04CAE6B9-8876-4057-BDF7-459A2A63866D}" dt="2022-04-27T05:24:05.963" v="261"/>
          <ac:spMkLst>
            <pc:docMk/>
            <pc:sldMk cId="448113175" sldId="260"/>
            <ac:spMk id="10" creationId="{DAAE4CDD-124C-4DCF-9584-B6033B545DD5}"/>
          </ac:spMkLst>
        </pc:spChg>
        <pc:spChg chg="del">
          <ac:chgData name="Goodwin, Noel" userId="S::goodwinn@spu.edu::f2e0ef7e-bf84-4076-9b60-601d79ee603f" providerId="AD" clId="Web-{04CAE6B9-8876-4057-BDF7-459A2A63866D}" dt="2022-04-27T05:24:05.963" v="261"/>
          <ac:spMkLst>
            <pc:docMk/>
            <pc:sldMk cId="448113175" sldId="260"/>
            <ac:spMk id="12" creationId="{081E4A58-353D-44AE-B2FC-2A74E2E400F7}"/>
          </ac:spMkLst>
        </pc:spChg>
        <pc:spChg chg="add">
          <ac:chgData name="Goodwin, Noel" userId="S::goodwinn@spu.edu::f2e0ef7e-bf84-4076-9b60-601d79ee603f" providerId="AD" clId="Web-{04CAE6B9-8876-4057-BDF7-459A2A63866D}" dt="2022-04-27T05:24:05.963" v="261"/>
          <ac:spMkLst>
            <pc:docMk/>
            <pc:sldMk cId="448113175" sldId="260"/>
            <ac:spMk id="17" creationId="{DBF61EA3-B236-439E-9C0B-340980D56BEE}"/>
          </ac:spMkLst>
        </pc:spChg>
        <pc:spChg chg="add">
          <ac:chgData name="Goodwin, Noel" userId="S::goodwinn@spu.edu::f2e0ef7e-bf84-4076-9b60-601d79ee603f" providerId="AD" clId="Web-{04CAE6B9-8876-4057-BDF7-459A2A63866D}" dt="2022-04-27T05:24:05.963" v="261"/>
          <ac:spMkLst>
            <pc:docMk/>
            <pc:sldMk cId="448113175" sldId="260"/>
            <ac:spMk id="23" creationId="{E659831F-0D9A-4C63-9EBB-8435B85A440F}"/>
          </ac:spMkLst>
        </pc:spChg>
        <pc:grpChg chg="add">
          <ac:chgData name="Goodwin, Noel" userId="S::goodwinn@spu.edu::f2e0ef7e-bf84-4076-9b60-601d79ee603f" providerId="AD" clId="Web-{04CAE6B9-8876-4057-BDF7-459A2A63866D}" dt="2022-04-27T05:24:05.963" v="261"/>
          <ac:grpSpMkLst>
            <pc:docMk/>
            <pc:sldMk cId="448113175" sldId="260"/>
            <ac:grpSpMk id="19" creationId="{28FAF094-D087-493F-8DF9-A486C2D6BBAA}"/>
          </ac:grpSpMkLst>
        </pc:grpChg>
      </pc:sldChg>
      <pc:sldChg chg="modSp">
        <pc:chgData name="Goodwin, Noel" userId="S::goodwinn@spu.edu::f2e0ef7e-bf84-4076-9b60-601d79ee603f" providerId="AD" clId="Web-{04CAE6B9-8876-4057-BDF7-459A2A63866D}" dt="2022-04-27T04:55:43.721" v="5" actId="20577"/>
        <pc:sldMkLst>
          <pc:docMk/>
          <pc:sldMk cId="962614219" sldId="261"/>
        </pc:sldMkLst>
        <pc:graphicFrameChg chg="modGraphic">
          <ac:chgData name="Goodwin, Noel" userId="S::goodwinn@spu.edu::f2e0ef7e-bf84-4076-9b60-601d79ee603f" providerId="AD" clId="Web-{04CAE6B9-8876-4057-BDF7-459A2A63866D}" dt="2022-04-27T04:55:43.721" v="5" actId="20577"/>
          <ac:graphicFrameMkLst>
            <pc:docMk/>
            <pc:sldMk cId="962614219" sldId="261"/>
            <ac:graphicFrameMk id="5" creationId="{501564EB-7392-7132-C66E-126ABBA9DD87}"/>
          </ac:graphicFrameMkLst>
        </pc:graphicFrameChg>
      </pc:sldChg>
      <pc:sldChg chg="addSp modSp del mod setBg">
        <pc:chgData name="Goodwin, Noel" userId="S::goodwinn@spu.edu::f2e0ef7e-bf84-4076-9b60-601d79ee603f" providerId="AD" clId="Web-{04CAE6B9-8876-4057-BDF7-459A2A63866D}" dt="2022-04-27T05:11:08.507" v="145"/>
        <pc:sldMkLst>
          <pc:docMk/>
          <pc:sldMk cId="3451700789" sldId="264"/>
        </pc:sldMkLst>
        <pc:spChg chg="add mod">
          <ac:chgData name="Goodwin, Noel" userId="S::goodwinn@spu.edu::f2e0ef7e-bf84-4076-9b60-601d79ee603f" providerId="AD" clId="Web-{04CAE6B9-8876-4057-BDF7-459A2A63866D}" dt="2022-04-27T05:10:10.522" v="118" actId="1076"/>
          <ac:spMkLst>
            <pc:docMk/>
            <pc:sldMk cId="3451700789" sldId="264"/>
            <ac:spMk id="3" creationId="{771CDFCE-0B9B-4DD9-F344-AF626CF5580F}"/>
          </ac:spMkLst>
        </pc:spChg>
      </pc:sldChg>
      <pc:sldChg chg="addSp delSp modSp new">
        <pc:chgData name="Goodwin, Noel" userId="S::goodwinn@spu.edu::f2e0ef7e-bf84-4076-9b60-601d79ee603f" providerId="AD" clId="Web-{04CAE6B9-8876-4057-BDF7-459A2A63866D}" dt="2022-04-27T05:05:29.177" v="67"/>
        <pc:sldMkLst>
          <pc:docMk/>
          <pc:sldMk cId="1571323432" sldId="265"/>
        </pc:sldMkLst>
        <pc:spChg chg="del">
          <ac:chgData name="Goodwin, Noel" userId="S::goodwinn@spu.edu::f2e0ef7e-bf84-4076-9b60-601d79ee603f" providerId="AD" clId="Web-{04CAE6B9-8876-4057-BDF7-459A2A63866D}" dt="2022-04-27T04:55:58.674" v="7"/>
          <ac:spMkLst>
            <pc:docMk/>
            <pc:sldMk cId="1571323432" sldId="265"/>
            <ac:spMk id="2" creationId="{C3A237C7-0D9E-E899-2EFF-C8B6BB7AE91D}"/>
          </ac:spMkLst>
        </pc:spChg>
        <pc:spChg chg="del mod">
          <ac:chgData name="Goodwin, Noel" userId="S::goodwinn@spu.edu::f2e0ef7e-bf84-4076-9b60-601d79ee603f" providerId="AD" clId="Web-{04CAE6B9-8876-4057-BDF7-459A2A63866D}" dt="2022-04-27T05:02:41.942" v="10"/>
          <ac:spMkLst>
            <pc:docMk/>
            <pc:sldMk cId="1571323432" sldId="265"/>
            <ac:spMk id="3" creationId="{9AA9AE68-2786-8B3C-3921-A04AC7606815}"/>
          </ac:spMkLst>
        </pc:spChg>
        <pc:spChg chg="add">
          <ac:chgData name="Goodwin, Noel" userId="S::goodwinn@spu.edu::f2e0ef7e-bf84-4076-9b60-601d79ee603f" providerId="AD" clId="Web-{04CAE6B9-8876-4057-BDF7-459A2A63866D}" dt="2022-04-27T05:05:29.177" v="67"/>
          <ac:spMkLst>
            <pc:docMk/>
            <pc:sldMk cId="1571323432" sldId="265"/>
            <ac:spMk id="5" creationId="{2E26B1BC-E8B9-85BF-CBD3-32BB39A4A6A4}"/>
          </ac:spMkLst>
        </pc:spChg>
        <pc:picChg chg="add mod ord modCrop">
          <ac:chgData name="Goodwin, Noel" userId="S::goodwinn@spu.edu::f2e0ef7e-bf84-4076-9b60-601d79ee603f" providerId="AD" clId="Web-{04CAE6B9-8876-4057-BDF7-459A2A63866D}" dt="2022-04-27T05:03:22.708" v="20" actId="1076"/>
          <ac:picMkLst>
            <pc:docMk/>
            <pc:sldMk cId="1571323432" sldId="265"/>
            <ac:picMk id="4" creationId="{DF0E08DC-6E2C-1060-8FA3-A0568B5904AD}"/>
          </ac:picMkLst>
        </pc:picChg>
      </pc:sldChg>
      <pc:sldChg chg="addSp delSp modSp add ord replId">
        <pc:chgData name="Goodwin, Noel" userId="S::goodwinn@spu.edu::f2e0ef7e-bf84-4076-9b60-601d79ee603f" providerId="AD" clId="Web-{04CAE6B9-8876-4057-BDF7-459A2A63866D}" dt="2022-04-27T05:20:56.556" v="204" actId="1076"/>
        <pc:sldMkLst>
          <pc:docMk/>
          <pc:sldMk cId="435801496" sldId="266"/>
        </pc:sldMkLst>
        <pc:spChg chg="del">
          <ac:chgData name="Goodwin, Noel" userId="S::goodwinn@spu.edu::f2e0ef7e-bf84-4076-9b60-601d79ee603f" providerId="AD" clId="Web-{04CAE6B9-8876-4057-BDF7-459A2A63866D}" dt="2022-04-27T05:03:46.239" v="21"/>
          <ac:spMkLst>
            <pc:docMk/>
            <pc:sldMk cId="435801496" sldId="266"/>
            <ac:spMk id="3" creationId="{9AA9AE68-2786-8B3C-3921-A04AC7606815}"/>
          </ac:spMkLst>
        </pc:spChg>
        <pc:spChg chg="add del mod">
          <ac:chgData name="Goodwin, Noel" userId="S::goodwinn@spu.edu::f2e0ef7e-bf84-4076-9b60-601d79ee603f" providerId="AD" clId="Web-{04CAE6B9-8876-4057-BDF7-459A2A63866D}" dt="2022-04-27T05:18:36.962" v="173"/>
          <ac:spMkLst>
            <pc:docMk/>
            <pc:sldMk cId="435801496" sldId="266"/>
            <ac:spMk id="262" creationId="{25B4322B-5342-D627-C282-DBBB1CE2D929}"/>
          </ac:spMkLst>
        </pc:spChg>
        <pc:spChg chg="add del">
          <ac:chgData name="Goodwin, Noel" userId="S::goodwinn@spu.edu::f2e0ef7e-bf84-4076-9b60-601d79ee603f" providerId="AD" clId="Web-{04CAE6B9-8876-4057-BDF7-459A2A63866D}" dt="2022-04-27T05:19:28.978" v="191"/>
          <ac:spMkLst>
            <pc:docMk/>
            <pc:sldMk cId="435801496" sldId="266"/>
            <ac:spMk id="264" creationId="{C905BDC8-3973-6078-BFA7-E4565DDAA67C}"/>
          </ac:spMkLst>
        </pc:spChg>
        <pc:spChg chg="add mod">
          <ac:chgData name="Goodwin, Noel" userId="S::goodwinn@spu.edu::f2e0ef7e-bf84-4076-9b60-601d79ee603f" providerId="AD" clId="Web-{04CAE6B9-8876-4057-BDF7-459A2A63866D}" dt="2022-04-27T05:20:49.853" v="202" actId="1076"/>
          <ac:spMkLst>
            <pc:docMk/>
            <pc:sldMk cId="435801496" sldId="266"/>
            <ac:spMk id="266" creationId="{3DBC10B3-62FB-1186-A5D3-D2542E0C9591}"/>
          </ac:spMkLst>
        </pc:spChg>
        <pc:spChg chg="add mod">
          <ac:chgData name="Goodwin, Noel" userId="S::goodwinn@spu.edu::f2e0ef7e-bf84-4076-9b60-601d79ee603f" providerId="AD" clId="Web-{04CAE6B9-8876-4057-BDF7-459A2A63866D}" dt="2022-04-27T05:20:56.556" v="204" actId="1076"/>
          <ac:spMkLst>
            <pc:docMk/>
            <pc:sldMk cId="435801496" sldId="266"/>
            <ac:spMk id="267" creationId="{832D63D9-9AF7-D509-46FD-7062F4BF228C}"/>
          </ac:spMkLst>
        </pc:spChg>
        <pc:graphicFrameChg chg="add del mod modGraphic">
          <ac:chgData name="Goodwin, Noel" userId="S::goodwinn@spu.edu::f2e0ef7e-bf84-4076-9b60-601d79ee603f" providerId="AD" clId="Web-{04CAE6B9-8876-4057-BDF7-459A2A63866D}" dt="2022-04-27T05:12:08.835" v="166"/>
          <ac:graphicFrameMkLst>
            <pc:docMk/>
            <pc:sldMk cId="435801496" sldId="266"/>
            <ac:graphicFrameMk id="2" creationId="{7009BFD4-DD7E-C367-1D7F-DF23776CB7C9}"/>
          </ac:graphicFrameMkLst>
        </pc:graphicFrameChg>
        <pc:picChg chg="add mod">
          <ac:chgData name="Goodwin, Noel" userId="S::goodwinn@spu.edu::f2e0ef7e-bf84-4076-9b60-601d79ee603f" providerId="AD" clId="Web-{04CAE6B9-8876-4057-BDF7-459A2A63866D}" dt="2022-04-27T05:19:40.290" v="196" actId="1076"/>
          <ac:picMkLst>
            <pc:docMk/>
            <pc:sldMk cId="435801496" sldId="266"/>
            <ac:picMk id="263" creationId="{B11F96EF-3EC3-6742-BC15-1FA5D007FBFC}"/>
          </ac:picMkLst>
        </pc:picChg>
        <pc:picChg chg="add mod">
          <ac:chgData name="Goodwin, Noel" userId="S::goodwinn@spu.edu::f2e0ef7e-bf84-4076-9b60-601d79ee603f" providerId="AD" clId="Web-{04CAE6B9-8876-4057-BDF7-459A2A63866D}" dt="2022-04-27T05:19:38.275" v="195" actId="1076"/>
          <ac:picMkLst>
            <pc:docMk/>
            <pc:sldMk cId="435801496" sldId="266"/>
            <ac:picMk id="265" creationId="{A25355C4-7A9F-01AD-E517-793585753C09}"/>
          </ac:picMkLst>
        </pc:picChg>
      </pc:sldChg>
      <pc:sldChg chg="addSp delSp modSp new">
        <pc:chgData name="Goodwin, Noel" userId="S::goodwinn@spu.edu::f2e0ef7e-bf84-4076-9b60-601d79ee603f" providerId="AD" clId="Web-{04CAE6B9-8876-4057-BDF7-459A2A63866D}" dt="2022-04-27T05:07:44.209" v="91"/>
        <pc:sldMkLst>
          <pc:docMk/>
          <pc:sldMk cId="1208391281" sldId="267"/>
        </pc:sldMkLst>
        <pc:spChg chg="del mod">
          <ac:chgData name="Goodwin, Noel" userId="S::goodwinn@spu.edu::f2e0ef7e-bf84-4076-9b60-601d79ee603f" providerId="AD" clId="Web-{04CAE6B9-8876-4057-BDF7-459A2A63866D}" dt="2022-04-27T05:07:31.818" v="88"/>
          <ac:spMkLst>
            <pc:docMk/>
            <pc:sldMk cId="1208391281" sldId="267"/>
            <ac:spMk id="2" creationId="{1FEE0891-8764-6844-99BE-8A5D74D36F44}"/>
          </ac:spMkLst>
        </pc:spChg>
        <pc:spChg chg="del">
          <ac:chgData name="Goodwin, Noel" userId="S::goodwinn@spu.edu::f2e0ef7e-bf84-4076-9b60-601d79ee603f" providerId="AD" clId="Web-{04CAE6B9-8876-4057-BDF7-459A2A63866D}" dt="2022-04-27T05:05:54.130" v="72"/>
          <ac:spMkLst>
            <pc:docMk/>
            <pc:sldMk cId="1208391281" sldId="267"/>
            <ac:spMk id="3" creationId="{42491C6B-9110-9A08-E280-29CF74C7A6EE}"/>
          </ac:spMkLst>
        </pc:spChg>
        <pc:spChg chg="add mod">
          <ac:chgData name="Goodwin, Noel" userId="S::goodwinn@spu.edu::f2e0ef7e-bf84-4076-9b60-601d79ee603f" providerId="AD" clId="Web-{04CAE6B9-8876-4057-BDF7-459A2A63866D}" dt="2022-04-27T05:07:31.818" v="88"/>
          <ac:spMkLst>
            <pc:docMk/>
            <pc:sldMk cId="1208391281" sldId="267"/>
            <ac:spMk id="6" creationId="{7470DB85-5DE1-7778-1846-668B64F49819}"/>
          </ac:spMkLst>
        </pc:spChg>
        <pc:picChg chg="add del mod ord">
          <ac:chgData name="Goodwin, Noel" userId="S::goodwinn@spu.edu::f2e0ef7e-bf84-4076-9b60-601d79ee603f" providerId="AD" clId="Web-{04CAE6B9-8876-4057-BDF7-459A2A63866D}" dt="2022-04-27T05:07:44.209" v="91"/>
          <ac:picMkLst>
            <pc:docMk/>
            <pc:sldMk cId="1208391281" sldId="267"/>
            <ac:picMk id="4" creationId="{F7460AF6-C0E1-438F-F6FC-1809B5DCE446}"/>
          </ac:picMkLst>
        </pc:picChg>
      </pc:sldChg>
      <pc:sldChg chg="addSp delSp modSp add ord replId">
        <pc:chgData name="Goodwin, Noel" userId="S::goodwinn@spu.edu::f2e0ef7e-bf84-4076-9b60-601d79ee603f" providerId="AD" clId="Web-{04CAE6B9-8876-4057-BDF7-459A2A63866D}" dt="2022-04-27T05:19:17.431" v="187"/>
        <pc:sldMkLst>
          <pc:docMk/>
          <pc:sldMk cId="3932637442" sldId="268"/>
        </pc:sldMkLst>
        <pc:spChg chg="add del mod">
          <ac:chgData name="Goodwin, Noel" userId="S::goodwinn@spu.edu::f2e0ef7e-bf84-4076-9b60-601d79ee603f" providerId="AD" clId="Web-{04CAE6B9-8876-4057-BDF7-459A2A63866D}" dt="2022-04-27T05:07:50.084" v="93"/>
          <ac:spMkLst>
            <pc:docMk/>
            <pc:sldMk cId="3932637442" sldId="268"/>
            <ac:spMk id="3" creationId="{B88FB062-5832-C4FE-5A99-20E5FE042709}"/>
          </ac:spMkLst>
        </pc:spChg>
        <pc:spChg chg="add del">
          <ac:chgData name="Goodwin, Noel" userId="S::goodwinn@spu.edu::f2e0ef7e-bf84-4076-9b60-601d79ee603f" providerId="AD" clId="Web-{04CAE6B9-8876-4057-BDF7-459A2A63866D}" dt="2022-04-27T05:19:17.431" v="187"/>
          <ac:spMkLst>
            <pc:docMk/>
            <pc:sldMk cId="3932637442" sldId="268"/>
            <ac:spMk id="5" creationId="{4B76AC36-30D3-A5DC-D89F-A6192862EF32}"/>
          </ac:spMkLst>
        </pc:spChg>
        <pc:spChg chg="add mod">
          <ac:chgData name="Goodwin, Noel" userId="S::goodwinn@spu.edu::f2e0ef7e-bf84-4076-9b60-601d79ee603f" providerId="AD" clId="Web-{04CAE6B9-8876-4057-BDF7-459A2A63866D}" dt="2022-04-27T05:08:18.600" v="108" actId="20577"/>
          <ac:spMkLst>
            <pc:docMk/>
            <pc:sldMk cId="3932637442" sldId="268"/>
            <ac:spMk id="6" creationId="{FA689E03-0012-1B1C-9D67-77872DC5DC8D}"/>
          </ac:spMkLst>
        </pc:spChg>
        <pc:spChg chg="del">
          <ac:chgData name="Goodwin, Noel" userId="S::goodwinn@spu.edu::f2e0ef7e-bf84-4076-9b60-601d79ee603f" providerId="AD" clId="Web-{04CAE6B9-8876-4057-BDF7-459A2A63866D}" dt="2022-04-27T05:07:48.256" v="92"/>
          <ac:spMkLst>
            <pc:docMk/>
            <pc:sldMk cId="3932637442" sldId="268"/>
            <ac:spMk id="28" creationId="{BFB56A4B-466E-43D0-75C5-CCA2659A3B2B}"/>
          </ac:spMkLst>
        </pc:spChg>
        <pc:picChg chg="add mod modCrop">
          <ac:chgData name="Goodwin, Noel" userId="S::goodwinn@spu.edu::f2e0ef7e-bf84-4076-9b60-601d79ee603f" providerId="AD" clId="Web-{04CAE6B9-8876-4057-BDF7-459A2A63866D}" dt="2022-04-27T05:08:32.006" v="110"/>
          <ac:picMkLst>
            <pc:docMk/>
            <pc:sldMk cId="3932637442" sldId="268"/>
            <ac:picMk id="4" creationId="{9E7FDA96-B756-B66F-193E-A96DC74A3B58}"/>
          </ac:picMkLst>
        </pc:picChg>
      </pc:sldChg>
      <pc:sldChg chg="addSp delSp modSp add ord replId">
        <pc:chgData name="Goodwin, Noel" userId="S::goodwinn@spu.edu::f2e0ef7e-bf84-4076-9b60-601d79ee603f" providerId="AD" clId="Web-{04CAE6B9-8876-4057-BDF7-459A2A63866D}" dt="2022-04-27T05:23:11.604" v="259" actId="1076"/>
        <pc:sldMkLst>
          <pc:docMk/>
          <pc:sldMk cId="1061145509" sldId="269"/>
        </pc:sldMkLst>
        <pc:spChg chg="mod">
          <ac:chgData name="Goodwin, Noel" userId="S::goodwinn@spu.edu::f2e0ef7e-bf84-4076-9b60-601d79ee603f" providerId="AD" clId="Web-{04CAE6B9-8876-4057-BDF7-459A2A63866D}" dt="2022-04-27T05:22:32.541" v="248" actId="20577"/>
          <ac:spMkLst>
            <pc:docMk/>
            <pc:sldMk cId="1061145509" sldId="269"/>
            <ac:spMk id="2" creationId="{DEAACE94-3FB9-A5DD-27AC-81BDC84CC725}"/>
          </ac:spMkLst>
        </pc:spChg>
        <pc:spChg chg="add del mod">
          <ac:chgData name="Goodwin, Noel" userId="S::goodwinn@spu.edu::f2e0ef7e-bf84-4076-9b60-601d79ee603f" providerId="AD" clId="Web-{04CAE6B9-8876-4057-BDF7-459A2A63866D}" dt="2022-04-27T05:22:46.479" v="251"/>
          <ac:spMkLst>
            <pc:docMk/>
            <pc:sldMk cId="1061145509" sldId="269"/>
            <ac:spMk id="11" creationId="{67DF28C0-F0DD-DFEF-E874-662AEB3D0C7E}"/>
          </ac:spMkLst>
        </pc:spChg>
        <pc:spChg chg="add mod">
          <ac:chgData name="Goodwin, Noel" userId="S::goodwinn@spu.edu::f2e0ef7e-bf84-4076-9b60-601d79ee603f" providerId="AD" clId="Web-{04CAE6B9-8876-4057-BDF7-459A2A63866D}" dt="2022-04-27T05:22:59.432" v="256" actId="1076"/>
          <ac:spMkLst>
            <pc:docMk/>
            <pc:sldMk cId="1061145509" sldId="269"/>
            <ac:spMk id="13" creationId="{46F3BFC7-68DF-D491-68D7-2C761B819BE8}"/>
          </ac:spMkLst>
        </pc:spChg>
        <pc:graphicFrameChg chg="del">
          <ac:chgData name="Goodwin, Noel" userId="S::goodwinn@spu.edu::f2e0ef7e-bf84-4076-9b60-601d79ee603f" providerId="AD" clId="Web-{04CAE6B9-8876-4057-BDF7-459A2A63866D}" dt="2022-04-27T05:22:36.713" v="249"/>
          <ac:graphicFrameMkLst>
            <pc:docMk/>
            <pc:sldMk cId="1061145509" sldId="269"/>
            <ac:graphicFrameMk id="5" creationId="{053EF5EC-4204-29D9-AF63-E007C5C5DF01}"/>
          </ac:graphicFrameMkLst>
        </pc:graphicFrameChg>
        <pc:picChg chg="add mod">
          <ac:chgData name="Goodwin, Noel" userId="S::goodwinn@spu.edu::f2e0ef7e-bf84-4076-9b60-601d79ee603f" providerId="AD" clId="Web-{04CAE6B9-8876-4057-BDF7-459A2A63866D}" dt="2022-04-27T05:23:11.604" v="259" actId="1076"/>
          <ac:picMkLst>
            <pc:docMk/>
            <pc:sldMk cId="1061145509" sldId="269"/>
            <ac:picMk id="15" creationId="{A23A470D-28CA-E77A-10A8-6EDD86955F2C}"/>
          </ac:picMkLst>
        </pc:picChg>
      </pc:sldChg>
    </pc:docChg>
  </pc:docChgLst>
  <pc:docChgLst>
    <pc:chgData name="Goodwin, Noel" userId="S::goodwinn@spu.edu::f2e0ef7e-bf84-4076-9b60-601d79ee603f" providerId="AD" clId="Web-{AE456A05-C181-41B9-8FC3-F1345464772C}"/>
    <pc:docChg chg="addSld modSld">
      <pc:chgData name="Goodwin, Noel" userId="S::goodwinn@spu.edu::f2e0ef7e-bf84-4076-9b60-601d79ee603f" providerId="AD" clId="Web-{AE456A05-C181-41B9-8FC3-F1345464772C}" dt="2022-04-27T19:13:51.146" v="481" actId="20577"/>
      <pc:docMkLst>
        <pc:docMk/>
      </pc:docMkLst>
      <pc:sldChg chg="modSp new">
        <pc:chgData name="Goodwin, Noel" userId="S::goodwinn@spu.edu::f2e0ef7e-bf84-4076-9b60-601d79ee603f" providerId="AD" clId="Web-{AE456A05-C181-41B9-8FC3-F1345464772C}" dt="2022-04-27T19:13:51.146" v="481" actId="20577"/>
        <pc:sldMkLst>
          <pc:docMk/>
          <pc:sldMk cId="3738307888" sldId="277"/>
        </pc:sldMkLst>
        <pc:spChg chg="mod">
          <ac:chgData name="Goodwin, Noel" userId="S::goodwinn@spu.edu::f2e0ef7e-bf84-4076-9b60-601d79ee603f" providerId="AD" clId="Web-{AE456A05-C181-41B9-8FC3-F1345464772C}" dt="2022-04-27T19:03:20.353" v="4" actId="20577"/>
          <ac:spMkLst>
            <pc:docMk/>
            <pc:sldMk cId="3738307888" sldId="277"/>
            <ac:spMk id="2" creationId="{C4976C05-684D-A866-1CF5-F49C88DBE222}"/>
          </ac:spMkLst>
        </pc:spChg>
        <pc:spChg chg="mod">
          <ac:chgData name="Goodwin, Noel" userId="S::goodwinn@spu.edu::f2e0ef7e-bf84-4076-9b60-601d79ee603f" providerId="AD" clId="Web-{AE456A05-C181-41B9-8FC3-F1345464772C}" dt="2022-04-27T19:13:51.146" v="481" actId="20577"/>
          <ac:spMkLst>
            <pc:docMk/>
            <pc:sldMk cId="3738307888" sldId="277"/>
            <ac:spMk id="3" creationId="{C5CB3D64-4A9B-AFFA-98AD-E4EBC59E0596}"/>
          </ac:spMkLst>
        </pc:spChg>
      </pc:sldChg>
    </pc:docChg>
  </pc:docChgLst>
  <pc:docChgLst>
    <pc:chgData name="Goodwin, Noel" userId="S::goodwinn@spu.edu::f2e0ef7e-bf84-4076-9b60-601d79ee603f" providerId="AD" clId="Web-{A1005639-C838-46D4-B4A5-7ED695180BDE}"/>
    <pc:docChg chg="addSld delSld modSld">
      <pc:chgData name="Goodwin, Noel" userId="S::goodwinn@spu.edu::f2e0ef7e-bf84-4076-9b60-601d79ee603f" providerId="AD" clId="Web-{A1005639-C838-46D4-B4A5-7ED695180BDE}" dt="2022-04-27T07:01:21.403" v="605"/>
      <pc:docMkLst>
        <pc:docMk/>
      </pc:docMkLst>
      <pc:sldChg chg="addSp delSp modSp">
        <pc:chgData name="Goodwin, Noel" userId="S::goodwinn@spu.edu::f2e0ef7e-bf84-4076-9b60-601d79ee603f" providerId="AD" clId="Web-{A1005639-C838-46D4-B4A5-7ED695180BDE}" dt="2022-04-27T06:54:57.310" v="569" actId="20577"/>
        <pc:sldMkLst>
          <pc:docMk/>
          <pc:sldMk cId="3312253644" sldId="263"/>
        </pc:sldMkLst>
        <pc:spChg chg="mod">
          <ac:chgData name="Goodwin, Noel" userId="S::goodwinn@spu.edu::f2e0ef7e-bf84-4076-9b60-601d79ee603f" providerId="AD" clId="Web-{A1005639-C838-46D4-B4A5-7ED695180BDE}" dt="2022-04-27T06:54:57.310" v="569" actId="20577"/>
          <ac:spMkLst>
            <pc:docMk/>
            <pc:sldMk cId="3312253644" sldId="263"/>
            <ac:spMk id="2" creationId="{707EAFEA-CAA9-5CFC-DD92-39361CF20448}"/>
          </ac:spMkLst>
        </pc:spChg>
        <pc:spChg chg="mod">
          <ac:chgData name="Goodwin, Noel" userId="S::goodwinn@spu.edu::f2e0ef7e-bf84-4076-9b60-601d79ee603f" providerId="AD" clId="Web-{A1005639-C838-46D4-B4A5-7ED695180BDE}" dt="2022-04-27T06:43:25.374" v="424" actId="14100"/>
          <ac:spMkLst>
            <pc:docMk/>
            <pc:sldMk cId="3312253644" sldId="263"/>
            <ac:spMk id="3" creationId="{06CDF7A1-FF95-59BE-B1F6-5E899BEFCF2A}"/>
          </ac:spMkLst>
        </pc:spChg>
        <pc:spChg chg="add del mod">
          <ac:chgData name="Goodwin, Noel" userId="S::goodwinn@spu.edu::f2e0ef7e-bf84-4076-9b60-601d79ee603f" providerId="AD" clId="Web-{A1005639-C838-46D4-B4A5-7ED695180BDE}" dt="2022-04-27T06:42:22.483" v="406"/>
          <ac:spMkLst>
            <pc:docMk/>
            <pc:sldMk cId="3312253644" sldId="263"/>
            <ac:spMk id="6" creationId="{9D54FFD7-3B20-ED69-F499-2A68CBD7469B}"/>
          </ac:spMkLst>
        </pc:spChg>
        <pc:picChg chg="del">
          <ac:chgData name="Goodwin, Noel" userId="S::goodwinn@spu.edu::f2e0ef7e-bf84-4076-9b60-601d79ee603f" providerId="AD" clId="Web-{A1005639-C838-46D4-B4A5-7ED695180BDE}" dt="2022-04-27T06:42:20.280" v="405"/>
          <ac:picMkLst>
            <pc:docMk/>
            <pc:sldMk cId="3312253644" sldId="263"/>
            <ac:picMk id="4" creationId="{8639EBE5-F3BF-7D84-647A-7CC1A419286A}"/>
          </ac:picMkLst>
        </pc:picChg>
        <pc:picChg chg="add mod ord modCrop">
          <ac:chgData name="Goodwin, Noel" userId="S::goodwinn@spu.edu::f2e0ef7e-bf84-4076-9b60-601d79ee603f" providerId="AD" clId="Web-{A1005639-C838-46D4-B4A5-7ED695180BDE}" dt="2022-04-27T06:43:17.327" v="421" actId="1076"/>
          <ac:picMkLst>
            <pc:docMk/>
            <pc:sldMk cId="3312253644" sldId="263"/>
            <ac:picMk id="7" creationId="{E196EBB0-4D76-20AC-35DC-72DCBA4BFF77}"/>
          </ac:picMkLst>
        </pc:picChg>
      </pc:sldChg>
      <pc:sldChg chg="addSp delSp modSp">
        <pc:chgData name="Goodwin, Noel" userId="S::goodwinn@spu.edu::f2e0ef7e-bf84-4076-9b60-601d79ee603f" providerId="AD" clId="Web-{A1005639-C838-46D4-B4A5-7ED695180BDE}" dt="2022-04-27T06:25:00.985" v="389" actId="14100"/>
        <pc:sldMkLst>
          <pc:docMk/>
          <pc:sldMk cId="1061145509" sldId="269"/>
        </pc:sldMkLst>
        <pc:spChg chg="add del mod">
          <ac:chgData name="Goodwin, Noel" userId="S::goodwinn@spu.edu::f2e0ef7e-bf84-4076-9b60-601d79ee603f" providerId="AD" clId="Web-{A1005639-C838-46D4-B4A5-7ED695180BDE}" dt="2022-04-27T06:19:53.126" v="323"/>
          <ac:spMkLst>
            <pc:docMk/>
            <pc:sldMk cId="1061145509" sldId="269"/>
            <ac:spMk id="3" creationId="{7E5D0A2E-EA12-4390-2EEF-0B4765019A63}"/>
          </ac:spMkLst>
        </pc:spChg>
        <pc:spChg chg="add del mod">
          <ac:chgData name="Goodwin, Noel" userId="S::goodwinn@spu.edu::f2e0ef7e-bf84-4076-9b60-601d79ee603f" providerId="AD" clId="Web-{A1005639-C838-46D4-B4A5-7ED695180BDE}" dt="2022-04-27T06:20:14.657" v="327"/>
          <ac:spMkLst>
            <pc:docMk/>
            <pc:sldMk cId="1061145509" sldId="269"/>
            <ac:spMk id="4" creationId="{1A79CACA-CB6A-2E2C-C580-8501E4C1C167}"/>
          </ac:spMkLst>
        </pc:spChg>
        <pc:spChg chg="add del mod">
          <ac:chgData name="Goodwin, Noel" userId="S::goodwinn@spu.edu::f2e0ef7e-bf84-4076-9b60-601d79ee603f" providerId="AD" clId="Web-{A1005639-C838-46D4-B4A5-7ED695180BDE}" dt="2022-04-27T06:21:20.360" v="342"/>
          <ac:spMkLst>
            <pc:docMk/>
            <pc:sldMk cId="1061145509" sldId="269"/>
            <ac:spMk id="5" creationId="{299B2A04-0A98-9374-6826-E9C8793AE866}"/>
          </ac:spMkLst>
        </pc:spChg>
        <pc:spChg chg="add del mod">
          <ac:chgData name="Goodwin, Noel" userId="S::goodwinn@spu.edu::f2e0ef7e-bf84-4076-9b60-601d79ee603f" providerId="AD" clId="Web-{A1005639-C838-46D4-B4A5-7ED695180BDE}" dt="2022-04-27T06:22:44.704" v="364"/>
          <ac:spMkLst>
            <pc:docMk/>
            <pc:sldMk cId="1061145509" sldId="269"/>
            <ac:spMk id="6" creationId="{7044F126-5236-2C31-EE0B-7591E60E96B5}"/>
          </ac:spMkLst>
        </pc:spChg>
        <pc:spChg chg="add del mod">
          <ac:chgData name="Goodwin, Noel" userId="S::goodwinn@spu.edu::f2e0ef7e-bf84-4076-9b60-601d79ee603f" providerId="AD" clId="Web-{A1005639-C838-46D4-B4A5-7ED695180BDE}" dt="2022-04-27T06:23:45.204" v="376"/>
          <ac:spMkLst>
            <pc:docMk/>
            <pc:sldMk cId="1061145509" sldId="269"/>
            <ac:spMk id="8" creationId="{A239D5B5-9F56-447F-238C-740397969131}"/>
          </ac:spMkLst>
        </pc:spChg>
        <pc:spChg chg="add del mod">
          <ac:chgData name="Goodwin, Noel" userId="S::goodwinn@spu.edu::f2e0ef7e-bf84-4076-9b60-601d79ee603f" providerId="AD" clId="Web-{A1005639-C838-46D4-B4A5-7ED695180BDE}" dt="2022-04-27T06:24:33.500" v="380"/>
          <ac:spMkLst>
            <pc:docMk/>
            <pc:sldMk cId="1061145509" sldId="269"/>
            <ac:spMk id="9" creationId="{38B1CC28-8778-60CD-671C-C6FC7C4CEB56}"/>
          </ac:spMkLst>
        </pc:spChg>
        <pc:spChg chg="add mod">
          <ac:chgData name="Goodwin, Noel" userId="S::goodwinn@spu.edu::f2e0ef7e-bf84-4076-9b60-601d79ee603f" providerId="AD" clId="Web-{A1005639-C838-46D4-B4A5-7ED695180BDE}" dt="2022-04-27T06:25:00.985" v="389" actId="14100"/>
          <ac:spMkLst>
            <pc:docMk/>
            <pc:sldMk cId="1061145509" sldId="269"/>
            <ac:spMk id="10" creationId="{28054B2C-9B7C-77F4-0EB9-24CF1D503825}"/>
          </ac:spMkLst>
        </pc:spChg>
        <pc:spChg chg="mod">
          <ac:chgData name="Goodwin, Noel" userId="S::goodwinn@spu.edu::f2e0ef7e-bf84-4076-9b60-601d79ee603f" providerId="AD" clId="Web-{A1005639-C838-46D4-B4A5-7ED695180BDE}" dt="2022-04-27T06:19:47.345" v="320" actId="14100"/>
          <ac:spMkLst>
            <pc:docMk/>
            <pc:sldMk cId="1061145509" sldId="269"/>
            <ac:spMk id="13" creationId="{46F3BFC7-68DF-D491-68D7-2C761B819BE8}"/>
          </ac:spMkLst>
        </pc:spChg>
        <pc:picChg chg="mod">
          <ac:chgData name="Goodwin, Noel" userId="S::goodwinn@spu.edu::f2e0ef7e-bf84-4076-9b60-601d79ee603f" providerId="AD" clId="Web-{A1005639-C838-46D4-B4A5-7ED695180BDE}" dt="2022-04-27T06:22:19.798" v="355" actId="1076"/>
          <ac:picMkLst>
            <pc:docMk/>
            <pc:sldMk cId="1061145509" sldId="269"/>
            <ac:picMk id="15" creationId="{A23A470D-28CA-E77A-10A8-6EDD86955F2C}"/>
          </ac:picMkLst>
        </pc:picChg>
        <pc:cxnChg chg="add del mod">
          <ac:chgData name="Goodwin, Noel" userId="S::goodwinn@spu.edu::f2e0ef7e-bf84-4076-9b60-601d79ee603f" providerId="AD" clId="Web-{A1005639-C838-46D4-B4A5-7ED695180BDE}" dt="2022-04-27T06:23:18.391" v="368"/>
          <ac:cxnSpMkLst>
            <pc:docMk/>
            <pc:sldMk cId="1061145509" sldId="269"/>
            <ac:cxnSpMk id="7" creationId="{30886498-7171-529C-3EF1-B5AD72E64B1E}"/>
          </ac:cxnSpMkLst>
        </pc:cxnChg>
      </pc:sldChg>
      <pc:sldChg chg="addSp modSp">
        <pc:chgData name="Goodwin, Noel" userId="S::goodwinn@spu.edu::f2e0ef7e-bf84-4076-9b60-601d79ee603f" providerId="AD" clId="Web-{A1005639-C838-46D4-B4A5-7ED695180BDE}" dt="2022-04-27T06:10:20.845" v="6" actId="1076"/>
        <pc:sldMkLst>
          <pc:docMk/>
          <pc:sldMk cId="2616532808" sldId="271"/>
        </pc:sldMkLst>
        <pc:picChg chg="add mod">
          <ac:chgData name="Goodwin, Noel" userId="S::goodwinn@spu.edu::f2e0ef7e-bf84-4076-9b60-601d79ee603f" providerId="AD" clId="Web-{A1005639-C838-46D4-B4A5-7ED695180BDE}" dt="2022-04-27T06:10:20.845" v="6" actId="1076"/>
          <ac:picMkLst>
            <pc:docMk/>
            <pc:sldMk cId="2616532808" sldId="271"/>
            <ac:picMk id="2" creationId="{1288AED3-BF24-A674-97DB-16BFBE72E553}"/>
          </ac:picMkLst>
        </pc:picChg>
      </pc:sldChg>
      <pc:sldChg chg="new del">
        <pc:chgData name="Goodwin, Noel" userId="S::goodwinn@spu.edu::f2e0ef7e-bf84-4076-9b60-601d79ee603f" providerId="AD" clId="Web-{A1005639-C838-46D4-B4A5-7ED695180BDE}" dt="2022-04-27T06:40:49.952" v="397"/>
        <pc:sldMkLst>
          <pc:docMk/>
          <pc:sldMk cId="4215978934" sldId="272"/>
        </pc:sldMkLst>
      </pc:sldChg>
      <pc:sldChg chg="addSp delSp modSp add replId">
        <pc:chgData name="Goodwin, Noel" userId="S::goodwinn@spu.edu::f2e0ef7e-bf84-4076-9b60-601d79ee603f" providerId="AD" clId="Web-{A1005639-C838-46D4-B4A5-7ED695180BDE}" dt="2022-04-27T06:54:50.091" v="566" actId="20577"/>
        <pc:sldMkLst>
          <pc:docMk/>
          <pc:sldMk cId="1401459684" sldId="273"/>
        </pc:sldMkLst>
        <pc:spChg chg="del mod">
          <ac:chgData name="Goodwin, Noel" userId="S::goodwinn@spu.edu::f2e0ef7e-bf84-4076-9b60-601d79ee603f" providerId="AD" clId="Web-{A1005639-C838-46D4-B4A5-7ED695180BDE}" dt="2022-04-27T06:45:26.170" v="432"/>
          <ac:spMkLst>
            <pc:docMk/>
            <pc:sldMk cId="1401459684" sldId="273"/>
            <ac:spMk id="2" creationId="{707EAFEA-CAA9-5CFC-DD92-39361CF20448}"/>
          </ac:spMkLst>
        </pc:spChg>
        <pc:spChg chg="add del mod">
          <ac:chgData name="Goodwin, Noel" userId="S::goodwinn@spu.edu::f2e0ef7e-bf84-4076-9b60-601d79ee603f" providerId="AD" clId="Web-{A1005639-C838-46D4-B4A5-7ED695180BDE}" dt="2022-04-27T06:41:12.405" v="401"/>
          <ac:spMkLst>
            <pc:docMk/>
            <pc:sldMk cId="1401459684" sldId="273"/>
            <ac:spMk id="7" creationId="{4A9209E4-455F-110D-45E1-B3A11FF9871F}"/>
          </ac:spMkLst>
        </pc:spChg>
        <pc:spChg chg="add mod">
          <ac:chgData name="Goodwin, Noel" userId="S::goodwinn@spu.edu::f2e0ef7e-bf84-4076-9b60-601d79ee603f" providerId="AD" clId="Web-{A1005639-C838-46D4-B4A5-7ED695180BDE}" dt="2022-04-27T06:45:20.623" v="431" actId="1076"/>
          <ac:spMkLst>
            <pc:docMk/>
            <pc:sldMk cId="1401459684" sldId="273"/>
            <ac:spMk id="9" creationId="{09D33E1F-FC5E-2BDF-A62C-B8F17FD1F7E1}"/>
          </ac:spMkLst>
        </pc:spChg>
        <pc:spChg chg="add mod">
          <ac:chgData name="Goodwin, Noel" userId="S::goodwinn@spu.edu::f2e0ef7e-bf84-4076-9b60-601d79ee603f" providerId="AD" clId="Web-{A1005639-C838-46D4-B4A5-7ED695180BDE}" dt="2022-04-27T06:54:50.091" v="566" actId="20577"/>
          <ac:spMkLst>
            <pc:docMk/>
            <pc:sldMk cId="1401459684" sldId="273"/>
            <ac:spMk id="14" creationId="{08A50B37-D47F-C497-BBB7-70C592955C0F}"/>
          </ac:spMkLst>
        </pc:spChg>
        <pc:picChg chg="del">
          <ac:chgData name="Goodwin, Noel" userId="S::goodwinn@spu.edu::f2e0ef7e-bf84-4076-9b60-601d79ee603f" providerId="AD" clId="Web-{A1005639-C838-46D4-B4A5-7ED695180BDE}" dt="2022-04-27T06:41:10.124" v="400"/>
          <ac:picMkLst>
            <pc:docMk/>
            <pc:sldMk cId="1401459684" sldId="273"/>
            <ac:picMk id="4" creationId="{8639EBE5-F3BF-7D84-647A-7CC1A419286A}"/>
          </ac:picMkLst>
        </pc:picChg>
        <pc:picChg chg="add mod modCrop">
          <ac:chgData name="Goodwin, Noel" userId="S::goodwinn@spu.edu::f2e0ef7e-bf84-4076-9b60-601d79ee603f" providerId="AD" clId="Web-{A1005639-C838-46D4-B4A5-7ED695180BDE}" dt="2022-04-27T06:45:17.967" v="430" actId="1076"/>
          <ac:picMkLst>
            <pc:docMk/>
            <pc:sldMk cId="1401459684" sldId="273"/>
            <ac:picMk id="5" creationId="{4AA004D7-8BA4-8990-57E1-1C818D769853}"/>
          </ac:picMkLst>
        </pc:picChg>
      </pc:sldChg>
      <pc:sldChg chg="addSp delSp modSp add replId">
        <pc:chgData name="Goodwin, Noel" userId="S::goodwinn@spu.edu::f2e0ef7e-bf84-4076-9b60-601d79ee603f" providerId="AD" clId="Web-{A1005639-C838-46D4-B4A5-7ED695180BDE}" dt="2022-04-27T06:56:32.122" v="587" actId="14100"/>
        <pc:sldMkLst>
          <pc:docMk/>
          <pc:sldMk cId="811565178" sldId="274"/>
        </pc:sldMkLst>
        <pc:spChg chg="mod ord">
          <ac:chgData name="Goodwin, Noel" userId="S::goodwinn@spu.edu::f2e0ef7e-bf84-4076-9b60-601d79ee603f" providerId="AD" clId="Web-{A1005639-C838-46D4-B4A5-7ED695180BDE}" dt="2022-04-27T06:54:25.310" v="561" actId="14100"/>
          <ac:spMkLst>
            <pc:docMk/>
            <pc:sldMk cId="811565178" sldId="274"/>
            <ac:spMk id="3" creationId="{06CDF7A1-FF95-59BE-B1F6-5E899BEFCF2A}"/>
          </ac:spMkLst>
        </pc:spChg>
        <pc:spChg chg="del">
          <ac:chgData name="Goodwin, Noel" userId="S::goodwinn@spu.edu::f2e0ef7e-bf84-4076-9b60-601d79ee603f" providerId="AD" clId="Web-{A1005639-C838-46D4-B4A5-7ED695180BDE}" dt="2022-04-27T06:49:41.748" v="545"/>
          <ac:spMkLst>
            <pc:docMk/>
            <pc:sldMk cId="811565178" sldId="274"/>
            <ac:spMk id="9" creationId="{09D33E1F-FC5E-2BDF-A62C-B8F17FD1F7E1}"/>
          </ac:spMkLst>
        </pc:spChg>
        <pc:spChg chg="mod">
          <ac:chgData name="Goodwin, Noel" userId="S::goodwinn@spu.edu::f2e0ef7e-bf84-4076-9b60-601d79ee603f" providerId="AD" clId="Web-{A1005639-C838-46D4-B4A5-7ED695180BDE}" dt="2022-04-27T06:56:32.122" v="587" actId="14100"/>
          <ac:spMkLst>
            <pc:docMk/>
            <pc:sldMk cId="811565178" sldId="274"/>
            <ac:spMk id="14" creationId="{08A50B37-D47F-C497-BBB7-70C592955C0F}"/>
          </ac:spMkLst>
        </pc:spChg>
        <pc:picChg chg="add mod modCrop">
          <ac:chgData name="Goodwin, Noel" userId="S::goodwinn@spu.edu::f2e0ef7e-bf84-4076-9b60-601d79ee603f" providerId="AD" clId="Web-{A1005639-C838-46D4-B4A5-7ED695180BDE}" dt="2022-04-27T06:54:18.920" v="559" actId="1076"/>
          <ac:picMkLst>
            <pc:docMk/>
            <pc:sldMk cId="811565178" sldId="274"/>
            <ac:picMk id="2" creationId="{FB46DC58-A425-5B4A-0778-6AFBF7B6C5C7}"/>
          </ac:picMkLst>
        </pc:picChg>
        <pc:picChg chg="del">
          <ac:chgData name="Goodwin, Noel" userId="S::goodwinn@spu.edu::f2e0ef7e-bf84-4076-9b60-601d79ee603f" providerId="AD" clId="Web-{A1005639-C838-46D4-B4A5-7ED695180BDE}" dt="2022-04-27T06:49:40.373" v="544"/>
          <ac:picMkLst>
            <pc:docMk/>
            <pc:sldMk cId="811565178" sldId="274"/>
            <ac:picMk id="5" creationId="{4AA004D7-8BA4-8990-57E1-1C818D769853}"/>
          </ac:picMkLst>
        </pc:picChg>
      </pc:sldChg>
      <pc:sldChg chg="addSp delSp modSp new del">
        <pc:chgData name="Goodwin, Noel" userId="S::goodwinn@spu.edu::f2e0ef7e-bf84-4076-9b60-601d79ee603f" providerId="AD" clId="Web-{A1005639-C838-46D4-B4A5-7ED695180BDE}" dt="2022-04-27T07:01:21.403" v="605"/>
        <pc:sldMkLst>
          <pc:docMk/>
          <pc:sldMk cId="2455240616" sldId="275"/>
        </pc:sldMkLst>
        <pc:spChg chg="del">
          <ac:chgData name="Goodwin, Noel" userId="S::goodwinn@spu.edu::f2e0ef7e-bf84-4076-9b60-601d79ee603f" providerId="AD" clId="Web-{A1005639-C838-46D4-B4A5-7ED695180BDE}" dt="2022-04-27T06:59:59.888" v="589"/>
          <ac:spMkLst>
            <pc:docMk/>
            <pc:sldMk cId="2455240616" sldId="275"/>
            <ac:spMk id="3" creationId="{EE211C13-F707-0CDC-D953-26AAA4173F7B}"/>
          </ac:spMkLst>
        </pc:spChg>
        <pc:picChg chg="add mod ord">
          <ac:chgData name="Goodwin, Noel" userId="S::goodwinn@spu.edu::f2e0ef7e-bf84-4076-9b60-601d79ee603f" providerId="AD" clId="Web-{A1005639-C838-46D4-B4A5-7ED695180BDE}" dt="2022-04-27T06:59:59.888" v="589"/>
          <ac:picMkLst>
            <pc:docMk/>
            <pc:sldMk cId="2455240616" sldId="275"/>
            <ac:picMk id="4" creationId="{B4B6C4A6-3C71-62FC-8440-428879617D8E}"/>
          </ac:picMkLst>
        </pc:picChg>
      </pc:sldChg>
      <pc:sldChg chg="addSp delSp modSp add replId">
        <pc:chgData name="Goodwin, Noel" userId="S::goodwinn@spu.edu::f2e0ef7e-bf84-4076-9b60-601d79ee603f" providerId="AD" clId="Web-{A1005639-C838-46D4-B4A5-7ED695180BDE}" dt="2022-04-27T07:01:12.466" v="604" actId="14100"/>
        <pc:sldMkLst>
          <pc:docMk/>
          <pc:sldMk cId="3739380293" sldId="276"/>
        </pc:sldMkLst>
        <pc:spChg chg="mod">
          <ac:chgData name="Goodwin, Noel" userId="S::goodwinn@spu.edu::f2e0ef7e-bf84-4076-9b60-601d79ee603f" providerId="AD" clId="Web-{A1005639-C838-46D4-B4A5-7ED695180BDE}" dt="2022-04-27T07:01:12.466" v="604" actId="14100"/>
          <ac:spMkLst>
            <pc:docMk/>
            <pc:sldMk cId="3739380293" sldId="276"/>
            <ac:spMk id="3" creationId="{06CDF7A1-FF95-59BE-B1F6-5E899BEFCF2A}"/>
          </ac:spMkLst>
        </pc:spChg>
        <pc:spChg chg="mod">
          <ac:chgData name="Goodwin, Noel" userId="S::goodwinn@spu.edu::f2e0ef7e-bf84-4076-9b60-601d79ee603f" providerId="AD" clId="Web-{A1005639-C838-46D4-B4A5-7ED695180BDE}" dt="2022-04-27T07:00:13.560" v="593" actId="20577"/>
          <ac:spMkLst>
            <pc:docMk/>
            <pc:sldMk cId="3739380293" sldId="276"/>
            <ac:spMk id="14" creationId="{08A50B37-D47F-C497-BBB7-70C592955C0F}"/>
          </ac:spMkLst>
        </pc:spChg>
        <pc:picChg chg="del">
          <ac:chgData name="Goodwin, Noel" userId="S::goodwinn@spu.edu::f2e0ef7e-bf84-4076-9b60-601d79ee603f" providerId="AD" clId="Web-{A1005639-C838-46D4-B4A5-7ED695180BDE}" dt="2022-04-27T07:00:09.169" v="591"/>
          <ac:picMkLst>
            <pc:docMk/>
            <pc:sldMk cId="3739380293" sldId="276"/>
            <ac:picMk id="2" creationId="{FB46DC58-A425-5B4A-0778-6AFBF7B6C5C7}"/>
          </ac:picMkLst>
        </pc:picChg>
        <pc:picChg chg="add mod ord modCrop">
          <ac:chgData name="Goodwin, Noel" userId="S::goodwinn@spu.edu::f2e0ef7e-bf84-4076-9b60-601d79ee603f" providerId="AD" clId="Web-{A1005639-C838-46D4-B4A5-7ED695180BDE}" dt="2022-04-27T07:01:08.294" v="603" actId="1076"/>
          <ac:picMkLst>
            <pc:docMk/>
            <pc:sldMk cId="3739380293" sldId="276"/>
            <ac:picMk id="4" creationId="{65FB9129-5C70-174E-C637-276F34AAABFC}"/>
          </ac:picMkLst>
        </pc:picChg>
      </pc:sldChg>
    </pc:docChg>
  </pc:docChgLst>
  <pc:docChgLst>
    <pc:chgData name="Goodwin, Noel" userId="S::goodwinn@spu.edu::f2e0ef7e-bf84-4076-9b60-601d79ee603f" providerId="AD" clId="Web-{B271A6F4-5748-4FCD-BE63-880ED5AAA740}"/>
    <pc:docChg chg="modSld">
      <pc:chgData name="Goodwin, Noel" userId="S::goodwinn@spu.edu::f2e0ef7e-bf84-4076-9b60-601d79ee603f" providerId="AD" clId="Web-{B271A6F4-5748-4FCD-BE63-880ED5AAA740}" dt="2022-04-27T02:13:15.594" v="72" actId="20577"/>
      <pc:docMkLst>
        <pc:docMk/>
      </pc:docMkLst>
      <pc:sldChg chg="modSp">
        <pc:chgData name="Goodwin, Noel" userId="S::goodwinn@spu.edu::f2e0ef7e-bf84-4076-9b60-601d79ee603f" providerId="AD" clId="Web-{B271A6F4-5748-4FCD-BE63-880ED5AAA740}" dt="2022-04-27T02:13:15.594" v="72" actId="20577"/>
        <pc:sldMkLst>
          <pc:docMk/>
          <pc:sldMk cId="448113175" sldId="260"/>
        </pc:sldMkLst>
        <pc:spChg chg="mod">
          <ac:chgData name="Goodwin, Noel" userId="S::goodwinn@spu.edu::f2e0ef7e-bf84-4076-9b60-601d79ee603f" providerId="AD" clId="Web-{B271A6F4-5748-4FCD-BE63-880ED5AAA740}" dt="2022-04-27T02:13:15.594" v="72" actId="20577"/>
          <ac:spMkLst>
            <pc:docMk/>
            <pc:sldMk cId="448113175" sldId="260"/>
            <ac:spMk id="3" creationId="{C4DA4CC9-BB66-7EC8-1255-D35CBBD1C449}"/>
          </ac:spMkLst>
        </pc:spChg>
      </pc:sldChg>
    </pc:docChg>
  </pc:docChgLst>
  <pc:docChgLst>
    <pc:chgData name="Goodwin, Noel" userId="S::goodwinn@spu.edu::f2e0ef7e-bf84-4076-9b60-601d79ee603f" providerId="AD" clId="Web-{1BEA5B44-C7A3-408B-AD0B-698BEA515607}"/>
    <pc:docChg chg="addSld modSld">
      <pc:chgData name="Goodwin, Noel" userId="S::goodwinn@spu.edu::f2e0ef7e-bf84-4076-9b60-601d79ee603f" providerId="AD" clId="Web-{1BEA5B44-C7A3-408B-AD0B-698BEA515607}" dt="2022-05-04T17:17:57.376" v="676"/>
      <pc:docMkLst>
        <pc:docMk/>
      </pc:docMkLst>
      <pc:sldChg chg="addSp delSp modSp">
        <pc:chgData name="Goodwin, Noel" userId="S::goodwinn@spu.edu::f2e0ef7e-bf84-4076-9b60-601d79ee603f" providerId="AD" clId="Web-{1BEA5B44-C7A3-408B-AD0B-698BEA515607}" dt="2022-05-04T17:14:50.735" v="674" actId="20577"/>
        <pc:sldMkLst>
          <pc:docMk/>
          <pc:sldMk cId="1061145509" sldId="269"/>
        </pc:sldMkLst>
        <pc:spChg chg="mod">
          <ac:chgData name="Goodwin, Noel" userId="S::goodwinn@spu.edu::f2e0ef7e-bf84-4076-9b60-601d79ee603f" providerId="AD" clId="Web-{1BEA5B44-C7A3-408B-AD0B-698BEA515607}" dt="2022-05-04T17:14:50.735" v="674" actId="20577"/>
          <ac:spMkLst>
            <pc:docMk/>
            <pc:sldMk cId="1061145509" sldId="269"/>
            <ac:spMk id="3" creationId="{C8D7A4D5-7C74-07D3-CAB9-24E52A03C557}"/>
          </ac:spMkLst>
        </pc:spChg>
        <pc:spChg chg="add del mod">
          <ac:chgData name="Goodwin, Noel" userId="S::goodwinn@spu.edu::f2e0ef7e-bf84-4076-9b60-601d79ee603f" providerId="AD" clId="Web-{1BEA5B44-C7A3-408B-AD0B-698BEA515607}" dt="2022-05-04T17:11:47.376" v="459"/>
          <ac:spMkLst>
            <pc:docMk/>
            <pc:sldMk cId="1061145509" sldId="269"/>
            <ac:spMk id="5" creationId="{6DC78094-6243-0F01-5ECE-D56338CE2868}"/>
          </ac:spMkLst>
        </pc:spChg>
        <pc:spChg chg="add del mod">
          <ac:chgData name="Goodwin, Noel" userId="S::goodwinn@spu.edu::f2e0ef7e-bf84-4076-9b60-601d79ee603f" providerId="AD" clId="Web-{1BEA5B44-C7A3-408B-AD0B-698BEA515607}" dt="2022-05-04T17:11:47.376" v="458"/>
          <ac:spMkLst>
            <pc:docMk/>
            <pc:sldMk cId="1061145509" sldId="269"/>
            <ac:spMk id="6" creationId="{EF0FC42C-2A82-41EC-E013-5C09507551F5}"/>
          </ac:spMkLst>
        </pc:spChg>
        <pc:picChg chg="add del mod">
          <ac:chgData name="Goodwin, Noel" userId="S::goodwinn@spu.edu::f2e0ef7e-bf84-4076-9b60-601d79ee603f" providerId="AD" clId="Web-{1BEA5B44-C7A3-408B-AD0B-698BEA515607}" dt="2022-05-04T17:11:47.376" v="460"/>
          <ac:picMkLst>
            <pc:docMk/>
            <pc:sldMk cId="1061145509" sldId="269"/>
            <ac:picMk id="4" creationId="{668C43B6-B8E2-5050-3691-54493D230583}"/>
          </ac:picMkLst>
        </pc:picChg>
      </pc:sldChg>
      <pc:sldChg chg="addSp delSp modSp new">
        <pc:chgData name="Goodwin, Noel" userId="S::goodwinn@spu.edu::f2e0ef7e-bf84-4076-9b60-601d79ee603f" providerId="AD" clId="Web-{1BEA5B44-C7A3-408B-AD0B-698BEA515607}" dt="2022-05-04T17:17:57.376" v="676"/>
        <pc:sldMkLst>
          <pc:docMk/>
          <pc:sldMk cId="2343680691" sldId="280"/>
        </pc:sldMkLst>
        <pc:spChg chg="mod">
          <ac:chgData name="Goodwin, Noel" userId="S::goodwinn@spu.edu::f2e0ef7e-bf84-4076-9b60-601d79ee603f" providerId="AD" clId="Web-{1BEA5B44-C7A3-408B-AD0B-698BEA515607}" dt="2022-05-04T16:52:30.125" v="21" actId="20577"/>
          <ac:spMkLst>
            <pc:docMk/>
            <pc:sldMk cId="2343680691" sldId="280"/>
            <ac:spMk id="2" creationId="{59F6BB1F-5D68-2BA4-C592-4AB7BD168FBB}"/>
          </ac:spMkLst>
        </pc:spChg>
        <pc:spChg chg="del mod">
          <ac:chgData name="Goodwin, Noel" userId="S::goodwinn@spu.edu::f2e0ef7e-bf84-4076-9b60-601d79ee603f" providerId="AD" clId="Web-{1BEA5B44-C7A3-408B-AD0B-698BEA515607}" dt="2022-05-04T17:01:53.954" v="28"/>
          <ac:spMkLst>
            <pc:docMk/>
            <pc:sldMk cId="2343680691" sldId="280"/>
            <ac:spMk id="3" creationId="{5B13350A-C641-E7FB-04E8-99A42FEB0D61}"/>
          </ac:spMkLst>
        </pc:spChg>
        <pc:spChg chg="add mod">
          <ac:chgData name="Goodwin, Noel" userId="S::goodwinn@spu.edu::f2e0ef7e-bf84-4076-9b60-601d79ee603f" providerId="AD" clId="Web-{1BEA5B44-C7A3-408B-AD0B-698BEA515607}" dt="2022-05-04T17:12:55.532" v="552" actId="20577"/>
          <ac:spMkLst>
            <pc:docMk/>
            <pc:sldMk cId="2343680691" sldId="280"/>
            <ac:spMk id="5" creationId="{2271E087-7C04-4E52-2C58-F773406158A5}"/>
          </ac:spMkLst>
        </pc:spChg>
        <pc:spChg chg="add del mod">
          <ac:chgData name="Goodwin, Noel" userId="S::goodwinn@spu.edu::f2e0ef7e-bf84-4076-9b60-601d79ee603f" providerId="AD" clId="Web-{1BEA5B44-C7A3-408B-AD0B-698BEA515607}" dt="2022-05-04T17:08:15.548" v="283"/>
          <ac:spMkLst>
            <pc:docMk/>
            <pc:sldMk cId="2343680691" sldId="280"/>
            <ac:spMk id="6" creationId="{C77ADBC0-39CE-737E-75D6-49F487A396A4}"/>
          </ac:spMkLst>
        </pc:spChg>
        <pc:spChg chg="add mod">
          <ac:chgData name="Goodwin, Noel" userId="S::goodwinn@spu.edu::f2e0ef7e-bf84-4076-9b60-601d79ee603f" providerId="AD" clId="Web-{1BEA5B44-C7A3-408B-AD0B-698BEA515607}" dt="2022-05-04T17:12:59.938" v="554" actId="20577"/>
          <ac:spMkLst>
            <pc:docMk/>
            <pc:sldMk cId="2343680691" sldId="280"/>
            <ac:spMk id="7" creationId="{6B221B23-B2E2-CC5E-3A0E-B7DBB537DB72}"/>
          </ac:spMkLst>
        </pc:spChg>
        <pc:spChg chg="add del mod">
          <ac:chgData name="Goodwin, Noel" userId="S::goodwinn@spu.edu::f2e0ef7e-bf84-4076-9b60-601d79ee603f" providerId="AD" clId="Web-{1BEA5B44-C7A3-408B-AD0B-698BEA515607}" dt="2022-05-04T17:10:26.907" v="408"/>
          <ac:spMkLst>
            <pc:docMk/>
            <pc:sldMk cId="2343680691" sldId="280"/>
            <ac:spMk id="8" creationId="{799F8B9E-01DD-102B-6C83-42FDBDFC41E8}"/>
          </ac:spMkLst>
        </pc:spChg>
        <pc:spChg chg="add del mod">
          <ac:chgData name="Goodwin, Noel" userId="S::goodwinn@spu.edu::f2e0ef7e-bf84-4076-9b60-601d79ee603f" providerId="AD" clId="Web-{1BEA5B44-C7A3-408B-AD0B-698BEA515607}" dt="2022-05-04T17:17:57.376" v="676"/>
          <ac:spMkLst>
            <pc:docMk/>
            <pc:sldMk cId="2343680691" sldId="280"/>
            <ac:spMk id="9" creationId="{4E10AF64-B00E-584E-FA97-3BBA49220902}"/>
          </ac:spMkLst>
        </pc:spChg>
        <pc:spChg chg="add mod">
          <ac:chgData name="Goodwin, Noel" userId="S::goodwinn@spu.edu::f2e0ef7e-bf84-4076-9b60-601d79ee603f" providerId="AD" clId="Web-{1BEA5B44-C7A3-408B-AD0B-698BEA515607}" dt="2022-05-04T17:12:06.235" v="466" actId="1076"/>
          <ac:spMkLst>
            <pc:docMk/>
            <pc:sldMk cId="2343680691" sldId="280"/>
            <ac:spMk id="10" creationId="{7A312C10-78EB-B3C6-0E14-E29618E102F3}"/>
          </ac:spMkLst>
        </pc:spChg>
        <pc:spChg chg="add del mod">
          <ac:chgData name="Goodwin, Noel" userId="S::goodwinn@spu.edu::f2e0ef7e-bf84-4076-9b60-601d79ee603f" providerId="AD" clId="Web-{1BEA5B44-C7A3-408B-AD0B-698BEA515607}" dt="2022-05-04T17:11:55.688" v="463"/>
          <ac:spMkLst>
            <pc:docMk/>
            <pc:sldMk cId="2343680691" sldId="280"/>
            <ac:spMk id="11" creationId="{DAADFCD7-5663-0160-922E-B4ECEAB5D8D8}"/>
          </ac:spMkLst>
        </pc:spChg>
        <pc:spChg chg="add mod">
          <ac:chgData name="Goodwin, Noel" userId="S::goodwinn@spu.edu::f2e0ef7e-bf84-4076-9b60-601d79ee603f" providerId="AD" clId="Web-{1BEA5B44-C7A3-408B-AD0B-698BEA515607}" dt="2022-05-04T17:14:55.282" v="675" actId="1076"/>
          <ac:spMkLst>
            <pc:docMk/>
            <pc:sldMk cId="2343680691" sldId="280"/>
            <ac:spMk id="12" creationId="{512CE697-AB20-185F-8329-C584689A88F7}"/>
          </ac:spMkLst>
        </pc:spChg>
        <pc:picChg chg="add mod ord modCrop">
          <ac:chgData name="Goodwin, Noel" userId="S::goodwinn@spu.edu::f2e0ef7e-bf84-4076-9b60-601d79ee603f" providerId="AD" clId="Web-{1BEA5B44-C7A3-408B-AD0B-698BEA515607}" dt="2022-05-04T17:12:00.329" v="464" actId="1076"/>
          <ac:picMkLst>
            <pc:docMk/>
            <pc:sldMk cId="2343680691" sldId="280"/>
            <ac:picMk id="4" creationId="{EFD67F8F-81B7-446C-5013-DD64AADF13C7}"/>
          </ac:picMkLst>
        </pc:picChg>
      </pc:sldChg>
    </pc:docChg>
  </pc:docChgLst>
  <pc:docChgLst>
    <pc:chgData name="Goodwin, Noel" userId="S::goodwinn@spu.edu::f2e0ef7e-bf84-4076-9b60-601d79ee603f" providerId="AD" clId="Web-{1E0F465E-ED24-4318-ADEC-8C7B1DFF3B60}"/>
    <pc:docChg chg="modSld">
      <pc:chgData name="Goodwin, Noel" userId="S::goodwinn@spu.edu::f2e0ef7e-bf84-4076-9b60-601d79ee603f" providerId="AD" clId="Web-{1E0F465E-ED24-4318-ADEC-8C7B1DFF3B60}" dt="2022-04-27T07:14:07.745" v="23" actId="20577"/>
      <pc:docMkLst>
        <pc:docMk/>
      </pc:docMkLst>
      <pc:sldChg chg="modSp">
        <pc:chgData name="Goodwin, Noel" userId="S::goodwinn@spu.edu::f2e0ef7e-bf84-4076-9b60-601d79ee603f" providerId="AD" clId="Web-{1E0F465E-ED24-4318-ADEC-8C7B1DFF3B60}" dt="2022-04-27T07:14:07.745" v="23" actId="20577"/>
        <pc:sldMkLst>
          <pc:docMk/>
          <pc:sldMk cId="182098861" sldId="257"/>
        </pc:sldMkLst>
        <pc:graphicFrameChg chg="modGraphic">
          <ac:chgData name="Goodwin, Noel" userId="S::goodwinn@spu.edu::f2e0ef7e-bf84-4076-9b60-601d79ee603f" providerId="AD" clId="Web-{1E0F465E-ED24-4318-ADEC-8C7B1DFF3B60}" dt="2022-04-27T07:14:07.745" v="23" actId="20577"/>
          <ac:graphicFrameMkLst>
            <pc:docMk/>
            <pc:sldMk cId="182098861" sldId="257"/>
            <ac:graphicFrameMk id="5" creationId="{053EF5EC-4204-29D9-AF63-E007C5C5DF01}"/>
          </ac:graphicFrameMkLst>
        </pc:graphicFrameChg>
      </pc:sldChg>
      <pc:sldChg chg="modSp">
        <pc:chgData name="Goodwin, Noel" userId="S::goodwinn@spu.edu::f2e0ef7e-bf84-4076-9b60-601d79ee603f" providerId="AD" clId="Web-{1E0F465E-ED24-4318-ADEC-8C7B1DFF3B60}" dt="2022-04-27T07:12:41.839" v="0" actId="1076"/>
        <pc:sldMkLst>
          <pc:docMk/>
          <pc:sldMk cId="435801496" sldId="266"/>
        </pc:sldMkLst>
        <pc:picChg chg="mod">
          <ac:chgData name="Goodwin, Noel" userId="S::goodwinn@spu.edu::f2e0ef7e-bf84-4076-9b60-601d79ee603f" providerId="AD" clId="Web-{1E0F465E-ED24-4318-ADEC-8C7B1DFF3B60}" dt="2022-04-27T07:12:41.839" v="0" actId="1076"/>
          <ac:picMkLst>
            <pc:docMk/>
            <pc:sldMk cId="435801496" sldId="266"/>
            <ac:picMk id="265" creationId="{A25355C4-7A9F-01AD-E517-793585753C09}"/>
          </ac:picMkLst>
        </pc:picChg>
      </pc:sldChg>
      <pc:sldChg chg="modSp">
        <pc:chgData name="Goodwin, Noel" userId="S::goodwinn@spu.edu::f2e0ef7e-bf84-4076-9b60-601d79ee603f" providerId="AD" clId="Web-{1E0F465E-ED24-4318-ADEC-8C7B1DFF3B60}" dt="2022-04-27T07:13:09.167" v="2" actId="20577"/>
        <pc:sldMkLst>
          <pc:docMk/>
          <pc:sldMk cId="811565178" sldId="274"/>
        </pc:sldMkLst>
        <pc:spChg chg="mod">
          <ac:chgData name="Goodwin, Noel" userId="S::goodwinn@spu.edu::f2e0ef7e-bf84-4076-9b60-601d79ee603f" providerId="AD" clId="Web-{1E0F465E-ED24-4318-ADEC-8C7B1DFF3B60}" dt="2022-04-27T07:13:09.167" v="2" actId="20577"/>
          <ac:spMkLst>
            <pc:docMk/>
            <pc:sldMk cId="811565178" sldId="274"/>
            <ac:spMk id="14" creationId="{08A50B37-D47F-C497-BBB7-70C592955C0F}"/>
          </ac:spMkLst>
        </pc:spChg>
      </pc:sldChg>
      <pc:sldChg chg="modSp">
        <pc:chgData name="Goodwin, Noel" userId="S::goodwinn@spu.edu::f2e0ef7e-bf84-4076-9b60-601d79ee603f" providerId="AD" clId="Web-{1E0F465E-ED24-4318-ADEC-8C7B1DFF3B60}" dt="2022-04-27T07:13:22.276" v="4" actId="20577"/>
        <pc:sldMkLst>
          <pc:docMk/>
          <pc:sldMk cId="3739380293" sldId="276"/>
        </pc:sldMkLst>
        <pc:spChg chg="mod">
          <ac:chgData name="Goodwin, Noel" userId="S::goodwinn@spu.edu::f2e0ef7e-bf84-4076-9b60-601d79ee603f" providerId="AD" clId="Web-{1E0F465E-ED24-4318-ADEC-8C7B1DFF3B60}" dt="2022-04-27T07:13:22.276" v="4" actId="20577"/>
          <ac:spMkLst>
            <pc:docMk/>
            <pc:sldMk cId="3739380293" sldId="276"/>
            <ac:spMk id="14" creationId="{08A50B37-D47F-C497-BBB7-70C592955C0F}"/>
          </ac:spMkLst>
        </pc:spChg>
      </pc:sldChg>
    </pc:docChg>
  </pc:docChgLst>
  <pc:docChgLst>
    <pc:chgData name="Joppa, Abigail" userId="S::joppaa@spu.edu::bb0a56e6-e105-45ff-b608-6a2d8bacdfa1" providerId="AD" clId="Web-{A3A69B22-E156-44CF-861F-76296BD35AA0}"/>
    <pc:docChg chg="delSld modSld sldOrd">
      <pc:chgData name="Joppa, Abigail" userId="S::joppaa@spu.edu::bb0a56e6-e105-45ff-b608-6a2d8bacdfa1" providerId="AD" clId="Web-{A3A69B22-E156-44CF-861F-76296BD35AA0}" dt="2022-05-04T15:20:06.735" v="34" actId="20577"/>
      <pc:docMkLst>
        <pc:docMk/>
      </pc:docMkLst>
      <pc:sldChg chg="modSp ord">
        <pc:chgData name="Joppa, Abigail" userId="S::joppaa@spu.edu::bb0a56e6-e105-45ff-b608-6a2d8bacdfa1" providerId="AD" clId="Web-{A3A69B22-E156-44CF-861F-76296BD35AA0}" dt="2022-05-04T15:19:36.594" v="27" actId="20577"/>
        <pc:sldMkLst>
          <pc:docMk/>
          <pc:sldMk cId="182098861" sldId="257"/>
        </pc:sldMkLst>
        <pc:spChg chg="mod">
          <ac:chgData name="Joppa, Abigail" userId="S::joppaa@spu.edu::bb0a56e6-e105-45ff-b608-6a2d8bacdfa1" providerId="AD" clId="Web-{A3A69B22-E156-44CF-861F-76296BD35AA0}" dt="2022-05-04T15:19:36.594" v="27" actId="20577"/>
          <ac:spMkLst>
            <pc:docMk/>
            <pc:sldMk cId="182098861" sldId="257"/>
            <ac:spMk id="2" creationId="{DEAACE94-3FB9-A5DD-27AC-81BDC84CC725}"/>
          </ac:spMkLst>
        </pc:spChg>
      </pc:sldChg>
      <pc:sldChg chg="modSp ord">
        <pc:chgData name="Joppa, Abigail" userId="S::joppaa@spu.edu::bb0a56e6-e105-45ff-b608-6a2d8bacdfa1" providerId="AD" clId="Web-{A3A69B22-E156-44CF-861F-76296BD35AA0}" dt="2022-05-04T15:20:06.735" v="34" actId="20577"/>
        <pc:sldMkLst>
          <pc:docMk/>
          <pc:sldMk cId="448113175" sldId="260"/>
        </pc:sldMkLst>
        <pc:spChg chg="mod">
          <ac:chgData name="Joppa, Abigail" userId="S::joppaa@spu.edu::bb0a56e6-e105-45ff-b608-6a2d8bacdfa1" providerId="AD" clId="Web-{A3A69B22-E156-44CF-861F-76296BD35AA0}" dt="2022-05-04T15:20:06.735" v="34" actId="20577"/>
          <ac:spMkLst>
            <pc:docMk/>
            <pc:sldMk cId="448113175" sldId="260"/>
            <ac:spMk id="2" creationId="{41622B39-46AF-92B0-2D08-B85EA0F2F4EC}"/>
          </ac:spMkLst>
        </pc:spChg>
      </pc:sldChg>
      <pc:sldChg chg="del">
        <pc:chgData name="Joppa, Abigail" userId="S::joppaa@spu.edu::bb0a56e6-e105-45ff-b608-6a2d8bacdfa1" providerId="AD" clId="Web-{A3A69B22-E156-44CF-861F-76296BD35AA0}" dt="2022-05-04T15:18:32.298" v="0"/>
        <pc:sldMkLst>
          <pc:docMk/>
          <pc:sldMk cId="3312253644" sldId="263"/>
        </pc:sldMkLst>
      </pc:sldChg>
      <pc:sldChg chg="del">
        <pc:chgData name="Joppa, Abigail" userId="S::joppaa@spu.edu::bb0a56e6-e105-45ff-b608-6a2d8bacdfa1" providerId="AD" clId="Web-{A3A69B22-E156-44CF-861F-76296BD35AA0}" dt="2022-05-04T15:18:39.313" v="3"/>
        <pc:sldMkLst>
          <pc:docMk/>
          <pc:sldMk cId="2616532808" sldId="271"/>
        </pc:sldMkLst>
      </pc:sldChg>
      <pc:sldChg chg="del">
        <pc:chgData name="Joppa, Abigail" userId="S::joppaa@spu.edu::bb0a56e6-e105-45ff-b608-6a2d8bacdfa1" providerId="AD" clId="Web-{A3A69B22-E156-44CF-861F-76296BD35AA0}" dt="2022-05-04T15:18:34.235" v="1"/>
        <pc:sldMkLst>
          <pc:docMk/>
          <pc:sldMk cId="1401459684" sldId="273"/>
        </pc:sldMkLst>
      </pc:sldChg>
      <pc:sldChg chg="del">
        <pc:chgData name="Joppa, Abigail" userId="S::joppaa@spu.edu::bb0a56e6-e105-45ff-b608-6a2d8bacdfa1" providerId="AD" clId="Web-{A3A69B22-E156-44CF-861F-76296BD35AA0}" dt="2022-05-04T15:18:36.329" v="2"/>
        <pc:sldMkLst>
          <pc:docMk/>
          <pc:sldMk cId="811565178" sldId="274"/>
        </pc:sldMkLst>
      </pc:sldChg>
      <pc:sldChg chg="del">
        <pc:chgData name="Joppa, Abigail" userId="S::joppaa@spu.edu::bb0a56e6-e105-45ff-b608-6a2d8bacdfa1" providerId="AD" clId="Web-{A3A69B22-E156-44CF-861F-76296BD35AA0}" dt="2022-05-04T15:18:40.782" v="4"/>
        <pc:sldMkLst>
          <pc:docMk/>
          <pc:sldMk cId="3739380293" sldId="2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6FDAB-C80C-4CEB-91D8-C77B0040C5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29F61D-EE9B-4906-A595-8F5877764970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Build regression model to predict graduation rates using HH conditions</a:t>
          </a:r>
          <a:endParaRPr lang="en-US" dirty="0"/>
        </a:p>
      </dgm:t>
    </dgm:pt>
    <dgm:pt modelId="{819BC719-18B8-417A-9AC2-97B750F58896}" type="parTrans" cxnId="{0A43CEBA-C7AD-482F-B09F-AA372E2E8C64}">
      <dgm:prSet/>
      <dgm:spPr/>
      <dgm:t>
        <a:bodyPr/>
        <a:lstStyle/>
        <a:p>
          <a:endParaRPr lang="en-US"/>
        </a:p>
      </dgm:t>
    </dgm:pt>
    <dgm:pt modelId="{A77A4ACA-FB5E-4AF0-A089-4A34E2C0BC44}" type="sibTrans" cxnId="{0A43CEBA-C7AD-482F-B09F-AA372E2E8C64}">
      <dgm:prSet/>
      <dgm:spPr/>
      <dgm:t>
        <a:bodyPr/>
        <a:lstStyle/>
        <a:p>
          <a:endParaRPr lang="en-US"/>
        </a:p>
      </dgm:t>
    </dgm:pt>
    <dgm:pt modelId="{9658C5C2-F19B-4D10-8DA7-FE63EFD7B62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Choropleth Maps of graduations rates </a:t>
          </a:r>
          <a:endParaRPr lang="en-US" dirty="0"/>
        </a:p>
      </dgm:t>
    </dgm:pt>
    <dgm:pt modelId="{E2B36D8E-1DF6-46E2-969B-DAAC62F3BF94}" type="parTrans" cxnId="{B57015F5-7F02-40D2-8367-058DF395D0A8}">
      <dgm:prSet/>
      <dgm:spPr/>
      <dgm:t>
        <a:bodyPr/>
        <a:lstStyle/>
        <a:p>
          <a:endParaRPr lang="en-US"/>
        </a:p>
      </dgm:t>
    </dgm:pt>
    <dgm:pt modelId="{92D9A2C3-A51D-4892-A404-1B7A4644B2DC}" type="sibTrans" cxnId="{B57015F5-7F02-40D2-8367-058DF395D0A8}">
      <dgm:prSet/>
      <dgm:spPr/>
      <dgm:t>
        <a:bodyPr/>
        <a:lstStyle/>
        <a:p>
          <a:endParaRPr lang="en-US"/>
        </a:p>
      </dgm:t>
    </dgm:pt>
    <dgm:pt modelId="{3BF86A2F-4FDF-49B7-9068-2E31DF8DC61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Household Income Data? </a:t>
          </a:r>
        </a:p>
      </dgm:t>
    </dgm:pt>
    <dgm:pt modelId="{FD5B4ACD-009B-459B-9502-F623068A0E34}" type="parTrans" cxnId="{ECB3A95C-D659-49A2-80F8-7DC3F6BC39A9}">
      <dgm:prSet/>
      <dgm:spPr/>
    </dgm:pt>
    <dgm:pt modelId="{21008D4A-B14A-4143-956D-25202521124A}" type="sibTrans" cxnId="{ECB3A95C-D659-49A2-80F8-7DC3F6BC39A9}">
      <dgm:prSet/>
      <dgm:spPr/>
      <dgm:t>
        <a:bodyPr/>
        <a:lstStyle/>
        <a:p>
          <a:endParaRPr lang="en-US"/>
        </a:p>
      </dgm:t>
    </dgm:pt>
    <dgm:pt modelId="{C2A58E20-B070-4BAC-92C9-3B1F36BA533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Meaningful Visualizations </a:t>
          </a:r>
        </a:p>
      </dgm:t>
    </dgm:pt>
    <dgm:pt modelId="{BD261CF1-7010-4A92-ABA9-EC9036B356A7}" type="parTrans" cxnId="{BD34DA2B-9CDC-4626-AD54-DAD1453D757F}">
      <dgm:prSet/>
      <dgm:spPr/>
    </dgm:pt>
    <dgm:pt modelId="{20B8AB54-14A1-48FC-A08B-B4D70FF16827}" type="sibTrans" cxnId="{BD34DA2B-9CDC-4626-AD54-DAD1453D757F}">
      <dgm:prSet/>
      <dgm:spPr/>
      <dgm:t>
        <a:bodyPr/>
        <a:lstStyle/>
        <a:p>
          <a:endParaRPr lang="en-US"/>
        </a:p>
      </dgm:t>
    </dgm:pt>
    <dgm:pt modelId="{3AA5988C-60CF-4644-BA0D-96DA20FBDF63}" type="pres">
      <dgm:prSet presAssocID="{5F96FDAB-C80C-4CEB-91D8-C77B0040C5FC}" presName="linear" presStyleCnt="0">
        <dgm:presLayoutVars>
          <dgm:animLvl val="lvl"/>
          <dgm:resizeHandles val="exact"/>
        </dgm:presLayoutVars>
      </dgm:prSet>
      <dgm:spPr/>
    </dgm:pt>
    <dgm:pt modelId="{CD4B8C83-3949-472C-9AB5-88A3E9C8CF3A}" type="pres">
      <dgm:prSet presAssocID="{A929F61D-EE9B-4906-A595-8F58777649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D9D73B-09C8-4FA9-9606-1E1BDFA339F1}" type="pres">
      <dgm:prSet presAssocID="{A77A4ACA-FB5E-4AF0-A089-4A34E2C0BC44}" presName="spacer" presStyleCnt="0"/>
      <dgm:spPr/>
    </dgm:pt>
    <dgm:pt modelId="{CA3954DB-64B5-453F-BF2B-769F7D25E41A}" type="pres">
      <dgm:prSet presAssocID="{9658C5C2-F19B-4D10-8DA7-FE63EFD7B6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21A314-3DE8-418D-8EE9-AE5EC33FC4D1}" type="pres">
      <dgm:prSet presAssocID="{92D9A2C3-A51D-4892-A404-1B7A4644B2DC}" presName="spacer" presStyleCnt="0"/>
      <dgm:spPr/>
    </dgm:pt>
    <dgm:pt modelId="{A20B8545-CBA6-4854-9CF5-278F951AFF57}" type="pres">
      <dgm:prSet presAssocID="{3BF86A2F-4FDF-49B7-9068-2E31DF8DC6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26F854-38EB-4154-B58C-354387D218CD}" type="pres">
      <dgm:prSet presAssocID="{21008D4A-B14A-4143-956D-25202521124A}" presName="spacer" presStyleCnt="0"/>
      <dgm:spPr/>
    </dgm:pt>
    <dgm:pt modelId="{515CDC65-DBEB-4285-B993-3715E168002D}" type="pres">
      <dgm:prSet presAssocID="{C2A58E20-B070-4BAC-92C9-3B1F36BA53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F15D900-E918-4E0D-84F4-A85348631BD8}" type="presOf" srcId="{3BF86A2F-4FDF-49B7-9068-2E31DF8DC611}" destId="{A20B8545-CBA6-4854-9CF5-278F951AFF57}" srcOrd="0" destOrd="0" presId="urn:microsoft.com/office/officeart/2005/8/layout/vList2"/>
    <dgm:cxn modelId="{C567411A-4A47-4679-AC5E-4045F36EBFCB}" type="presOf" srcId="{A929F61D-EE9B-4906-A595-8F5877764970}" destId="{CD4B8C83-3949-472C-9AB5-88A3E9C8CF3A}" srcOrd="0" destOrd="0" presId="urn:microsoft.com/office/officeart/2005/8/layout/vList2"/>
    <dgm:cxn modelId="{BD34DA2B-9CDC-4626-AD54-DAD1453D757F}" srcId="{5F96FDAB-C80C-4CEB-91D8-C77B0040C5FC}" destId="{C2A58E20-B070-4BAC-92C9-3B1F36BA5334}" srcOrd="3" destOrd="0" parTransId="{BD261CF1-7010-4A92-ABA9-EC9036B356A7}" sibTransId="{20B8AB54-14A1-48FC-A08B-B4D70FF16827}"/>
    <dgm:cxn modelId="{ECB3A95C-D659-49A2-80F8-7DC3F6BC39A9}" srcId="{5F96FDAB-C80C-4CEB-91D8-C77B0040C5FC}" destId="{3BF86A2F-4FDF-49B7-9068-2E31DF8DC611}" srcOrd="2" destOrd="0" parTransId="{FD5B4ACD-009B-459B-9502-F623068A0E34}" sibTransId="{21008D4A-B14A-4143-956D-25202521124A}"/>
    <dgm:cxn modelId="{AF0B5499-E5ED-4AE6-8058-F25871C088FD}" type="presOf" srcId="{5F96FDAB-C80C-4CEB-91D8-C77B0040C5FC}" destId="{3AA5988C-60CF-4644-BA0D-96DA20FBDF63}" srcOrd="0" destOrd="0" presId="urn:microsoft.com/office/officeart/2005/8/layout/vList2"/>
    <dgm:cxn modelId="{0A43CEBA-C7AD-482F-B09F-AA372E2E8C64}" srcId="{5F96FDAB-C80C-4CEB-91D8-C77B0040C5FC}" destId="{A929F61D-EE9B-4906-A595-8F5877764970}" srcOrd="0" destOrd="0" parTransId="{819BC719-18B8-417A-9AC2-97B750F58896}" sibTransId="{A77A4ACA-FB5E-4AF0-A089-4A34E2C0BC44}"/>
    <dgm:cxn modelId="{8566B9C7-A329-462E-853D-0A68B154221C}" type="presOf" srcId="{9658C5C2-F19B-4D10-8DA7-FE63EFD7B628}" destId="{CA3954DB-64B5-453F-BF2B-769F7D25E41A}" srcOrd="0" destOrd="0" presId="urn:microsoft.com/office/officeart/2005/8/layout/vList2"/>
    <dgm:cxn modelId="{AB6836E8-18BF-48EB-83AF-DEBD82A34B0A}" type="presOf" srcId="{C2A58E20-B070-4BAC-92C9-3B1F36BA5334}" destId="{515CDC65-DBEB-4285-B993-3715E168002D}" srcOrd="0" destOrd="0" presId="urn:microsoft.com/office/officeart/2005/8/layout/vList2"/>
    <dgm:cxn modelId="{B57015F5-7F02-40D2-8367-058DF395D0A8}" srcId="{5F96FDAB-C80C-4CEB-91D8-C77B0040C5FC}" destId="{9658C5C2-F19B-4D10-8DA7-FE63EFD7B628}" srcOrd="1" destOrd="0" parTransId="{E2B36D8E-1DF6-46E2-969B-DAAC62F3BF94}" sibTransId="{92D9A2C3-A51D-4892-A404-1B7A4644B2DC}"/>
    <dgm:cxn modelId="{788BDCE9-B8D4-466C-A42D-A6C09317B0C3}" type="presParOf" srcId="{3AA5988C-60CF-4644-BA0D-96DA20FBDF63}" destId="{CD4B8C83-3949-472C-9AB5-88A3E9C8CF3A}" srcOrd="0" destOrd="0" presId="urn:microsoft.com/office/officeart/2005/8/layout/vList2"/>
    <dgm:cxn modelId="{7261DBB7-D082-464E-897B-614283F12BF9}" type="presParOf" srcId="{3AA5988C-60CF-4644-BA0D-96DA20FBDF63}" destId="{4CD9D73B-09C8-4FA9-9606-1E1BDFA339F1}" srcOrd="1" destOrd="0" presId="urn:microsoft.com/office/officeart/2005/8/layout/vList2"/>
    <dgm:cxn modelId="{8D0FB887-D825-49BD-925D-B028669CCAE8}" type="presParOf" srcId="{3AA5988C-60CF-4644-BA0D-96DA20FBDF63}" destId="{CA3954DB-64B5-453F-BF2B-769F7D25E41A}" srcOrd="2" destOrd="0" presId="urn:microsoft.com/office/officeart/2005/8/layout/vList2"/>
    <dgm:cxn modelId="{8944CEC9-F49F-48A6-8705-E1B698FEFA36}" type="presParOf" srcId="{3AA5988C-60CF-4644-BA0D-96DA20FBDF63}" destId="{7821A314-3DE8-418D-8EE9-AE5EC33FC4D1}" srcOrd="3" destOrd="0" presId="urn:microsoft.com/office/officeart/2005/8/layout/vList2"/>
    <dgm:cxn modelId="{2D660506-7894-4CE7-AF9A-765B568A8249}" type="presParOf" srcId="{3AA5988C-60CF-4644-BA0D-96DA20FBDF63}" destId="{A20B8545-CBA6-4854-9CF5-278F951AFF57}" srcOrd="4" destOrd="0" presId="urn:microsoft.com/office/officeart/2005/8/layout/vList2"/>
    <dgm:cxn modelId="{72DA7962-4CB9-4202-97D7-15038A4A629F}" type="presParOf" srcId="{3AA5988C-60CF-4644-BA0D-96DA20FBDF63}" destId="{9C26F854-38EB-4154-B58C-354387D218CD}" srcOrd="5" destOrd="0" presId="urn:microsoft.com/office/officeart/2005/8/layout/vList2"/>
    <dgm:cxn modelId="{C8188959-F8E7-42CE-857E-2967398CC19E}" type="presParOf" srcId="{3AA5988C-60CF-4644-BA0D-96DA20FBDF63}" destId="{515CDC65-DBEB-4285-B993-3715E168002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96FDAB-C80C-4CEB-91D8-C77B0040C5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29F61D-EE9B-4906-A595-8F5877764970}">
      <dgm:prSet/>
      <dgm:spPr/>
      <dgm:t>
        <a:bodyPr/>
        <a:lstStyle/>
        <a:p>
          <a:pPr rtl="0"/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Join schools to the data containing graduation </a:t>
          </a:r>
          <a:r>
            <a:rPr lang="en-US">
              <a:latin typeface="Calibri Light" panose="020F0302020204030204" pitchFamily="34" charset="0"/>
              <a:cs typeface="Calibri Light" panose="020F0302020204030204" pitchFamily="34" charset="0"/>
            </a:rPr>
            <a:t>rate predictors. </a:t>
          </a:r>
          <a:endParaRPr lang="en-US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19BC719-18B8-417A-9AC2-97B750F58896}" type="parTrans" cxnId="{0A43CEBA-C7AD-482F-B09F-AA372E2E8C64}">
      <dgm:prSet/>
      <dgm:spPr/>
      <dgm:t>
        <a:bodyPr/>
        <a:lstStyle/>
        <a:p>
          <a:endParaRPr lang="en-US"/>
        </a:p>
      </dgm:t>
    </dgm:pt>
    <dgm:pt modelId="{A77A4ACA-FB5E-4AF0-A089-4A34E2C0BC44}" type="sibTrans" cxnId="{0A43CEBA-C7AD-482F-B09F-AA372E2E8C64}">
      <dgm:prSet/>
      <dgm:spPr/>
      <dgm:t>
        <a:bodyPr/>
        <a:lstStyle/>
        <a:p>
          <a:endParaRPr lang="en-US"/>
        </a:p>
      </dgm:t>
    </dgm:pt>
    <dgm:pt modelId="{C2A58E20-B070-4BAC-92C9-3B1F36BA533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Meaningful Visualizations </a:t>
          </a:r>
        </a:p>
      </dgm:t>
    </dgm:pt>
    <dgm:pt modelId="{BD261CF1-7010-4A92-ABA9-EC9036B356A7}" type="parTrans" cxnId="{BD34DA2B-9CDC-4626-AD54-DAD1453D757F}">
      <dgm:prSet/>
      <dgm:spPr/>
      <dgm:t>
        <a:bodyPr/>
        <a:lstStyle/>
        <a:p>
          <a:endParaRPr lang="en-US"/>
        </a:p>
      </dgm:t>
    </dgm:pt>
    <dgm:pt modelId="{20B8AB54-14A1-48FC-A08B-B4D70FF16827}" type="sibTrans" cxnId="{BD34DA2B-9CDC-4626-AD54-DAD1453D757F}">
      <dgm:prSet/>
      <dgm:spPr/>
      <dgm:t>
        <a:bodyPr/>
        <a:lstStyle/>
        <a:p>
          <a:endParaRPr lang="en-US"/>
        </a:p>
      </dgm:t>
    </dgm:pt>
    <dgm:pt modelId="{20FD6869-0C2C-4DAE-AFBA-B2FDCB608F5F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Build regression model to predict graduation rates using HH conditions</a:t>
          </a:r>
          <a:endParaRPr lang="en-US" dirty="0"/>
        </a:p>
      </dgm:t>
    </dgm:pt>
    <dgm:pt modelId="{A6BE856D-F25A-40A6-8806-BFB1568FE4C9}" type="parTrans" cxnId="{E3CE8DA8-2DED-4CC0-8E35-F6BFA94616B7}">
      <dgm:prSet/>
      <dgm:spPr/>
      <dgm:t>
        <a:bodyPr/>
        <a:lstStyle/>
        <a:p>
          <a:endParaRPr lang="en-US"/>
        </a:p>
      </dgm:t>
    </dgm:pt>
    <dgm:pt modelId="{9FDE2C55-1966-458B-8A37-AF13D853F6B1}" type="sibTrans" cxnId="{E3CE8DA8-2DED-4CC0-8E35-F6BFA94616B7}">
      <dgm:prSet/>
      <dgm:spPr/>
      <dgm:t>
        <a:bodyPr/>
        <a:lstStyle/>
        <a:p>
          <a:endParaRPr lang="en-US"/>
        </a:p>
      </dgm:t>
    </dgm:pt>
    <dgm:pt modelId="{C216685C-710A-4831-8121-B8E66BD8592D}">
      <dgm:prSet/>
      <dgm:spPr/>
      <dgm:t>
        <a:bodyPr/>
        <a:lstStyle/>
        <a:p>
          <a:pPr rtl="0"/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Creating a district wide assessment measure for the indicators (weighted by the number of students in each of the schools)</a:t>
          </a:r>
        </a:p>
      </dgm:t>
    </dgm:pt>
    <dgm:pt modelId="{6282B421-2E31-4811-9FF0-DBCF36C6C30B}" type="parTrans" cxnId="{D009E3E5-9AF0-4A80-ACFF-1E46B70AE7F0}">
      <dgm:prSet/>
      <dgm:spPr/>
      <dgm:t>
        <a:bodyPr/>
        <a:lstStyle/>
        <a:p>
          <a:endParaRPr lang="en-US"/>
        </a:p>
      </dgm:t>
    </dgm:pt>
    <dgm:pt modelId="{1ADA3776-6A7B-4172-A63C-295FA401B6EA}" type="sibTrans" cxnId="{D009E3E5-9AF0-4A80-ACFF-1E46B70AE7F0}">
      <dgm:prSet/>
      <dgm:spPr/>
      <dgm:t>
        <a:bodyPr/>
        <a:lstStyle/>
        <a:p>
          <a:endParaRPr lang="en-US"/>
        </a:p>
      </dgm:t>
    </dgm:pt>
    <dgm:pt modelId="{54033147-1E9F-46CB-9868-FEE48017E638}" type="pres">
      <dgm:prSet presAssocID="{5F96FDAB-C80C-4CEB-91D8-C77B0040C5FC}" presName="linear" presStyleCnt="0">
        <dgm:presLayoutVars>
          <dgm:animLvl val="lvl"/>
          <dgm:resizeHandles val="exact"/>
        </dgm:presLayoutVars>
      </dgm:prSet>
      <dgm:spPr/>
    </dgm:pt>
    <dgm:pt modelId="{43E15096-3906-40B0-8376-CE43E9C01006}" type="pres">
      <dgm:prSet presAssocID="{A929F61D-EE9B-4906-A595-8F58777649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90366D-8D9F-4A10-8276-42936626C4B3}" type="pres">
      <dgm:prSet presAssocID="{A77A4ACA-FB5E-4AF0-A089-4A34E2C0BC44}" presName="spacer" presStyleCnt="0"/>
      <dgm:spPr/>
    </dgm:pt>
    <dgm:pt modelId="{E6FAD8A6-0CE3-4132-9740-FD40B79645D5}" type="pres">
      <dgm:prSet presAssocID="{C216685C-710A-4831-8121-B8E66BD859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69ECE7-816A-43BB-819F-172FF187EE62}" type="pres">
      <dgm:prSet presAssocID="{1ADA3776-6A7B-4172-A63C-295FA401B6EA}" presName="spacer" presStyleCnt="0"/>
      <dgm:spPr/>
    </dgm:pt>
    <dgm:pt modelId="{24B9C123-DFC4-465A-A32C-1697223014A4}" type="pres">
      <dgm:prSet presAssocID="{20FD6869-0C2C-4DAE-AFBA-B2FDCB608F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0BA155-C6E0-4443-B6EC-E2AF7F774FF3}" type="pres">
      <dgm:prSet presAssocID="{9FDE2C55-1966-458B-8A37-AF13D853F6B1}" presName="spacer" presStyleCnt="0"/>
      <dgm:spPr/>
    </dgm:pt>
    <dgm:pt modelId="{818E3CE5-5E4E-4472-9CA9-16E8420033B6}" type="pres">
      <dgm:prSet presAssocID="{C2A58E20-B070-4BAC-92C9-3B1F36BA53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F4B0820-C934-402C-82FE-A4C6ADA88DF4}" type="presOf" srcId="{20FD6869-0C2C-4DAE-AFBA-B2FDCB608F5F}" destId="{24B9C123-DFC4-465A-A32C-1697223014A4}" srcOrd="0" destOrd="0" presId="urn:microsoft.com/office/officeart/2005/8/layout/vList2"/>
    <dgm:cxn modelId="{BD34DA2B-9CDC-4626-AD54-DAD1453D757F}" srcId="{5F96FDAB-C80C-4CEB-91D8-C77B0040C5FC}" destId="{C2A58E20-B070-4BAC-92C9-3B1F36BA5334}" srcOrd="3" destOrd="0" parTransId="{BD261CF1-7010-4A92-ABA9-EC9036B356A7}" sibTransId="{20B8AB54-14A1-48FC-A08B-B4D70FF16827}"/>
    <dgm:cxn modelId="{5206AE30-4312-46BD-A967-8A18E47B4B0D}" type="presOf" srcId="{C2A58E20-B070-4BAC-92C9-3B1F36BA5334}" destId="{818E3CE5-5E4E-4472-9CA9-16E8420033B6}" srcOrd="0" destOrd="0" presId="urn:microsoft.com/office/officeart/2005/8/layout/vList2"/>
    <dgm:cxn modelId="{266C883F-959E-448E-9698-0DD6594142FF}" type="presOf" srcId="{A929F61D-EE9B-4906-A595-8F5877764970}" destId="{43E15096-3906-40B0-8376-CE43E9C01006}" srcOrd="0" destOrd="0" presId="urn:microsoft.com/office/officeart/2005/8/layout/vList2"/>
    <dgm:cxn modelId="{83926E5E-7878-46E6-A41E-3A04491B6897}" type="presOf" srcId="{C216685C-710A-4831-8121-B8E66BD8592D}" destId="{E6FAD8A6-0CE3-4132-9740-FD40B79645D5}" srcOrd="0" destOrd="0" presId="urn:microsoft.com/office/officeart/2005/8/layout/vList2"/>
    <dgm:cxn modelId="{E85BEA9E-D26B-4C2E-9874-684441727758}" type="presOf" srcId="{5F96FDAB-C80C-4CEB-91D8-C77B0040C5FC}" destId="{54033147-1E9F-46CB-9868-FEE48017E638}" srcOrd="0" destOrd="0" presId="urn:microsoft.com/office/officeart/2005/8/layout/vList2"/>
    <dgm:cxn modelId="{E3CE8DA8-2DED-4CC0-8E35-F6BFA94616B7}" srcId="{5F96FDAB-C80C-4CEB-91D8-C77B0040C5FC}" destId="{20FD6869-0C2C-4DAE-AFBA-B2FDCB608F5F}" srcOrd="2" destOrd="0" parTransId="{A6BE856D-F25A-40A6-8806-BFB1568FE4C9}" sibTransId="{9FDE2C55-1966-458B-8A37-AF13D853F6B1}"/>
    <dgm:cxn modelId="{0A43CEBA-C7AD-482F-B09F-AA372E2E8C64}" srcId="{5F96FDAB-C80C-4CEB-91D8-C77B0040C5FC}" destId="{A929F61D-EE9B-4906-A595-8F5877764970}" srcOrd="0" destOrd="0" parTransId="{819BC719-18B8-417A-9AC2-97B750F58896}" sibTransId="{A77A4ACA-FB5E-4AF0-A089-4A34E2C0BC44}"/>
    <dgm:cxn modelId="{D009E3E5-9AF0-4A80-ACFF-1E46B70AE7F0}" srcId="{5F96FDAB-C80C-4CEB-91D8-C77B0040C5FC}" destId="{C216685C-710A-4831-8121-B8E66BD8592D}" srcOrd="1" destOrd="0" parTransId="{6282B421-2E31-4811-9FF0-DBCF36C6C30B}" sibTransId="{1ADA3776-6A7B-4172-A63C-295FA401B6EA}"/>
    <dgm:cxn modelId="{A27850C8-8253-4C37-8CD8-C36307C25789}" type="presParOf" srcId="{54033147-1E9F-46CB-9868-FEE48017E638}" destId="{43E15096-3906-40B0-8376-CE43E9C01006}" srcOrd="0" destOrd="0" presId="urn:microsoft.com/office/officeart/2005/8/layout/vList2"/>
    <dgm:cxn modelId="{21FC7999-123B-4013-ABCA-F488CE67EAF8}" type="presParOf" srcId="{54033147-1E9F-46CB-9868-FEE48017E638}" destId="{0390366D-8D9F-4A10-8276-42936626C4B3}" srcOrd="1" destOrd="0" presId="urn:microsoft.com/office/officeart/2005/8/layout/vList2"/>
    <dgm:cxn modelId="{C477B11B-2DFE-448E-8F22-2B1B79CC5FB8}" type="presParOf" srcId="{54033147-1E9F-46CB-9868-FEE48017E638}" destId="{E6FAD8A6-0CE3-4132-9740-FD40B79645D5}" srcOrd="2" destOrd="0" presId="urn:microsoft.com/office/officeart/2005/8/layout/vList2"/>
    <dgm:cxn modelId="{CD0AED0F-E617-4AB5-9EE3-B06DB4C7489D}" type="presParOf" srcId="{54033147-1E9F-46CB-9868-FEE48017E638}" destId="{0869ECE7-816A-43BB-819F-172FF187EE62}" srcOrd="3" destOrd="0" presId="urn:microsoft.com/office/officeart/2005/8/layout/vList2"/>
    <dgm:cxn modelId="{C845F02B-BDED-4152-A046-2C85F20C1703}" type="presParOf" srcId="{54033147-1E9F-46CB-9868-FEE48017E638}" destId="{24B9C123-DFC4-465A-A32C-1697223014A4}" srcOrd="4" destOrd="0" presId="urn:microsoft.com/office/officeart/2005/8/layout/vList2"/>
    <dgm:cxn modelId="{5372AAC3-7A8A-4AA5-B437-3D395CC42964}" type="presParOf" srcId="{54033147-1E9F-46CB-9868-FEE48017E638}" destId="{240BA155-C6E0-4443-B6EC-E2AF7F774FF3}" srcOrd="5" destOrd="0" presId="urn:microsoft.com/office/officeart/2005/8/layout/vList2"/>
    <dgm:cxn modelId="{2FCB2BB6-DDD8-4AD9-9784-A59F470C980F}" type="presParOf" srcId="{54033147-1E9F-46CB-9868-FEE48017E638}" destId="{818E3CE5-5E4E-4472-9CA9-16E8420033B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8C83-3949-472C-9AB5-88A3E9C8CF3A}">
      <dsp:nvSpPr>
        <dsp:cNvPr id="0" name=""/>
        <dsp:cNvSpPr/>
      </dsp:nvSpPr>
      <dsp:spPr>
        <a:xfrm>
          <a:off x="0" y="258552"/>
          <a:ext cx="6513603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 Light" panose="020F0302020204030204"/>
            </a:rPr>
            <a:t>Build regression model to predict graduation rates using HH conditions</a:t>
          </a:r>
          <a:endParaRPr lang="en-US" sz="3200" kern="1200" dirty="0"/>
        </a:p>
      </dsp:txBody>
      <dsp:txXfrm>
        <a:off x="62141" y="320693"/>
        <a:ext cx="6389321" cy="1148678"/>
      </dsp:txXfrm>
    </dsp:sp>
    <dsp:sp modelId="{CA3954DB-64B5-453F-BF2B-769F7D25E41A}">
      <dsp:nvSpPr>
        <dsp:cNvPr id="0" name=""/>
        <dsp:cNvSpPr/>
      </dsp:nvSpPr>
      <dsp:spPr>
        <a:xfrm>
          <a:off x="0" y="1623673"/>
          <a:ext cx="6513603" cy="12729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 Light" panose="020F0302020204030204"/>
            </a:rPr>
            <a:t> Choropleth Maps of graduations rates </a:t>
          </a:r>
          <a:endParaRPr lang="en-US" sz="3200" kern="1200" dirty="0"/>
        </a:p>
      </dsp:txBody>
      <dsp:txXfrm>
        <a:off x="62141" y="1685814"/>
        <a:ext cx="6389321" cy="1148678"/>
      </dsp:txXfrm>
    </dsp:sp>
    <dsp:sp modelId="{A20B8545-CBA6-4854-9CF5-278F951AFF57}">
      <dsp:nvSpPr>
        <dsp:cNvPr id="0" name=""/>
        <dsp:cNvSpPr/>
      </dsp:nvSpPr>
      <dsp:spPr>
        <a:xfrm>
          <a:off x="0" y="2988793"/>
          <a:ext cx="6513603" cy="12729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 Light" panose="020F0302020204030204"/>
            </a:rPr>
            <a:t> Household Income Data? </a:t>
          </a:r>
        </a:p>
      </dsp:txBody>
      <dsp:txXfrm>
        <a:off x="62141" y="3050934"/>
        <a:ext cx="6389321" cy="1148678"/>
      </dsp:txXfrm>
    </dsp:sp>
    <dsp:sp modelId="{515CDC65-DBEB-4285-B993-3715E168002D}">
      <dsp:nvSpPr>
        <dsp:cNvPr id="0" name=""/>
        <dsp:cNvSpPr/>
      </dsp:nvSpPr>
      <dsp:spPr>
        <a:xfrm>
          <a:off x="0" y="4353913"/>
          <a:ext cx="6513603" cy="1272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 Light" panose="020F0302020204030204"/>
            </a:rPr>
            <a:t>Meaningful Visualizations </a:t>
          </a:r>
        </a:p>
      </dsp:txBody>
      <dsp:txXfrm>
        <a:off x="62141" y="4416054"/>
        <a:ext cx="6389321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15096-3906-40B0-8376-CE43E9C01006}">
      <dsp:nvSpPr>
        <dsp:cNvPr id="0" name=""/>
        <dsp:cNvSpPr/>
      </dsp:nvSpPr>
      <dsp:spPr>
        <a:xfrm>
          <a:off x="0" y="34171"/>
          <a:ext cx="5961345" cy="1286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Join schools to the data containing graduation </a:t>
          </a:r>
          <a:r>
            <a:rPr lang="en-US" sz="2300" kern="1200">
              <a:latin typeface="Calibri Light" panose="020F0302020204030204" pitchFamily="34" charset="0"/>
              <a:cs typeface="Calibri Light" panose="020F0302020204030204" pitchFamily="34" charset="0"/>
            </a:rPr>
            <a:t>rate predictors. </a:t>
          </a:r>
          <a:endParaRPr lang="en-US" sz="2300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62808" y="96979"/>
        <a:ext cx="5835729" cy="1161018"/>
      </dsp:txXfrm>
    </dsp:sp>
    <dsp:sp modelId="{E6FAD8A6-0CE3-4132-9740-FD40B79645D5}">
      <dsp:nvSpPr>
        <dsp:cNvPr id="0" name=""/>
        <dsp:cNvSpPr/>
      </dsp:nvSpPr>
      <dsp:spPr>
        <a:xfrm>
          <a:off x="0" y="1387045"/>
          <a:ext cx="5961345" cy="128663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Creating a district wide assessment measure for the indicators (weighted by the number of students in each of the schools)</a:t>
          </a:r>
        </a:p>
      </dsp:txBody>
      <dsp:txXfrm>
        <a:off x="62808" y="1449853"/>
        <a:ext cx="5835729" cy="1161018"/>
      </dsp:txXfrm>
    </dsp:sp>
    <dsp:sp modelId="{24B9C123-DFC4-465A-A32C-1697223014A4}">
      <dsp:nvSpPr>
        <dsp:cNvPr id="0" name=""/>
        <dsp:cNvSpPr/>
      </dsp:nvSpPr>
      <dsp:spPr>
        <a:xfrm>
          <a:off x="0" y="2739920"/>
          <a:ext cx="5961345" cy="128663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 Light" panose="020F0302020204030204"/>
            </a:rPr>
            <a:t>Build regression model to predict graduation rates using HH conditions</a:t>
          </a:r>
          <a:endParaRPr lang="en-US" sz="2300" kern="1200" dirty="0"/>
        </a:p>
      </dsp:txBody>
      <dsp:txXfrm>
        <a:off x="62808" y="2802728"/>
        <a:ext cx="5835729" cy="1161018"/>
      </dsp:txXfrm>
    </dsp:sp>
    <dsp:sp modelId="{818E3CE5-5E4E-4472-9CA9-16E8420033B6}">
      <dsp:nvSpPr>
        <dsp:cNvPr id="0" name=""/>
        <dsp:cNvSpPr/>
      </dsp:nvSpPr>
      <dsp:spPr>
        <a:xfrm>
          <a:off x="0" y="4092794"/>
          <a:ext cx="5961345" cy="128663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 Light" panose="020F0302020204030204"/>
            </a:rPr>
            <a:t>Meaningful Visualizations </a:t>
          </a:r>
        </a:p>
      </dsp:txBody>
      <dsp:txXfrm>
        <a:off x="62808" y="4155602"/>
        <a:ext cx="5835729" cy="116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D834-DCE7-490C-8230-18878B961C39}" type="datetimeFigureOut"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C4F8B-C6AD-42F7-AD27-D794ED5641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500"/>
              </a:spcBef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6657-309F-4B58-9101-34D19DA0845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3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cs typeface="Calibri" panose="020F0502020204030204"/>
              </a:rPr>
              <a:t>Focused Research Question here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6657-309F-4B58-9101-34D19DA0845D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8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cs typeface="Calibri" panose="020F0502020204030204"/>
              </a:rPr>
              <a:t>Focused Research Question here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6657-309F-4B58-9101-34D19DA0845D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7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500"/>
              </a:spcBef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6657-309F-4B58-9101-34D19DA0845D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500"/>
              </a:spcBef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6657-309F-4B58-9101-34D19DA0845D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5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crscenter.org/sites/default/files/EvidenceBasedPractices_EarlyWarningIndicators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ifld-geoplatform.opendata.arcgis.com/datasets/geoplatform::public-schools/abou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house, residential, town&#10;&#10;Description automatically generated">
            <a:extLst>
              <a:ext uri="{FF2B5EF4-FFF2-40B4-BE49-F238E27FC236}">
                <a16:creationId xmlns:a16="http://schemas.microsoft.com/office/drawing/2014/main" id="{C2828029-BEE7-7EC2-7915-490BB087F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-1719" y="2350"/>
            <a:ext cx="12207748" cy="6857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Household Conditions by Geographic School District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Jon Geiger, Noel Goodwin, Abigail Joppa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258017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ACE94-3FB9-A5DD-27AC-81BDC84C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Last Week's Next Steps...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3EF5EC-4204-29D9-AF63-E007C5C5D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7297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0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22B39-46AF-92B0-2D08-B85EA0F2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Research Question </a:t>
            </a:r>
            <a:endParaRPr lang="en-US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4CC9-BB66-7EC8-1255-D35CBBD1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One of the only measures being used to predict graduation rates are GPA, tests, disciplinary issues, attendance etc. using a tracking system called EWS (early warning system). 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However, we know that household conditions significantly impact these indicators. This leads us to the question: 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 b="1" dirty="0">
                <a:ea typeface="+mn-lt"/>
                <a:cs typeface="+mn-lt"/>
              </a:rPr>
              <a:t>What household conditions are the biggest indicators for graduation rates across school districts? </a:t>
            </a:r>
          </a:p>
          <a:p>
            <a:pPr marL="1371600" lvl="3">
              <a:buNone/>
            </a:pPr>
            <a:endParaRPr lang="en-US" sz="2400" dirty="0">
              <a:ea typeface="+mn-lt"/>
              <a:cs typeface="+mn-lt"/>
            </a:endParaRPr>
          </a:p>
          <a:p>
            <a:pPr marL="1371600" lvl="3">
              <a:buNone/>
            </a:pPr>
            <a:r>
              <a:rPr lang="en-US" sz="2400" dirty="0">
                <a:ea typeface="+mn-lt"/>
                <a:cs typeface="+mn-lt"/>
              </a:rPr>
              <a:t>How does this differ across: </a:t>
            </a:r>
            <a:endParaRPr lang="en-US" sz="2400" b="1" dirty="0">
              <a:ea typeface="+mn-lt"/>
              <a:cs typeface="+mn-lt"/>
            </a:endParaRPr>
          </a:p>
          <a:p>
            <a:pPr marL="1714500" lvl="3">
              <a:buFont typeface="Wingdings" panose="020B0604020202020204" pitchFamily="34" charset="0"/>
              <a:buChar char="Ø"/>
            </a:pPr>
            <a:r>
              <a:rPr lang="en-US" sz="2400" dirty="0">
                <a:ea typeface="+mn-lt"/>
                <a:cs typeface="+mn-lt"/>
              </a:rPr>
              <a:t>Racial and ethnic groups?</a:t>
            </a:r>
            <a:endParaRPr lang="en-US" sz="2400" dirty="0">
              <a:cs typeface="Calibri"/>
            </a:endParaRPr>
          </a:p>
          <a:p>
            <a:pPr marL="1714500" lvl="3">
              <a:buFont typeface="Wingdings" panose="020B0604020202020204" pitchFamily="34" charset="0"/>
              <a:buChar char="Ø"/>
            </a:pPr>
            <a:r>
              <a:rPr lang="en-US" sz="2400" dirty="0">
                <a:latin typeface="Calibri"/>
                <a:cs typeface="Calibri"/>
              </a:rPr>
              <a:t>Regions?</a:t>
            </a:r>
          </a:p>
          <a:p>
            <a:pPr marL="1714500" lvl="3">
              <a:buFont typeface="Wingdings" panose="020B0604020202020204" pitchFamily="34" charset="0"/>
              <a:buChar char="Ø"/>
            </a:pPr>
            <a:r>
              <a:rPr lang="en-US" sz="2400" dirty="0">
                <a:latin typeface="Calibri"/>
                <a:cs typeface="Calibri"/>
              </a:rPr>
              <a:t>Household income groups?</a:t>
            </a:r>
          </a:p>
        </p:txBody>
      </p:sp>
    </p:spTree>
    <p:extLst>
      <p:ext uri="{BB962C8B-B14F-4D97-AF65-F5344CB8AC3E}">
        <p14:creationId xmlns:p14="http://schemas.microsoft.com/office/powerpoint/2010/main" val="44811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6B03C-36AC-7CCE-7EA6-7990CAC84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5799"/>
          <a:stretch/>
        </p:blipFill>
        <p:spPr>
          <a:xfrm>
            <a:off x="643468" y="986454"/>
            <a:ext cx="4719192" cy="481886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9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22B39-46AF-92B0-2D08-B85EA0F2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This led us to wonder…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4CC9-BB66-7EC8-1255-D35CBBD1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904772"/>
            <a:ext cx="572148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How do the current predictors of graduations rates (</a:t>
            </a:r>
            <a:r>
              <a:rPr lang="en-US" dirty="0">
                <a:ea typeface="+mn-lt"/>
                <a:cs typeface="+mn-lt"/>
              </a:rPr>
              <a:t>GPA, tests, disciplinary issues, attendance, etc.) </a:t>
            </a:r>
            <a:r>
              <a:rPr lang="en-US" dirty="0">
                <a:cs typeface="Calibri"/>
              </a:rPr>
              <a:t>compare to using household conditions as predictors of graduation rates? 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cs typeface="Calibri"/>
              </a:rPr>
              <a:t>(Research on the top indicators in predicting graduation: </a:t>
            </a:r>
            <a:r>
              <a:rPr lang="en-US" sz="1600" dirty="0">
                <a:cs typeface="Calibri"/>
                <a:hlinkClick r:id="rId4"/>
              </a:rPr>
              <a:t>https://ccrscenter.org/sites/default/files/EvidenceBasedPractices_EarlyWarningIndicators.pdf</a:t>
            </a:r>
            <a:r>
              <a:rPr lang="en-US" sz="1600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777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ACE94-3FB9-A5DD-27AC-81BDC84C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000" kern="1200">
                <a:latin typeface="+mj-lt"/>
                <a:ea typeface="+mj-ea"/>
                <a:cs typeface="+mj-cs"/>
              </a:rPr>
              <a:t>Getting Data for the Current Indicators 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A4D5-7C74-07D3-CAB9-24E52A03C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Found data by school (not school district) that has the current predictors for graduation rates. </a:t>
            </a:r>
          </a:p>
          <a:p>
            <a:endParaRPr lang="en-US" sz="2200" dirty="0"/>
          </a:p>
          <a:p>
            <a:r>
              <a:rPr lang="en-US" sz="2200" dirty="0"/>
              <a:t>So, we needed a way to be able to join those schools to their respective school districts. </a:t>
            </a:r>
          </a:p>
          <a:p>
            <a:endParaRPr lang="en-US" sz="2200" dirty="0"/>
          </a:p>
          <a:p>
            <a:r>
              <a:rPr lang="en-US" sz="2200" dirty="0"/>
              <a:t>Hence, the work that happened this past week, getting data that can link schools to their school districts.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3BFC7-68DF-D491-68D7-2C761B819BE8}"/>
              </a:ext>
            </a:extLst>
          </p:cNvPr>
          <p:cNvSpPr txBox="1"/>
          <p:nvPr/>
        </p:nvSpPr>
        <p:spPr>
          <a:xfrm>
            <a:off x="902240" y="1914586"/>
            <a:ext cx="4279683" cy="39366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114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BB1F-5D68-2BA4-C592-4AB7BD16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Joining Public School Data with Districts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D67F8F-81B7-446C-5013-DD64AADF1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031" b="-338"/>
          <a:stretch/>
        </p:blipFill>
        <p:spPr>
          <a:xfrm>
            <a:off x="1032872" y="2881790"/>
            <a:ext cx="5109679" cy="174399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71E087-7C04-4E52-2C58-F773406158A5}"/>
              </a:ext>
            </a:extLst>
          </p:cNvPr>
          <p:cNvSpPr txBox="1"/>
          <p:nvPr/>
        </p:nvSpPr>
        <p:spPr>
          <a:xfrm>
            <a:off x="1275932" y="1565159"/>
            <a:ext cx="48122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1) The school data has an </a:t>
            </a:r>
            <a:r>
              <a:rPr lang="en-US" b="1" dirty="0"/>
              <a:t>NCES ID </a:t>
            </a:r>
            <a:r>
              <a:rPr lang="en-US" dirty="0"/>
              <a:t>for each school which includes both the </a:t>
            </a:r>
            <a:r>
              <a:rPr lang="en-US" b="1" dirty="0"/>
              <a:t>LEA ID</a:t>
            </a:r>
            <a:r>
              <a:rPr lang="en-US" dirty="0"/>
              <a:t> (district code) followed by a unique 5-digit school ID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21B23-B2E2-CC5E-3A0E-B7DBB537DB72}"/>
              </a:ext>
            </a:extLst>
          </p:cNvPr>
          <p:cNvSpPr txBox="1"/>
          <p:nvPr/>
        </p:nvSpPr>
        <p:spPr>
          <a:xfrm>
            <a:off x="1031202" y="4958005"/>
            <a:ext cx="48122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2) We separated the </a:t>
            </a:r>
            <a:r>
              <a:rPr lang="en-US" b="1" dirty="0">
                <a:cs typeface="Calibri"/>
              </a:rPr>
              <a:t>NCES ID</a:t>
            </a:r>
            <a:r>
              <a:rPr lang="en-US" dirty="0">
                <a:cs typeface="Calibri"/>
              </a:rPr>
              <a:t> into the </a:t>
            </a:r>
            <a:r>
              <a:rPr lang="en-US" b="1" dirty="0">
                <a:cs typeface="Calibri"/>
              </a:rPr>
              <a:t>LEA ID </a:t>
            </a:r>
            <a:r>
              <a:rPr lang="en-US" dirty="0">
                <a:cs typeface="Calibri"/>
              </a:rPr>
              <a:t>and the school ID in order to be able to join by </a:t>
            </a:r>
            <a:r>
              <a:rPr lang="en-US" b="1" dirty="0">
                <a:cs typeface="Calibri"/>
              </a:rPr>
              <a:t>LEA ID</a:t>
            </a:r>
            <a:r>
              <a:rPr lang="en-US" dirty="0">
                <a:cs typeface="Calibri"/>
              </a:rPr>
              <a:t> which is included in our master data.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12C10-78EB-B3C6-0E14-E29618E102F3}"/>
              </a:ext>
            </a:extLst>
          </p:cNvPr>
          <p:cNvSpPr/>
          <p:nvPr/>
        </p:nvSpPr>
        <p:spPr>
          <a:xfrm>
            <a:off x="1805160" y="2881416"/>
            <a:ext cx="889927" cy="174091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CE697-AB20-185F-8329-C584689A88F7}"/>
              </a:ext>
            </a:extLst>
          </p:cNvPr>
          <p:cNvSpPr txBox="1"/>
          <p:nvPr/>
        </p:nvSpPr>
        <p:spPr>
          <a:xfrm>
            <a:off x="6993714" y="2421714"/>
            <a:ext cx="38778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3) Then we filtered the data in order to only include districts with high schools</a:t>
            </a: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Filtered to include schools characterized as "HIGH" </a:t>
            </a:r>
          </a:p>
          <a:p>
            <a:pPr algn="ctr"/>
            <a:r>
              <a:rPr lang="en-US" dirty="0">
                <a:cs typeface="Calibri"/>
              </a:rPr>
              <a:t>OR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Those schools that end in grade 12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18802-4BB2-1597-E9CA-6F1AFC0114F8}"/>
              </a:ext>
            </a:extLst>
          </p:cNvPr>
          <p:cNvSpPr txBox="1"/>
          <p:nvPr/>
        </p:nvSpPr>
        <p:spPr>
          <a:xfrm>
            <a:off x="8155551" y="5569545"/>
            <a:ext cx="3877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Homeland Infrastructure Foundation-Level Data (HIFLD) </a:t>
            </a:r>
            <a:r>
              <a:rPr lang="en-US" sz="1800" dirty="0"/>
              <a:t> </a:t>
            </a:r>
          </a:p>
          <a:p>
            <a:r>
              <a:rPr lang="en-US" sz="1800" dirty="0"/>
              <a:t>305,710 </a:t>
            </a:r>
            <a:r>
              <a:rPr lang="en-US" dirty="0"/>
              <a:t>rows, 30 columns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368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ACE94-3FB9-A5DD-27AC-81BDC84C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Difficulties and Next Steps...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3EF5EC-4204-29D9-AF63-E007C5C5D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071102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076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A9CCE574D88247A38B6B3BE10AB2A0" ma:contentTypeVersion="2" ma:contentTypeDescription="Create a new document." ma:contentTypeScope="" ma:versionID="2fc144ff4851e47fbfc0954a64f643c7">
  <xsd:schema xmlns:xsd="http://www.w3.org/2001/XMLSchema" xmlns:xs="http://www.w3.org/2001/XMLSchema" xmlns:p="http://schemas.microsoft.com/office/2006/metadata/properties" xmlns:ns2="3558d7a8-4e17-4277-8026-098b4feb2be7" targetNamespace="http://schemas.microsoft.com/office/2006/metadata/properties" ma:root="true" ma:fieldsID="7c86f9caaf8d9326b710fbecf3ee86a9" ns2:_="">
    <xsd:import namespace="3558d7a8-4e17-4277-8026-098b4feb2b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8d7a8-4e17-4277-8026-098b4feb2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9B04CA-56C6-4432-964E-6865A517AE4F}">
  <ds:schemaRefs>
    <ds:schemaRef ds:uri="3558d7a8-4e17-4277-8026-098b4feb2b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84FE9E8-F507-4EB7-AB8B-B8CDD8D2B9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67AE7D-F900-41F5-B92E-58540BF8131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433</Words>
  <Application>Microsoft Office PowerPoint</Application>
  <PresentationFormat>Widescreen</PresentationFormat>
  <Paragraphs>53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Arial,Sans-Serif</vt:lpstr>
      <vt:lpstr>Calibri</vt:lpstr>
      <vt:lpstr>Calibri Light</vt:lpstr>
      <vt:lpstr>Wingdings</vt:lpstr>
      <vt:lpstr>office theme</vt:lpstr>
      <vt:lpstr>Household Conditions by Geographic School District</vt:lpstr>
      <vt:lpstr>Last Week's Next Steps...</vt:lpstr>
      <vt:lpstr>Research Question </vt:lpstr>
      <vt:lpstr>This led us to wonder…</vt:lpstr>
      <vt:lpstr>Getting Data for the Current Indicators </vt:lpstr>
      <vt:lpstr>Joining Public School Data with Districts</vt:lpstr>
      <vt:lpstr>Difficulties and Next Steps...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Abigail G Joppa</cp:lastModifiedBy>
  <cp:revision>406</cp:revision>
  <dcterms:created xsi:type="dcterms:W3CDTF">2022-04-26T02:20:23Z</dcterms:created>
  <dcterms:modified xsi:type="dcterms:W3CDTF">2022-05-04T20:07:58Z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0x0101005EA9CCE574D88247A38B6B3BE10AB2A0</vt:lpwstr>
  </property>
</Properties>
</file>