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49" r:id="rId2"/>
    <p:sldId id="271" r:id="rId3"/>
    <p:sldId id="548" r:id="rId4"/>
    <p:sldId id="550" r:id="rId5"/>
    <p:sldId id="549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60" r:id="rId15"/>
    <p:sldId id="559" r:id="rId16"/>
    <p:sldId id="561" r:id="rId17"/>
    <p:sldId id="562" r:id="rId18"/>
    <p:sldId id="563" r:id="rId19"/>
    <p:sldId id="564" r:id="rId20"/>
    <p:sldId id="379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13" autoAdjust="0"/>
  </p:normalViewPr>
  <p:slideViewPr>
    <p:cSldViewPr>
      <p:cViewPr varScale="1">
        <p:scale>
          <a:sx n="94" d="100"/>
          <a:sy n="94" d="100"/>
        </p:scale>
        <p:origin x="-8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5AE2-CC2F-43E1-909E-A64973E8BDDF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 smtClean="0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3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5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4.4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Diccionarios en </a:t>
            </a:r>
            <a:r>
              <a:rPr lang="es-ES" dirty="0" err="1" smtClean="0"/>
              <a:t>Python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accede del mismo modo que con las listas, pero en lugar de usar un índice se utiliza la clave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elementos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15816" y="4221088"/>
            <a:ext cx="3024336" cy="36004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["dos"])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35696" y="5085184"/>
            <a:ext cx="4680520" cy="36004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suma 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["tres"] +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["uno"]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palabra reservada </a:t>
            </a:r>
            <a:r>
              <a:rPr lang="es-ES" i="1" dirty="0" smtClean="0"/>
              <a:t>in</a:t>
            </a:r>
            <a:r>
              <a:rPr lang="es-ES" dirty="0" smtClean="0"/>
              <a:t> permite comprobar si una clave pertenece a un diccionario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Comprobación de claves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35696" y="4293096"/>
            <a:ext cx="5400600" cy="10801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"cuatro"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("El número ya está en el diccionario")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["cuatro"] =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palabra reservada </a:t>
            </a:r>
            <a:r>
              <a:rPr lang="es-ES" i="1" dirty="0" smtClean="0"/>
              <a:t>in</a:t>
            </a:r>
            <a:r>
              <a:rPr lang="es-ES" dirty="0" smtClean="0"/>
              <a:t> también permite recorrer las claves del </a:t>
            </a:r>
            <a:r>
              <a:rPr lang="es-ES" dirty="0" smtClean="0"/>
              <a:t>diccionario</a:t>
            </a:r>
          </a:p>
          <a:p>
            <a:pPr lvl="1"/>
            <a:r>
              <a:rPr lang="es-ES" dirty="0" smtClean="0"/>
              <a:t>Cuidado: los elementos no están</a:t>
            </a:r>
            <a:r>
              <a:rPr lang="es-ES" dirty="0" smtClean="0"/>
              <a:t> </a:t>
            </a:r>
            <a:r>
              <a:rPr lang="es-ES" i="1" dirty="0" smtClean="0"/>
              <a:t>ordenados</a:t>
            </a:r>
            <a:endParaRPr lang="es-ES" i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Recorrido de todos los valores 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19672" y="4221088"/>
            <a:ext cx="5544616" cy="93610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palabra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diccionario: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(palabra + ": " + diccionario[palabra])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Diccionarios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dispone de un diccionario que almacena los precios de los diferentes productos de una frutería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resuelto (I)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4077072"/>
            <a:ext cx="7488832" cy="64807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precios = {"banana": 4, "manzana": 2, "mandarina": 1.5, "pera": 3}</a:t>
            </a:r>
          </a:p>
        </p:txBody>
      </p:sp>
      <p:pic>
        <p:nvPicPr>
          <p:cNvPr id="1028" name="Picture 4" descr="d:\Users\jtplocuj\AppData\Local\Microsoft\Windows\Temporary Internet Files\Content.IE5\TV7DOY8Q\frutas-gif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5012519"/>
            <a:ext cx="1985268" cy="1656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pide un programa que solicite por teclado, de uno en uno, los productos que se van a comprar</a:t>
            </a:r>
          </a:p>
          <a:p>
            <a:pPr lvl="1"/>
            <a:r>
              <a:rPr lang="es-ES" dirty="0" smtClean="0"/>
              <a:t>Mostrará en pantalla el precio de cada producto elegido, y al final se imprimirá el precio total de la compra</a:t>
            </a:r>
          </a:p>
          <a:p>
            <a:pPr lvl="1"/>
            <a:r>
              <a:rPr lang="es-ES" dirty="0" smtClean="0"/>
              <a:t>Si se elige un producto que no está en el diccionario, se considerará que su precio es cero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resuelto (II)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de ejecución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resuelto (y III)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27784" y="3501008"/>
            <a:ext cx="3240360" cy="273630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Elige un producto: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banana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4 euros.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Elige un producto: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banana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4 euros.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Elige un producto: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pera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3 euros.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Elige un producto: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fresa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0 euros.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Elige un producto: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Precio total: 11 euros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3140968"/>
            <a:ext cx="7344816" cy="28803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precios = {"banana": 4, "manzana": 2, "mandarina": 1.5, "pera": 3}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producto = input("Elige un producto: 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total = 0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producto:    #False cuando producto sea un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vacio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producto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precios: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precio_prod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precios[producto]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precio_prod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0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total = total +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precio_prod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precio_prod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+ " euros.")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producto = input("Elige otro producto: ")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("Precio total: " +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(total) + " euros.")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pide un programa que vaya solicitando caracteres, y por cada uno de ellos escriba en pantalla el número de tecla correspondiente en el teclado de un teléfono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propuestos</a:t>
            </a:r>
            <a:endParaRPr lang="es-ES" dirty="0"/>
          </a:p>
        </p:txBody>
      </p:sp>
      <p:pic>
        <p:nvPicPr>
          <p:cNvPr id="2053" name="Picture 5" descr="Resultado de imagen de teclado teléfono mó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578" y="3972617"/>
            <a:ext cx="2075334" cy="2768751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0" y="4149080"/>
            <a:ext cx="3456384" cy="25202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Introduce un carácter: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k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Tecla número 5.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Introduce un carácter: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Tecla número 2.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Introduce un carácter: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Tecla número 4.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Introduce un carácter: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x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Tecla número 9.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Introduce un carácter: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Tecla número 6.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Introduce un carácter: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pide un programa que solicite al usuario una serie de palabras, tras lo cual muestre por pantalla el número de veces que ha aparecido cada palabra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propuestos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7624" y="4077072"/>
            <a:ext cx="3456384" cy="244827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sabes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que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no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sabes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nada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no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lo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una palabra: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sabes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Introduce </a:t>
            </a: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una palabra: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36867" name="Picture 3" descr="d:\Users\jtplocuj\AppData\Local\Microsoft\Windows\Temporary Internet Files\Content.IE5\YJQ2N4HF\M-T-Cicero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941168"/>
            <a:ext cx="1265344" cy="1700808"/>
          </a:xfrm>
          <a:prstGeom prst="rect">
            <a:avLst/>
          </a:prstGeom>
          <a:noFill/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2120" y="4365104"/>
            <a:ext cx="1296144" cy="180020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o: 2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sabes: 3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que: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no: 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nada: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i="1" dirty="0" smtClean="0">
                <a:solidFill>
                  <a:srgbClr val="000000"/>
                </a:solidFill>
                <a:latin typeface="Courier New" pitchFamily="49" charset="0"/>
              </a:rPr>
              <a:t> lo: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9 Flecha derecha"/>
          <p:cNvSpPr/>
          <p:nvPr/>
        </p:nvSpPr>
        <p:spPr>
          <a:xfrm>
            <a:off x="4788024" y="4797152"/>
            <a:ext cx="720080" cy="9361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Diccionarios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Conocer y aprender a utilizar los diccionarios </a:t>
            </a:r>
            <a:r>
              <a:rPr lang="es-ES" dirty="0" err="1" smtClean="0"/>
              <a:t>Python</a:t>
            </a:r>
            <a:endParaRPr lang="es-ES" dirty="0" smtClean="0"/>
          </a:p>
          <a:p>
            <a:pPr lvl="1"/>
            <a:r>
              <a:rPr lang="es-ES" dirty="0" smtClean="0"/>
              <a:t>Son estructuras equivalentes a las </a:t>
            </a:r>
            <a:r>
              <a:rPr lang="es-ES" dirty="0" smtClean="0"/>
              <a:t>(tablas) </a:t>
            </a:r>
            <a:r>
              <a:rPr lang="es-ES" dirty="0" smtClean="0"/>
              <a:t>Hash </a:t>
            </a:r>
            <a:r>
              <a:rPr lang="es-ES" dirty="0" smtClean="0"/>
              <a:t>de </a:t>
            </a:r>
            <a:r>
              <a:rPr lang="es-ES" dirty="0" smtClean="0"/>
              <a:t>otros lenguajes de </a:t>
            </a:r>
            <a:r>
              <a:rPr lang="es-ES" dirty="0" smtClean="0"/>
              <a:t>programación.</a:t>
            </a:r>
          </a:p>
          <a:p>
            <a:pPr lvl="2"/>
            <a:r>
              <a:rPr lang="es-ES" dirty="0" smtClean="0"/>
              <a:t>En </a:t>
            </a:r>
            <a:r>
              <a:rPr lang="es-ES" dirty="0" smtClean="0"/>
              <a:t>la asignatura Estructuras de Datos y </a:t>
            </a:r>
            <a:r>
              <a:rPr lang="es-ES" dirty="0" smtClean="0"/>
              <a:t>Algoritmos se trabajará con ellas en Java.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tema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Diccionarios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estructuras presentadas en los temas 4.2 y 4.3 se han visto solamente en Ada porque en </a:t>
            </a:r>
            <a:r>
              <a:rPr lang="es-ES" dirty="0" err="1" smtClean="0"/>
              <a:t>Python</a:t>
            </a:r>
            <a:r>
              <a:rPr lang="es-ES" dirty="0" smtClean="0"/>
              <a:t> se tiende a utilizar orientación a objetos en su lugar</a:t>
            </a:r>
          </a:p>
          <a:p>
            <a:r>
              <a:rPr lang="es-ES" dirty="0" smtClean="0"/>
              <a:t>Sin embargo, se verán los diccionarios como otro ejemplo de estructura de datos (no OO) de </a:t>
            </a:r>
            <a:r>
              <a:rPr lang="es-ES" dirty="0" err="1" smtClean="0"/>
              <a:t>Python</a:t>
            </a:r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pic>
        <p:nvPicPr>
          <p:cNvPr id="6" name="Picture 6" descr="d:\Users\jtplocuj\AppData\Local\Microsoft\Windows\Temporary Internet Files\Content.IE5\C3TIW888\Python-logo-notext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1556792" cy="15567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Diccionarios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Almacenan secuencias no ordenadas de elementos</a:t>
            </a:r>
          </a:p>
          <a:p>
            <a:r>
              <a:rPr lang="es-ES" dirty="0" smtClean="0"/>
              <a:t>Utilizan </a:t>
            </a:r>
            <a:r>
              <a:rPr lang="es-ES" i="1" dirty="0" smtClean="0"/>
              <a:t>claves </a:t>
            </a:r>
            <a:r>
              <a:rPr lang="es-ES" dirty="0" smtClean="0"/>
              <a:t>para acceder a los </a:t>
            </a:r>
            <a:r>
              <a:rPr lang="es-ES" i="1" dirty="0" smtClean="0"/>
              <a:t>valores</a:t>
            </a:r>
            <a:r>
              <a:rPr lang="es-ES" dirty="0" smtClean="0"/>
              <a:t> </a:t>
            </a:r>
            <a:endParaRPr lang="es-ES" i="1" dirty="0" smtClean="0"/>
          </a:p>
          <a:p>
            <a:pPr lvl="1"/>
            <a:r>
              <a:rPr lang="es-ES" dirty="0" smtClean="0"/>
              <a:t>A diferencia de los vectores, que usan índices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Diccionarios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568" y="4437112"/>
            <a:ext cx="7776864" cy="10801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diccionario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{"kaixo": "hola", "agur": 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adiós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"}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lluvias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{"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": 130, 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febrero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": 703, 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marzo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": 512, "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abril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": 1000}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claves deben ser de tipo inmutable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integer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, </a:t>
            </a:r>
            <a:r>
              <a:rPr lang="es-ES" dirty="0" err="1" smtClean="0"/>
              <a:t>tupla</a:t>
            </a:r>
            <a:endParaRPr lang="es-ES" dirty="0" smtClean="0"/>
          </a:p>
          <a:p>
            <a:r>
              <a:rPr lang="es-ES" dirty="0" smtClean="0"/>
              <a:t>Los valores pueden ser de cualquier tipo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, </a:t>
            </a:r>
            <a:r>
              <a:rPr lang="es-ES" dirty="0" err="1" smtClean="0"/>
              <a:t>integer</a:t>
            </a:r>
            <a:r>
              <a:rPr lang="es-ES" dirty="0" smtClean="0"/>
              <a:t>,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, lista, </a:t>
            </a:r>
            <a:r>
              <a:rPr lang="es-ES" dirty="0" err="1" smtClean="0"/>
              <a:t>tupla</a:t>
            </a:r>
            <a:r>
              <a:rPr lang="es-ES" dirty="0" smtClean="0"/>
              <a:t>, diccionario...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Pares clave-valor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Asignando directamente todos los pares clave-valor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Añadiendo los elementos de uno en uno a partir de un diccionario vacío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Inicialización del diccionario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35696" y="3284984"/>
            <a:ext cx="4752528" cy="50405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{"uno": 1, "dos": 2, "tres": 3}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131568" y="4797152"/>
            <a:ext cx="2456656" cy="13681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{ }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["uno"]  = 1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["dos"]  = 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numeros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["tres"] = 3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3629</TotalTime>
  <Words>868</Words>
  <Application>Microsoft Office PowerPoint</Application>
  <PresentationFormat>Presentación en pantalla (4:3)</PresentationFormat>
  <Paragraphs>141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Waveform</vt:lpstr>
      <vt:lpstr>Tema 4.4</vt:lpstr>
      <vt:lpstr>Índice</vt:lpstr>
      <vt:lpstr>Objetivos del tema</vt:lpstr>
      <vt:lpstr>Índice</vt:lpstr>
      <vt:lpstr>Motivación</vt:lpstr>
      <vt:lpstr>Índice</vt:lpstr>
      <vt:lpstr>Diccionarios Python</vt:lpstr>
      <vt:lpstr>Pares clave-valor</vt:lpstr>
      <vt:lpstr>Inicialización del diccionario</vt:lpstr>
      <vt:lpstr>Acceso a los elementos</vt:lpstr>
      <vt:lpstr>Comprobación de claves</vt:lpstr>
      <vt:lpstr>Recorrido de todos los valores </vt:lpstr>
      <vt:lpstr>Índice</vt:lpstr>
      <vt:lpstr>Ejercicio resuelto (I)</vt:lpstr>
      <vt:lpstr>Ejercicio resuelto (II)</vt:lpstr>
      <vt:lpstr>Ejercicio resuelto (y III)</vt:lpstr>
      <vt:lpstr>Solución</vt:lpstr>
      <vt:lpstr>Ejercicios propuestos</vt:lpstr>
      <vt:lpstr>Ejercicios propuestos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javilo</cp:lastModifiedBy>
  <cp:revision>733</cp:revision>
  <dcterms:created xsi:type="dcterms:W3CDTF">2017-05-08T10:11:44Z</dcterms:created>
  <dcterms:modified xsi:type="dcterms:W3CDTF">2018-05-25T15:11:48Z</dcterms:modified>
</cp:coreProperties>
</file>