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1.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2.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144" r:id="rId3"/>
    <p:sldMasterId id="2147484145" r:id="rId4"/>
    <p:sldMasterId id="2147484146" r:id="rId5"/>
    <p:sldMasterId id="2147484147" r:id="rId6"/>
    <p:sldMasterId id="2147484148" r:id="rId7"/>
    <p:sldMasterId id="2147484149" r:id="rId8"/>
    <p:sldMasterId id="2147484150" r:id="rId9"/>
    <p:sldMasterId id="2147484151" r:id="rId10"/>
    <p:sldMasterId id="2147484152" r:id="rId11"/>
    <p:sldMasterId id="2147484153" r:id="rId12"/>
    <p:sldMasterId id="2147484154" r:id="rId13"/>
  </p:sldMasterIdLst>
  <p:notesMasterIdLst>
    <p:notesMasterId r:id="rId25"/>
  </p:notesMasterIdLst>
  <p:handoutMasterIdLst>
    <p:handoutMasterId r:id="rId26"/>
  </p:handoutMasterIdLst>
  <p:sldIdLst>
    <p:sldId id="869" r:id="rId14"/>
    <p:sldId id="870" r:id="rId15"/>
    <p:sldId id="871" r:id="rId16"/>
    <p:sldId id="872" r:id="rId17"/>
    <p:sldId id="873" r:id="rId18"/>
    <p:sldId id="874" r:id="rId19"/>
    <p:sldId id="875" r:id="rId20"/>
    <p:sldId id="876" r:id="rId21"/>
    <p:sldId id="877" r:id="rId22"/>
    <p:sldId id="878" r:id="rId23"/>
    <p:sldId id="879" r:id="rId2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028FE5-7181-4221-BA21-7402D3197CDF}">
          <p14:sldIdLst>
            <p14:sldId id="869"/>
            <p14:sldId id="870"/>
            <p14:sldId id="871"/>
            <p14:sldId id="872"/>
            <p14:sldId id="873"/>
            <p14:sldId id="874"/>
            <p14:sldId id="875"/>
            <p14:sldId id="876"/>
            <p14:sldId id="877"/>
            <p14:sldId id="878"/>
            <p14:sldId id="879"/>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0" autoAdjust="0"/>
    <p:restoredTop sz="96226" autoAdjust="0"/>
  </p:normalViewPr>
  <p:slideViewPr>
    <p:cSldViewPr snapToGrid="0">
      <p:cViewPr>
        <p:scale>
          <a:sx n="98" d="100"/>
          <a:sy n="98" d="100"/>
        </p:scale>
        <p:origin x="114" y="18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Office365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2/12/2018</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2/12/2018</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Office365</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2/12/2018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Office365</a:t>
            </a: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36919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9842" y="5033094"/>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4007D-019E-424A-B2DC-4E6A7607D7AA}"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52582773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4007D-019E-424A-B2DC-4E6A7607D7AA}"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98895518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51483316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94631429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826158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4546366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8313265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1397025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78811696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70215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38572461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4007D-019E-424A-B2DC-4E6A7607D7AA}"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5767064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4007D-019E-424A-B2DC-4E6A7607D7AA}"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5258277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4007D-019E-424A-B2DC-4E6A7607D7AA}"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98895518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51483316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9463142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826158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45463668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9D55A1-E766-4D9A-884A-7FB0B855D549}"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278067984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D55A1-E766-4D9A-884A-7FB0B855D549}"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110596663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9D55A1-E766-4D9A-884A-7FB0B855D549}"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57581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9D55A1-E766-4D9A-884A-7FB0B855D549}"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17428734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9D55A1-E766-4D9A-884A-7FB0B855D549}"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18981195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9D55A1-E766-4D9A-884A-7FB0B855D549}"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248570369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D55A1-E766-4D9A-884A-7FB0B855D549}"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24659476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D55A1-E766-4D9A-884A-7FB0B855D549}"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22607889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D55A1-E766-4D9A-884A-7FB0B855D549}"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217886515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D55A1-E766-4D9A-884A-7FB0B855D549}"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344626505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D55A1-E766-4D9A-884A-7FB0B855D549}"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84BF7-D3AD-46B7-A303-0FEF8537EA36}" type="slidenum">
              <a:rPr lang="en-US" smtClean="0"/>
              <a:t>‹#›</a:t>
            </a:fld>
            <a:endParaRPr lang="en-US"/>
          </a:p>
        </p:txBody>
      </p:sp>
    </p:spTree>
    <p:extLst>
      <p:ext uri="{BB962C8B-B14F-4D97-AF65-F5344CB8AC3E}">
        <p14:creationId xmlns:p14="http://schemas.microsoft.com/office/powerpoint/2010/main" val="411970724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FA5984-5E4C-495E-BFB9-F521355A422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313911635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A5984-5E4C-495E-BFB9-F521355A422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115379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A5984-5E4C-495E-BFB9-F521355A422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272153277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FA5984-5E4C-495E-BFB9-F521355A422C}"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4146555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FA5984-5E4C-495E-BFB9-F521355A422C}"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164387555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FA5984-5E4C-495E-BFB9-F521355A422C}"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381591603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A5984-5E4C-495E-BFB9-F521355A422C}"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40397156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FA5984-5E4C-495E-BFB9-F521355A422C}"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18691269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FA5984-5E4C-495E-BFB9-F521355A422C}"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39880497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A5984-5E4C-495E-BFB9-F521355A422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27914341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A5984-5E4C-495E-BFB9-F521355A422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22A1C-ACB6-4B91-A560-9AF6EA9FB8D9}" type="slidenum">
              <a:rPr lang="en-US" smtClean="0"/>
              <a:t>‹#›</a:t>
            </a:fld>
            <a:endParaRPr lang="en-US"/>
          </a:p>
        </p:txBody>
      </p:sp>
    </p:spTree>
    <p:extLst>
      <p:ext uri="{BB962C8B-B14F-4D97-AF65-F5344CB8AC3E}">
        <p14:creationId xmlns:p14="http://schemas.microsoft.com/office/powerpoint/2010/main" val="187435268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205979-33F0-4EBD-A7BD-0E9A2FF46F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3884854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05979-33F0-4EBD-A7BD-0E9A2FF46F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216021012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205979-33F0-4EBD-A7BD-0E9A2FF46F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331933179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205979-33F0-4EBD-A7BD-0E9A2FF46FA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346018041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205979-33F0-4EBD-A7BD-0E9A2FF46FA8}"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392980786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205979-33F0-4EBD-A7BD-0E9A2FF46FA8}"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9480287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05979-33F0-4EBD-A7BD-0E9A2FF46FA8}"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206055521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205979-33F0-4EBD-A7BD-0E9A2FF46FA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421691777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205979-33F0-4EBD-A7BD-0E9A2FF46FA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326345504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05979-33F0-4EBD-A7BD-0E9A2FF46F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24269998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05979-33F0-4EBD-A7BD-0E9A2FF46F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5BB51-9199-4000-8844-616B674319DB}" type="slidenum">
              <a:rPr lang="en-US" smtClean="0"/>
              <a:t>‹#›</a:t>
            </a:fld>
            <a:endParaRPr lang="en-US"/>
          </a:p>
        </p:txBody>
      </p:sp>
    </p:spTree>
    <p:extLst>
      <p:ext uri="{BB962C8B-B14F-4D97-AF65-F5344CB8AC3E}">
        <p14:creationId xmlns:p14="http://schemas.microsoft.com/office/powerpoint/2010/main" val="2245878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Summary of Office 365 Value </a:t>
            </a:r>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ivider">
    <p:bg>
      <p:bgPr>
        <a:solidFill>
          <a:srgbClr val="CC260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8598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CD2606"/>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86633" y="0"/>
            <a:ext cx="6097525" cy="6858000"/>
          </a:xfrm>
          <a:prstGeom prst="rect">
            <a:avLst/>
          </a:prstGeom>
        </p:spPr>
        <p:txBody>
          <a:bodyPr vert="horz" anchor="ctr" anchorCtr="0"/>
          <a:lstStyle>
            <a:lvl1pPr marL="0" indent="0" algn="ctr">
              <a:buNone/>
              <a:defRPr/>
            </a:lvl1pPr>
          </a:lstStyle>
          <a:p>
            <a:endParaRPr lang="en-US"/>
          </a:p>
        </p:txBody>
      </p:sp>
      <p:sp>
        <p:nvSpPr>
          <p:cNvPr id="6" name="Title 1"/>
          <p:cNvSpPr>
            <a:spLocks noGrp="1"/>
          </p:cNvSpPr>
          <p:nvPr>
            <p:ph type="ctrTitle"/>
          </p:nvPr>
        </p:nvSpPr>
        <p:spPr>
          <a:xfrm>
            <a:off x="1556" y="1846740"/>
            <a:ext cx="6085078" cy="2838704"/>
          </a:xfrm>
          <a:prstGeom prst="rect">
            <a:avLst/>
          </a:prstGeom>
        </p:spPr>
        <p:txBody>
          <a:bodyPr lIns="731520" tIns="228600" rIns="274320" bIns="274320" anchor="t" anchorCtr="0">
            <a:normAutofit/>
          </a:bodyPr>
          <a:lstStyle>
            <a:lvl1pPr algn="l">
              <a:lnSpc>
                <a:spcPct val="90000"/>
              </a:lnSpc>
              <a:defRPr sz="5293">
                <a:latin typeface="Segoe UI Light"/>
                <a:cs typeface="Segoe UI Light"/>
              </a:defRPr>
            </a:lvl1pPr>
          </a:lstStyle>
          <a:p>
            <a:r>
              <a:rPr lang="en-US" dirty="0"/>
              <a:t>Click to edit Master title style</a:t>
            </a:r>
          </a:p>
        </p:txBody>
      </p:sp>
      <p:sp>
        <p:nvSpPr>
          <p:cNvPr id="7" name="Subtitle 2"/>
          <p:cNvSpPr>
            <a:spLocks noGrp="1"/>
          </p:cNvSpPr>
          <p:nvPr>
            <p:ph type="subTitle" idx="1" hasCustomPrompt="1"/>
          </p:nvPr>
        </p:nvSpPr>
        <p:spPr>
          <a:xfrm>
            <a:off x="0" y="4685444"/>
            <a:ext cx="6086633" cy="918093"/>
          </a:xfrm>
          <a:prstGeom prst="rect">
            <a:avLst/>
          </a:prstGeom>
        </p:spPr>
        <p:txBody>
          <a:bodyPr lIns="731520" tIns="182880" rIns="274320" bIns="274320" anchor="t" anchorCtr="0">
            <a:noAutofit/>
          </a:bodyPr>
          <a:lstStyle>
            <a:lvl1pPr marL="0" indent="0" algn="l">
              <a:lnSpc>
                <a:spcPct val="90000"/>
              </a:lnSpc>
              <a:buNone/>
              <a:defRPr sz="1764">
                <a:solidFill>
                  <a:schemeClr val="bg1"/>
                </a:solidFill>
                <a:latin typeface="Segoe UI Light"/>
                <a:cs typeface="Segoe UI Light"/>
              </a:defRPr>
            </a:lvl1pPr>
            <a:lvl2pPr marL="448102" indent="0" algn="ctr">
              <a:buNone/>
              <a:defRPr>
                <a:solidFill>
                  <a:schemeClr val="tx1">
                    <a:tint val="75000"/>
                  </a:schemeClr>
                </a:solidFill>
              </a:defRPr>
            </a:lvl2pPr>
            <a:lvl3pPr marL="896203" indent="0" algn="ctr">
              <a:buNone/>
              <a:defRPr>
                <a:solidFill>
                  <a:schemeClr val="tx1">
                    <a:tint val="75000"/>
                  </a:schemeClr>
                </a:solidFill>
              </a:defRPr>
            </a:lvl3pPr>
            <a:lvl4pPr marL="1344305" indent="0" algn="ctr">
              <a:buNone/>
              <a:defRPr>
                <a:solidFill>
                  <a:schemeClr val="tx1">
                    <a:tint val="75000"/>
                  </a:schemeClr>
                </a:solidFill>
              </a:defRPr>
            </a:lvl4pPr>
            <a:lvl5pPr marL="1792407" indent="0" algn="ctr">
              <a:buNone/>
              <a:defRPr>
                <a:solidFill>
                  <a:schemeClr val="tx1">
                    <a:tint val="75000"/>
                  </a:schemeClr>
                </a:solidFill>
              </a:defRPr>
            </a:lvl5pPr>
            <a:lvl6pPr marL="2240509" indent="0" algn="ctr">
              <a:buNone/>
              <a:defRPr>
                <a:solidFill>
                  <a:schemeClr val="tx1">
                    <a:tint val="75000"/>
                  </a:schemeClr>
                </a:solidFill>
              </a:defRPr>
            </a:lvl6pPr>
            <a:lvl7pPr marL="2688610" indent="0" algn="ctr">
              <a:buNone/>
              <a:defRPr>
                <a:solidFill>
                  <a:schemeClr val="tx1">
                    <a:tint val="75000"/>
                  </a:schemeClr>
                </a:solidFill>
              </a:defRPr>
            </a:lvl7pPr>
            <a:lvl8pPr marL="3136712" indent="0" algn="ctr">
              <a:buNone/>
              <a:defRPr>
                <a:solidFill>
                  <a:schemeClr val="tx1">
                    <a:tint val="75000"/>
                  </a:schemeClr>
                </a:solidFill>
              </a:defRPr>
            </a:lvl8pPr>
            <a:lvl9pPr marL="3584814" indent="0" algn="ctr">
              <a:buNone/>
              <a:defRPr>
                <a:solidFill>
                  <a:schemeClr val="tx1">
                    <a:tint val="75000"/>
                  </a:schemeClr>
                </a:solidFill>
              </a:defRPr>
            </a:lvl9pPr>
          </a:lstStyle>
          <a:p>
            <a:r>
              <a:rPr lang="en-US" dirty="0"/>
              <a:t>Presenter Name here (Bold)</a:t>
            </a:r>
            <a:br>
              <a:rPr lang="en-US" dirty="0"/>
            </a:br>
            <a:r>
              <a:rPr lang="en-US" dirty="0"/>
              <a:t>Presenter Occupation here</a:t>
            </a:r>
          </a:p>
        </p:txBody>
      </p:sp>
      <p:sp>
        <p:nvSpPr>
          <p:cNvPr id="8" name="Date Placeholder 7"/>
          <p:cNvSpPr>
            <a:spLocks noGrp="1"/>
          </p:cNvSpPr>
          <p:nvPr>
            <p:ph type="dt" sz="half" idx="11"/>
          </p:nvPr>
        </p:nvSpPr>
        <p:spPr>
          <a:xfrm>
            <a:off x="1556" y="5618107"/>
            <a:ext cx="6085078" cy="364224"/>
          </a:xfrm>
        </p:spPr>
        <p:txBody>
          <a:bodyPr lIns="731520" tIns="91440"/>
          <a:lstStyle>
            <a:lvl1pPr>
              <a:defRPr sz="1372">
                <a:solidFill>
                  <a:srgbClr val="FFFFFF"/>
                </a:solidFill>
                <a:latin typeface="Segoe UI Light"/>
                <a:cs typeface="Segoe UI Light"/>
              </a:defRPr>
            </a:lvl1pPr>
          </a:lstStyle>
          <a:p>
            <a:fld id="{D7804795-A766-7049-B355-DFA942584FA4}" type="datetime4">
              <a:rPr lang="en-US" smtClean="0"/>
              <a:t>February 12, 2018</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041" y="1046172"/>
            <a:ext cx="2354536" cy="815936"/>
          </a:xfrm>
          <a:prstGeom prst="rect">
            <a:avLst/>
          </a:prstGeom>
        </p:spPr>
      </p:pic>
    </p:spTree>
    <p:extLst>
      <p:ext uri="{BB962C8B-B14F-4D97-AF65-F5344CB8AC3E}">
        <p14:creationId xmlns:p14="http://schemas.microsoft.com/office/powerpoint/2010/main" val="30891285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7" name="Picture Placeholder 4"/>
          <p:cNvSpPr>
            <a:spLocks noGrp="1"/>
          </p:cNvSpPr>
          <p:nvPr>
            <p:ph type="pic" sz="quarter" idx="11"/>
          </p:nvPr>
        </p:nvSpPr>
        <p:spPr>
          <a:xfrm>
            <a:off x="1557" y="0"/>
            <a:ext cx="12182602" cy="6858000"/>
          </a:xfrm>
          <a:prstGeom prst="rect">
            <a:avLst/>
          </a:prstGeom>
        </p:spPr>
        <p:txBody>
          <a:bodyPr vert="horz" anchor="ctr" anchorCtr="0"/>
          <a:lstStyle>
            <a:lvl1pPr marL="0" indent="0" algn="ctr">
              <a:buNone/>
              <a:defRPr/>
            </a:lvl1pPr>
          </a:lstStyle>
          <a:p>
            <a:endParaRPr lang="en-US"/>
          </a:p>
        </p:txBody>
      </p:sp>
      <p:sp>
        <p:nvSpPr>
          <p:cNvPr id="3" name="Title 1"/>
          <p:cNvSpPr>
            <a:spLocks noGrp="1"/>
          </p:cNvSpPr>
          <p:nvPr>
            <p:ph type="ctrTitle"/>
          </p:nvPr>
        </p:nvSpPr>
        <p:spPr>
          <a:xfrm>
            <a:off x="1556" y="437941"/>
            <a:ext cx="7224186" cy="1239956"/>
          </a:xfrm>
          <a:prstGeom prst="rect">
            <a:avLst/>
          </a:prstGeom>
          <a:solidFill>
            <a:srgbClr val="CC2606">
              <a:alpha val="90000"/>
            </a:srgbClr>
          </a:solidFill>
        </p:spPr>
        <p:txBody>
          <a:bodyPr lIns="457200" tIns="0" rIns="182880" bIns="0" anchor="ctr" anchorCtr="0">
            <a:noAutofit/>
          </a:bodyPr>
          <a:lstStyle>
            <a:lvl1pPr algn="l">
              <a:lnSpc>
                <a:spcPct val="90000"/>
              </a:lnSpc>
              <a:defRPr sz="3528">
                <a:latin typeface="Segoe UI Light"/>
                <a:cs typeface="Segoe UI Light"/>
              </a:defRPr>
            </a:lvl1pPr>
          </a:lstStyle>
          <a:p>
            <a:r>
              <a:rPr lang="en-US" dirty="0"/>
              <a:t>Click to edit Master title style</a:t>
            </a:r>
          </a:p>
        </p:txBody>
      </p:sp>
      <p:sp>
        <p:nvSpPr>
          <p:cNvPr id="4" name="Subtitle 2"/>
          <p:cNvSpPr>
            <a:spLocks noGrp="1"/>
          </p:cNvSpPr>
          <p:nvPr>
            <p:ph type="subTitle" idx="1"/>
          </p:nvPr>
        </p:nvSpPr>
        <p:spPr>
          <a:xfrm>
            <a:off x="7327637" y="437941"/>
            <a:ext cx="4491830" cy="1239956"/>
          </a:xfrm>
          <a:prstGeom prst="rect">
            <a:avLst/>
          </a:prstGeom>
          <a:solidFill>
            <a:schemeClr val="bg1">
              <a:alpha val="91000"/>
            </a:schemeClr>
          </a:solidFill>
        </p:spPr>
        <p:txBody>
          <a:bodyPr lIns="274320" tIns="137160" rIns="182880" bIns="137160" anchor="ctr" anchorCtr="0">
            <a:noAutofit/>
          </a:bodyPr>
          <a:lstStyle>
            <a:lvl1pPr marL="0" indent="0" algn="l">
              <a:lnSpc>
                <a:spcPct val="90000"/>
              </a:lnSpc>
              <a:spcBef>
                <a:spcPts val="0"/>
              </a:spcBef>
              <a:buNone/>
              <a:defRPr sz="1372" baseline="0">
                <a:solidFill>
                  <a:srgbClr val="CC2606"/>
                </a:solidFill>
                <a:latin typeface="Segoe UI"/>
                <a:cs typeface="Segoe UI"/>
              </a:defRPr>
            </a:lvl1pPr>
            <a:lvl2pPr marL="448102" indent="0" algn="ctr">
              <a:buNone/>
              <a:defRPr>
                <a:solidFill>
                  <a:schemeClr val="tx1">
                    <a:tint val="75000"/>
                  </a:schemeClr>
                </a:solidFill>
              </a:defRPr>
            </a:lvl2pPr>
            <a:lvl3pPr marL="896203" indent="0" algn="ctr">
              <a:buNone/>
              <a:defRPr>
                <a:solidFill>
                  <a:schemeClr val="tx1">
                    <a:tint val="75000"/>
                  </a:schemeClr>
                </a:solidFill>
              </a:defRPr>
            </a:lvl3pPr>
            <a:lvl4pPr marL="1344305" indent="0" algn="ctr">
              <a:buNone/>
              <a:defRPr>
                <a:solidFill>
                  <a:schemeClr val="tx1">
                    <a:tint val="75000"/>
                  </a:schemeClr>
                </a:solidFill>
              </a:defRPr>
            </a:lvl4pPr>
            <a:lvl5pPr marL="1792407" indent="0" algn="ctr">
              <a:buNone/>
              <a:defRPr>
                <a:solidFill>
                  <a:schemeClr val="tx1">
                    <a:tint val="75000"/>
                  </a:schemeClr>
                </a:solidFill>
              </a:defRPr>
            </a:lvl5pPr>
            <a:lvl6pPr marL="2240509" indent="0" algn="ctr">
              <a:buNone/>
              <a:defRPr>
                <a:solidFill>
                  <a:schemeClr val="tx1">
                    <a:tint val="75000"/>
                  </a:schemeClr>
                </a:solidFill>
              </a:defRPr>
            </a:lvl6pPr>
            <a:lvl7pPr marL="2688610" indent="0" algn="ctr">
              <a:buNone/>
              <a:defRPr>
                <a:solidFill>
                  <a:schemeClr val="tx1">
                    <a:tint val="75000"/>
                  </a:schemeClr>
                </a:solidFill>
              </a:defRPr>
            </a:lvl7pPr>
            <a:lvl8pPr marL="3136712" indent="0" algn="ctr">
              <a:buNone/>
              <a:defRPr>
                <a:solidFill>
                  <a:schemeClr val="tx1">
                    <a:tint val="75000"/>
                  </a:schemeClr>
                </a:solidFill>
              </a:defRPr>
            </a:lvl8pPr>
            <a:lvl9pPr marL="3584814" indent="0" algn="ctr">
              <a:buNone/>
              <a:defRPr>
                <a:solidFill>
                  <a:schemeClr val="tx1">
                    <a:tint val="75000"/>
                  </a:schemeClr>
                </a:solidFill>
              </a:defRPr>
            </a:lvl9pPr>
          </a:lstStyle>
          <a:p>
            <a:r>
              <a:rPr lang="en-US" dirty="0"/>
              <a:t>Click to edit Master subtitle style</a:t>
            </a:r>
          </a:p>
        </p:txBody>
      </p:sp>
      <p:sp>
        <p:nvSpPr>
          <p:cNvPr id="6" name="Text Placeholder 5"/>
          <p:cNvSpPr>
            <a:spLocks noGrp="1"/>
          </p:cNvSpPr>
          <p:nvPr>
            <p:ph type="body" sz="quarter" idx="10"/>
          </p:nvPr>
        </p:nvSpPr>
        <p:spPr>
          <a:xfrm>
            <a:off x="2494367" y="2512992"/>
            <a:ext cx="1818833" cy="1813338"/>
          </a:xfrm>
          <a:solidFill>
            <a:srgbClr val="FC7807">
              <a:alpha val="80000"/>
            </a:srgbClr>
          </a:solidFill>
        </p:spPr>
        <p:txBody>
          <a:bodyPr rIns="182880" anchor="ctr" anchorCtr="0">
            <a:noAutofit/>
          </a:bodyPr>
          <a:lstStyle>
            <a:lvl1pPr>
              <a:defRPr sz="1372">
                <a:solidFill>
                  <a:schemeClr val="bg1"/>
                </a:solidFill>
              </a:defRPr>
            </a:lvl1pPr>
            <a:lvl2pPr>
              <a:defRPr sz="1372"/>
            </a:lvl2pPr>
            <a:lvl3pPr>
              <a:defRPr sz="1176"/>
            </a:lvl3pPr>
            <a:lvl4pPr>
              <a:defRPr sz="1029"/>
            </a:lvl4pPr>
            <a:lvl5pPr>
              <a:defRPr sz="1029"/>
            </a:lvl5pPr>
          </a:lstStyle>
          <a:p>
            <a:pPr lvl="0"/>
            <a:r>
              <a:rPr lang="en-US" dirty="0"/>
              <a:t>Click to edit Master text styles</a:t>
            </a:r>
          </a:p>
        </p:txBody>
      </p:sp>
    </p:spTree>
    <p:extLst>
      <p:ext uri="{BB962C8B-B14F-4D97-AF65-F5344CB8AC3E}">
        <p14:creationId xmlns:p14="http://schemas.microsoft.com/office/powerpoint/2010/main" val="35707469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ody General Bullets">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1556" y="0"/>
            <a:ext cx="12188825" cy="58243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9619" tIns="44810" rIns="89619" bIns="44810" numCol="1" spcCol="0" rtlCol="0" fromWordArt="0" anchor="ctr" anchorCtr="0" forceAA="0" compatLnSpc="1">
            <a:prstTxWarp prst="textNoShape">
              <a:avLst/>
            </a:prstTxWarp>
            <a:noAutofit/>
          </a:bodyPr>
          <a:lstStyle/>
          <a:p>
            <a:pPr algn="ctr"/>
            <a:endParaRPr lang="en-US" sz="1764"/>
          </a:p>
        </p:txBody>
      </p:sp>
      <p:sp>
        <p:nvSpPr>
          <p:cNvPr id="4" name="Title 1"/>
          <p:cNvSpPr>
            <a:spLocks noGrp="1"/>
          </p:cNvSpPr>
          <p:nvPr>
            <p:ph type="ctrTitle"/>
          </p:nvPr>
        </p:nvSpPr>
        <p:spPr>
          <a:xfrm>
            <a:off x="0" y="0"/>
            <a:ext cx="12187270" cy="1445079"/>
          </a:xfrm>
          <a:prstGeom prst="rect">
            <a:avLst/>
          </a:prstGeom>
          <a:noFill/>
        </p:spPr>
        <p:txBody>
          <a:bodyPr lIns="457200" tIns="0" rIns="2560320" bIns="0" anchor="ctr" anchorCtr="0">
            <a:normAutofit/>
          </a:bodyPr>
          <a:lstStyle>
            <a:lvl1pPr algn="l">
              <a:lnSpc>
                <a:spcPct val="90000"/>
              </a:lnSpc>
              <a:defRPr sz="4800">
                <a:solidFill>
                  <a:schemeClr val="tx1"/>
                </a:solidFill>
                <a:latin typeface="Segoe UI Light"/>
                <a:cs typeface="Segoe UI Light"/>
              </a:defRPr>
            </a:lvl1p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01326" y="5983059"/>
            <a:ext cx="2116329" cy="733388"/>
          </a:xfrm>
          <a:prstGeom prst="rect">
            <a:avLst/>
          </a:prstGeom>
        </p:spPr>
      </p:pic>
    </p:spTree>
    <p:extLst>
      <p:ext uri="{BB962C8B-B14F-4D97-AF65-F5344CB8AC3E}">
        <p14:creationId xmlns:p14="http://schemas.microsoft.com/office/powerpoint/2010/main" val="155401850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dy Product">
    <p:bg>
      <p:bgPr>
        <a:solidFill>
          <a:schemeClr val="accent4"/>
        </a:solidFill>
        <a:effectLst/>
      </p:bgPr>
    </p:bg>
    <p:spTree>
      <p:nvGrpSpPr>
        <p:cNvPr id="1" name=""/>
        <p:cNvGrpSpPr/>
        <p:nvPr/>
      </p:nvGrpSpPr>
      <p:grpSpPr>
        <a:xfrm>
          <a:off x="0" y="0"/>
          <a:ext cx="0" cy="0"/>
          <a:chOff x="0" y="0"/>
          <a:chExt cx="0" cy="0"/>
        </a:xfrm>
      </p:grpSpPr>
      <p:sp>
        <p:nvSpPr>
          <p:cNvPr id="2" name="Picture Placeholder 4"/>
          <p:cNvSpPr>
            <a:spLocks noGrp="1"/>
          </p:cNvSpPr>
          <p:nvPr>
            <p:ph type="pic" sz="quarter" idx="11"/>
          </p:nvPr>
        </p:nvSpPr>
        <p:spPr>
          <a:xfrm>
            <a:off x="0" y="0"/>
            <a:ext cx="12188825" cy="5824387"/>
          </a:xfrm>
          <a:prstGeom prst="rect">
            <a:avLst/>
          </a:prstGeom>
        </p:spPr>
        <p:txBody>
          <a:bodyPr vert="horz" anchor="ctr" anchorCtr="0"/>
          <a:lstStyle>
            <a:lvl1pPr marL="0" indent="0" algn="ctr">
              <a:buNone/>
              <a:defRPr>
                <a:solidFill>
                  <a:srgbClr val="FFFFFF"/>
                </a:solidFill>
              </a:defRPr>
            </a:lvl1pPr>
          </a:lstStyle>
          <a:p>
            <a:endParaRPr lang="en-US"/>
          </a:p>
        </p:txBody>
      </p:sp>
      <p:sp>
        <p:nvSpPr>
          <p:cNvPr id="3" name="Title 1"/>
          <p:cNvSpPr>
            <a:spLocks noGrp="1"/>
          </p:cNvSpPr>
          <p:nvPr>
            <p:ph type="ctrTitle"/>
          </p:nvPr>
        </p:nvSpPr>
        <p:spPr>
          <a:xfrm>
            <a:off x="1555" y="5824387"/>
            <a:ext cx="12187270" cy="1033613"/>
          </a:xfrm>
          <a:prstGeom prst="rect">
            <a:avLst/>
          </a:prstGeom>
          <a:noFill/>
        </p:spPr>
        <p:txBody>
          <a:bodyPr lIns="457200" tIns="0" rIns="2560320" bIns="0" anchor="ctr" anchorCtr="0">
            <a:normAutofit/>
          </a:bodyPr>
          <a:lstStyle>
            <a:lvl1pPr algn="l">
              <a:lnSpc>
                <a:spcPct val="90000"/>
              </a:lnSpc>
              <a:defRPr sz="3528">
                <a:latin typeface="Segoe UI Light"/>
                <a:cs typeface="Segoe UI Light"/>
              </a:defRPr>
            </a:lvl1pPr>
          </a:lstStyle>
          <a:p>
            <a:r>
              <a:rPr lang="en-US" dirty="0"/>
              <a:t>Click to edit Master title style</a:t>
            </a:r>
          </a:p>
        </p:txBody>
      </p:sp>
      <p:sp>
        <p:nvSpPr>
          <p:cNvPr id="4" name="Text Placeholder 5"/>
          <p:cNvSpPr>
            <a:spLocks noGrp="1"/>
          </p:cNvSpPr>
          <p:nvPr>
            <p:ph type="body" sz="quarter" idx="10" hasCustomPrompt="1"/>
          </p:nvPr>
        </p:nvSpPr>
        <p:spPr>
          <a:xfrm>
            <a:off x="2325116" y="693125"/>
            <a:ext cx="7543490" cy="488147"/>
          </a:xfrm>
          <a:solidFill>
            <a:schemeClr val="accent3">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1</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01326" y="5983059"/>
            <a:ext cx="2116329" cy="733388"/>
          </a:xfrm>
          <a:prstGeom prst="rect">
            <a:avLst/>
          </a:prstGeom>
        </p:spPr>
      </p:pic>
      <p:sp>
        <p:nvSpPr>
          <p:cNvPr id="6" name="Text Placeholder 5"/>
          <p:cNvSpPr>
            <a:spLocks noGrp="1"/>
          </p:cNvSpPr>
          <p:nvPr>
            <p:ph type="body" sz="quarter" idx="12" hasCustomPrompt="1"/>
          </p:nvPr>
        </p:nvSpPr>
        <p:spPr>
          <a:xfrm>
            <a:off x="2325116" y="1398938"/>
            <a:ext cx="7543490" cy="488147"/>
          </a:xfrm>
          <a:solidFill>
            <a:schemeClr val="accent3">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2</a:t>
            </a:r>
          </a:p>
        </p:txBody>
      </p:sp>
      <p:sp>
        <p:nvSpPr>
          <p:cNvPr id="7" name="Text Placeholder 5"/>
          <p:cNvSpPr>
            <a:spLocks noGrp="1"/>
          </p:cNvSpPr>
          <p:nvPr>
            <p:ph type="body" sz="quarter" idx="13" hasCustomPrompt="1"/>
          </p:nvPr>
        </p:nvSpPr>
        <p:spPr>
          <a:xfrm>
            <a:off x="2325116" y="2104750"/>
            <a:ext cx="7543490" cy="488147"/>
          </a:xfrm>
          <a:solidFill>
            <a:schemeClr val="accent3">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3</a:t>
            </a:r>
          </a:p>
        </p:txBody>
      </p:sp>
      <p:sp>
        <p:nvSpPr>
          <p:cNvPr id="8" name="Text Placeholder 5"/>
          <p:cNvSpPr>
            <a:spLocks noGrp="1"/>
          </p:cNvSpPr>
          <p:nvPr>
            <p:ph type="body" sz="quarter" idx="14" hasCustomPrompt="1"/>
          </p:nvPr>
        </p:nvSpPr>
        <p:spPr>
          <a:xfrm>
            <a:off x="2325116" y="2799087"/>
            <a:ext cx="7543490" cy="488147"/>
          </a:xfrm>
          <a:solidFill>
            <a:schemeClr val="accent3">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4</a:t>
            </a:r>
          </a:p>
        </p:txBody>
      </p:sp>
      <p:sp>
        <p:nvSpPr>
          <p:cNvPr id="9" name="Text Placeholder 5"/>
          <p:cNvSpPr>
            <a:spLocks noGrp="1"/>
          </p:cNvSpPr>
          <p:nvPr>
            <p:ph type="body" sz="quarter" idx="15" hasCustomPrompt="1"/>
          </p:nvPr>
        </p:nvSpPr>
        <p:spPr>
          <a:xfrm>
            <a:off x="2325116" y="3510636"/>
            <a:ext cx="7543490" cy="488147"/>
          </a:xfrm>
          <a:solidFill>
            <a:schemeClr val="accent3">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5</a:t>
            </a:r>
          </a:p>
        </p:txBody>
      </p:sp>
      <p:sp>
        <p:nvSpPr>
          <p:cNvPr id="12" name="Subtitle 2"/>
          <p:cNvSpPr>
            <a:spLocks noGrp="1"/>
          </p:cNvSpPr>
          <p:nvPr>
            <p:ph type="subTitle" idx="1"/>
          </p:nvPr>
        </p:nvSpPr>
        <p:spPr>
          <a:xfrm>
            <a:off x="431522" y="4606688"/>
            <a:ext cx="6576529" cy="746879"/>
          </a:xfrm>
          <a:prstGeom prst="rect">
            <a:avLst/>
          </a:prstGeom>
          <a:solidFill>
            <a:srgbClr val="FFFFFF">
              <a:alpha val="90000"/>
            </a:srgbClr>
          </a:solidFill>
        </p:spPr>
        <p:txBody>
          <a:bodyPr lIns="274320" tIns="228600" rIns="274320" bIns="274320" anchor="b" anchorCtr="0">
            <a:spAutoFit/>
          </a:bodyPr>
          <a:lstStyle>
            <a:lvl1pPr marL="0" indent="0" algn="l">
              <a:lnSpc>
                <a:spcPct val="90000"/>
              </a:lnSpc>
              <a:spcBef>
                <a:spcPts val="0"/>
              </a:spcBef>
              <a:buNone/>
              <a:defRPr sz="1764">
                <a:solidFill>
                  <a:schemeClr val="accent3"/>
                </a:solidFill>
                <a:latin typeface="Segoe UI"/>
                <a:cs typeface="Segoe UI"/>
              </a:defRPr>
            </a:lvl1pPr>
            <a:lvl2pPr marL="448102" indent="0" algn="ctr">
              <a:buNone/>
              <a:defRPr>
                <a:solidFill>
                  <a:schemeClr val="tx1">
                    <a:tint val="75000"/>
                  </a:schemeClr>
                </a:solidFill>
              </a:defRPr>
            </a:lvl2pPr>
            <a:lvl3pPr marL="896203" indent="0" algn="ctr">
              <a:buNone/>
              <a:defRPr>
                <a:solidFill>
                  <a:schemeClr val="tx1">
                    <a:tint val="75000"/>
                  </a:schemeClr>
                </a:solidFill>
              </a:defRPr>
            </a:lvl3pPr>
            <a:lvl4pPr marL="1344305" indent="0" algn="ctr">
              <a:buNone/>
              <a:defRPr>
                <a:solidFill>
                  <a:schemeClr val="tx1">
                    <a:tint val="75000"/>
                  </a:schemeClr>
                </a:solidFill>
              </a:defRPr>
            </a:lvl4pPr>
            <a:lvl5pPr marL="1792407" indent="0" algn="ctr">
              <a:buNone/>
              <a:defRPr>
                <a:solidFill>
                  <a:schemeClr val="tx1">
                    <a:tint val="75000"/>
                  </a:schemeClr>
                </a:solidFill>
              </a:defRPr>
            </a:lvl5pPr>
            <a:lvl6pPr marL="2240509" indent="0" algn="ctr">
              <a:buNone/>
              <a:defRPr>
                <a:solidFill>
                  <a:schemeClr val="tx1">
                    <a:tint val="75000"/>
                  </a:schemeClr>
                </a:solidFill>
              </a:defRPr>
            </a:lvl6pPr>
            <a:lvl7pPr marL="2688610" indent="0" algn="ctr">
              <a:buNone/>
              <a:defRPr>
                <a:solidFill>
                  <a:schemeClr val="tx1">
                    <a:tint val="75000"/>
                  </a:schemeClr>
                </a:solidFill>
              </a:defRPr>
            </a:lvl7pPr>
            <a:lvl8pPr marL="3136712" indent="0" algn="ctr">
              <a:buNone/>
              <a:defRPr>
                <a:solidFill>
                  <a:schemeClr val="tx1">
                    <a:tint val="75000"/>
                  </a:schemeClr>
                </a:solidFill>
              </a:defRPr>
            </a:lvl8pPr>
            <a:lvl9pPr marL="3584814"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982690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tmplLst>
          <p:tmpl>
            <p:tnLst>
              <p:par>
                <p:cTn presetID="10" presetClass="entr" presetSubtype="0" fill="hold" nodeType="after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ody Product">
    <p:bg>
      <p:bgPr>
        <a:solidFill>
          <a:schemeClr val="accent6"/>
        </a:solidFill>
        <a:effectLst/>
      </p:bgPr>
    </p:bg>
    <p:spTree>
      <p:nvGrpSpPr>
        <p:cNvPr id="1" name=""/>
        <p:cNvGrpSpPr/>
        <p:nvPr/>
      </p:nvGrpSpPr>
      <p:grpSpPr>
        <a:xfrm>
          <a:off x="0" y="0"/>
          <a:ext cx="0" cy="0"/>
          <a:chOff x="0" y="0"/>
          <a:chExt cx="0" cy="0"/>
        </a:xfrm>
      </p:grpSpPr>
      <p:sp>
        <p:nvSpPr>
          <p:cNvPr id="2" name="Picture Placeholder 4"/>
          <p:cNvSpPr>
            <a:spLocks noGrp="1"/>
          </p:cNvSpPr>
          <p:nvPr>
            <p:ph type="pic" sz="quarter" idx="11"/>
          </p:nvPr>
        </p:nvSpPr>
        <p:spPr>
          <a:xfrm>
            <a:off x="0" y="0"/>
            <a:ext cx="12188825" cy="5824387"/>
          </a:xfrm>
          <a:prstGeom prst="rect">
            <a:avLst/>
          </a:prstGeom>
        </p:spPr>
        <p:txBody>
          <a:bodyPr vert="horz" anchor="ctr" anchorCtr="0"/>
          <a:lstStyle>
            <a:lvl1pPr marL="0" indent="0" algn="ctr">
              <a:buNone/>
              <a:defRPr>
                <a:solidFill>
                  <a:srgbClr val="FFFFFF"/>
                </a:solidFill>
              </a:defRPr>
            </a:lvl1pPr>
          </a:lstStyle>
          <a:p>
            <a:endParaRPr lang="en-US"/>
          </a:p>
        </p:txBody>
      </p:sp>
      <p:sp>
        <p:nvSpPr>
          <p:cNvPr id="3" name="Title 1"/>
          <p:cNvSpPr>
            <a:spLocks noGrp="1"/>
          </p:cNvSpPr>
          <p:nvPr>
            <p:ph type="ctrTitle"/>
          </p:nvPr>
        </p:nvSpPr>
        <p:spPr>
          <a:xfrm>
            <a:off x="1555" y="5824387"/>
            <a:ext cx="12187270" cy="1033613"/>
          </a:xfrm>
          <a:prstGeom prst="rect">
            <a:avLst/>
          </a:prstGeom>
          <a:noFill/>
        </p:spPr>
        <p:txBody>
          <a:bodyPr lIns="457200" tIns="0" rIns="2560320" bIns="0" anchor="ctr" anchorCtr="0">
            <a:normAutofit/>
          </a:bodyPr>
          <a:lstStyle>
            <a:lvl1pPr algn="l">
              <a:lnSpc>
                <a:spcPct val="90000"/>
              </a:lnSpc>
              <a:defRPr sz="3528">
                <a:latin typeface="Segoe UI Light"/>
                <a:cs typeface="Segoe UI Light"/>
              </a:defRPr>
            </a:lvl1pPr>
          </a:lstStyle>
          <a:p>
            <a:r>
              <a:rPr lang="en-US" dirty="0"/>
              <a:t>Click to edit Master title style</a:t>
            </a:r>
          </a:p>
        </p:txBody>
      </p:sp>
      <p:sp>
        <p:nvSpPr>
          <p:cNvPr id="4" name="Text Placeholder 5"/>
          <p:cNvSpPr>
            <a:spLocks noGrp="1"/>
          </p:cNvSpPr>
          <p:nvPr>
            <p:ph type="body" sz="quarter" idx="10" hasCustomPrompt="1"/>
          </p:nvPr>
        </p:nvSpPr>
        <p:spPr>
          <a:xfrm>
            <a:off x="2325116" y="693125"/>
            <a:ext cx="7543490" cy="488147"/>
          </a:xfrm>
          <a:solidFill>
            <a:srgbClr val="8E007A">
              <a:alpha val="90000"/>
            </a:srgb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1</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01326" y="5983059"/>
            <a:ext cx="2116329" cy="733388"/>
          </a:xfrm>
          <a:prstGeom prst="rect">
            <a:avLst/>
          </a:prstGeom>
        </p:spPr>
      </p:pic>
      <p:sp>
        <p:nvSpPr>
          <p:cNvPr id="6" name="Text Placeholder 5"/>
          <p:cNvSpPr>
            <a:spLocks noGrp="1"/>
          </p:cNvSpPr>
          <p:nvPr>
            <p:ph type="body" sz="quarter" idx="12" hasCustomPrompt="1"/>
          </p:nvPr>
        </p:nvSpPr>
        <p:spPr>
          <a:xfrm>
            <a:off x="2325116" y="1398938"/>
            <a:ext cx="7543490" cy="488147"/>
          </a:xfrm>
          <a:solidFill>
            <a:srgbClr val="8E007A">
              <a:alpha val="90000"/>
            </a:srgb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2</a:t>
            </a:r>
          </a:p>
        </p:txBody>
      </p:sp>
      <p:sp>
        <p:nvSpPr>
          <p:cNvPr id="7" name="Text Placeholder 5"/>
          <p:cNvSpPr>
            <a:spLocks noGrp="1"/>
          </p:cNvSpPr>
          <p:nvPr>
            <p:ph type="body" sz="quarter" idx="13" hasCustomPrompt="1"/>
          </p:nvPr>
        </p:nvSpPr>
        <p:spPr>
          <a:xfrm>
            <a:off x="2325116" y="2104750"/>
            <a:ext cx="7543490" cy="488147"/>
          </a:xfrm>
          <a:solidFill>
            <a:srgbClr val="8E007A">
              <a:alpha val="90000"/>
            </a:srgb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3</a:t>
            </a:r>
          </a:p>
        </p:txBody>
      </p:sp>
      <p:sp>
        <p:nvSpPr>
          <p:cNvPr id="8" name="Text Placeholder 5"/>
          <p:cNvSpPr>
            <a:spLocks noGrp="1"/>
          </p:cNvSpPr>
          <p:nvPr>
            <p:ph type="body" sz="quarter" idx="14" hasCustomPrompt="1"/>
          </p:nvPr>
        </p:nvSpPr>
        <p:spPr>
          <a:xfrm>
            <a:off x="2325116" y="2799087"/>
            <a:ext cx="7543490" cy="488147"/>
          </a:xfrm>
          <a:solidFill>
            <a:srgbClr val="8E007A">
              <a:alpha val="90000"/>
            </a:srgb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4</a:t>
            </a:r>
          </a:p>
        </p:txBody>
      </p:sp>
      <p:sp>
        <p:nvSpPr>
          <p:cNvPr id="9" name="Text Placeholder 5"/>
          <p:cNvSpPr>
            <a:spLocks noGrp="1"/>
          </p:cNvSpPr>
          <p:nvPr>
            <p:ph type="body" sz="quarter" idx="15" hasCustomPrompt="1"/>
          </p:nvPr>
        </p:nvSpPr>
        <p:spPr>
          <a:xfrm>
            <a:off x="2325116" y="3510636"/>
            <a:ext cx="7543490" cy="488147"/>
          </a:xfrm>
          <a:solidFill>
            <a:srgbClr val="8E007A">
              <a:alpha val="90000"/>
            </a:srgb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5</a:t>
            </a:r>
          </a:p>
        </p:txBody>
      </p:sp>
      <p:sp>
        <p:nvSpPr>
          <p:cNvPr id="12" name="Subtitle 2"/>
          <p:cNvSpPr>
            <a:spLocks noGrp="1"/>
          </p:cNvSpPr>
          <p:nvPr>
            <p:ph type="subTitle" idx="1"/>
          </p:nvPr>
        </p:nvSpPr>
        <p:spPr>
          <a:xfrm>
            <a:off x="431522" y="4606688"/>
            <a:ext cx="6576529" cy="746879"/>
          </a:xfrm>
          <a:prstGeom prst="rect">
            <a:avLst/>
          </a:prstGeom>
          <a:solidFill>
            <a:srgbClr val="FFFFFF">
              <a:alpha val="90000"/>
            </a:srgbClr>
          </a:solidFill>
        </p:spPr>
        <p:txBody>
          <a:bodyPr lIns="274320" tIns="228600" rIns="274320" bIns="274320" anchor="b" anchorCtr="0">
            <a:spAutoFit/>
          </a:bodyPr>
          <a:lstStyle>
            <a:lvl1pPr marL="0" indent="0" algn="l">
              <a:lnSpc>
                <a:spcPct val="90000"/>
              </a:lnSpc>
              <a:spcBef>
                <a:spcPts val="0"/>
              </a:spcBef>
              <a:buNone/>
              <a:defRPr sz="1764">
                <a:solidFill>
                  <a:schemeClr val="accent5"/>
                </a:solidFill>
                <a:latin typeface="Segoe UI"/>
                <a:cs typeface="Segoe UI"/>
              </a:defRPr>
            </a:lvl1pPr>
            <a:lvl2pPr marL="448102" indent="0" algn="ctr">
              <a:buNone/>
              <a:defRPr>
                <a:solidFill>
                  <a:schemeClr val="tx1">
                    <a:tint val="75000"/>
                  </a:schemeClr>
                </a:solidFill>
              </a:defRPr>
            </a:lvl2pPr>
            <a:lvl3pPr marL="896203" indent="0" algn="ctr">
              <a:buNone/>
              <a:defRPr>
                <a:solidFill>
                  <a:schemeClr val="tx1">
                    <a:tint val="75000"/>
                  </a:schemeClr>
                </a:solidFill>
              </a:defRPr>
            </a:lvl3pPr>
            <a:lvl4pPr marL="1344305" indent="0" algn="ctr">
              <a:buNone/>
              <a:defRPr>
                <a:solidFill>
                  <a:schemeClr val="tx1">
                    <a:tint val="75000"/>
                  </a:schemeClr>
                </a:solidFill>
              </a:defRPr>
            </a:lvl4pPr>
            <a:lvl5pPr marL="1792407" indent="0" algn="ctr">
              <a:buNone/>
              <a:defRPr>
                <a:solidFill>
                  <a:schemeClr val="tx1">
                    <a:tint val="75000"/>
                  </a:schemeClr>
                </a:solidFill>
              </a:defRPr>
            </a:lvl5pPr>
            <a:lvl6pPr marL="2240509" indent="0" algn="ctr">
              <a:buNone/>
              <a:defRPr>
                <a:solidFill>
                  <a:schemeClr val="tx1">
                    <a:tint val="75000"/>
                  </a:schemeClr>
                </a:solidFill>
              </a:defRPr>
            </a:lvl6pPr>
            <a:lvl7pPr marL="2688610" indent="0" algn="ctr">
              <a:buNone/>
              <a:defRPr>
                <a:solidFill>
                  <a:schemeClr val="tx1">
                    <a:tint val="75000"/>
                  </a:schemeClr>
                </a:solidFill>
              </a:defRPr>
            </a:lvl7pPr>
            <a:lvl8pPr marL="3136712" indent="0" algn="ctr">
              <a:buNone/>
              <a:defRPr>
                <a:solidFill>
                  <a:schemeClr val="tx1">
                    <a:tint val="75000"/>
                  </a:schemeClr>
                </a:solidFill>
              </a:defRPr>
            </a:lvl8pPr>
            <a:lvl9pPr marL="3584814"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320702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tmplLst>
          <p:tmpl>
            <p:tnLst>
              <p:par>
                <p:cTn presetID="10" presetClass="entr" presetSubtype="0" fill="hold" nodeType="after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ody Product">
    <p:bg>
      <p:bgPr>
        <a:solidFill>
          <a:srgbClr val="0B61CD"/>
        </a:solidFill>
        <a:effectLst/>
      </p:bgPr>
    </p:bg>
    <p:spTree>
      <p:nvGrpSpPr>
        <p:cNvPr id="1" name=""/>
        <p:cNvGrpSpPr/>
        <p:nvPr/>
      </p:nvGrpSpPr>
      <p:grpSpPr>
        <a:xfrm>
          <a:off x="0" y="0"/>
          <a:ext cx="0" cy="0"/>
          <a:chOff x="0" y="0"/>
          <a:chExt cx="0" cy="0"/>
        </a:xfrm>
      </p:grpSpPr>
      <p:sp>
        <p:nvSpPr>
          <p:cNvPr id="2" name="Picture Placeholder 4"/>
          <p:cNvSpPr>
            <a:spLocks noGrp="1"/>
          </p:cNvSpPr>
          <p:nvPr>
            <p:ph type="pic" sz="quarter" idx="11"/>
          </p:nvPr>
        </p:nvSpPr>
        <p:spPr>
          <a:xfrm>
            <a:off x="0" y="0"/>
            <a:ext cx="12188825" cy="5824387"/>
          </a:xfrm>
          <a:prstGeom prst="rect">
            <a:avLst/>
          </a:prstGeom>
        </p:spPr>
        <p:txBody>
          <a:bodyPr vert="horz" anchor="ctr" anchorCtr="0"/>
          <a:lstStyle>
            <a:lvl1pPr marL="0" indent="0" algn="ctr">
              <a:buNone/>
              <a:defRPr>
                <a:solidFill>
                  <a:srgbClr val="FFFFFF"/>
                </a:solidFill>
              </a:defRPr>
            </a:lvl1pPr>
          </a:lstStyle>
          <a:p>
            <a:endParaRPr lang="en-US"/>
          </a:p>
        </p:txBody>
      </p:sp>
      <p:sp>
        <p:nvSpPr>
          <p:cNvPr id="3" name="Title 1"/>
          <p:cNvSpPr>
            <a:spLocks noGrp="1"/>
          </p:cNvSpPr>
          <p:nvPr>
            <p:ph type="ctrTitle"/>
          </p:nvPr>
        </p:nvSpPr>
        <p:spPr>
          <a:xfrm>
            <a:off x="1555" y="5824387"/>
            <a:ext cx="12187270" cy="1033613"/>
          </a:xfrm>
          <a:prstGeom prst="rect">
            <a:avLst/>
          </a:prstGeom>
          <a:noFill/>
        </p:spPr>
        <p:txBody>
          <a:bodyPr lIns="457200" tIns="0" rIns="2560320" bIns="0" anchor="ctr" anchorCtr="0">
            <a:normAutofit/>
          </a:bodyPr>
          <a:lstStyle>
            <a:lvl1pPr algn="l">
              <a:lnSpc>
                <a:spcPct val="90000"/>
              </a:lnSpc>
              <a:defRPr sz="3528">
                <a:latin typeface="Segoe UI Light"/>
                <a:cs typeface="Segoe UI Light"/>
              </a:defRPr>
            </a:lvl1pPr>
          </a:lstStyle>
          <a:p>
            <a:r>
              <a:rPr lang="en-US" dirty="0"/>
              <a:t>Click to edit Master title style</a:t>
            </a:r>
          </a:p>
        </p:txBody>
      </p:sp>
      <p:sp>
        <p:nvSpPr>
          <p:cNvPr id="4" name="Text Placeholder 5"/>
          <p:cNvSpPr>
            <a:spLocks noGrp="1"/>
          </p:cNvSpPr>
          <p:nvPr>
            <p:ph type="body" sz="quarter" idx="10" hasCustomPrompt="1"/>
          </p:nvPr>
        </p:nvSpPr>
        <p:spPr>
          <a:xfrm>
            <a:off x="2325116" y="693125"/>
            <a:ext cx="7543490" cy="488147"/>
          </a:xfrm>
          <a:solidFill>
            <a:schemeClr val="bg2">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1</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01326" y="5983059"/>
            <a:ext cx="2116329" cy="733388"/>
          </a:xfrm>
          <a:prstGeom prst="rect">
            <a:avLst/>
          </a:prstGeom>
        </p:spPr>
      </p:pic>
      <p:sp>
        <p:nvSpPr>
          <p:cNvPr id="6" name="Text Placeholder 5"/>
          <p:cNvSpPr>
            <a:spLocks noGrp="1"/>
          </p:cNvSpPr>
          <p:nvPr>
            <p:ph type="body" sz="quarter" idx="12" hasCustomPrompt="1"/>
          </p:nvPr>
        </p:nvSpPr>
        <p:spPr>
          <a:xfrm>
            <a:off x="2325116" y="1398938"/>
            <a:ext cx="7543490" cy="488147"/>
          </a:xfrm>
          <a:solidFill>
            <a:schemeClr val="bg2">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2</a:t>
            </a:r>
          </a:p>
        </p:txBody>
      </p:sp>
      <p:sp>
        <p:nvSpPr>
          <p:cNvPr id="7" name="Text Placeholder 5"/>
          <p:cNvSpPr>
            <a:spLocks noGrp="1"/>
          </p:cNvSpPr>
          <p:nvPr>
            <p:ph type="body" sz="quarter" idx="13" hasCustomPrompt="1"/>
          </p:nvPr>
        </p:nvSpPr>
        <p:spPr>
          <a:xfrm>
            <a:off x="2325116" y="2104750"/>
            <a:ext cx="7543490" cy="488147"/>
          </a:xfrm>
          <a:solidFill>
            <a:schemeClr val="bg2">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3</a:t>
            </a:r>
          </a:p>
        </p:txBody>
      </p:sp>
      <p:sp>
        <p:nvSpPr>
          <p:cNvPr id="8" name="Text Placeholder 5"/>
          <p:cNvSpPr>
            <a:spLocks noGrp="1"/>
          </p:cNvSpPr>
          <p:nvPr>
            <p:ph type="body" sz="quarter" idx="14" hasCustomPrompt="1"/>
          </p:nvPr>
        </p:nvSpPr>
        <p:spPr>
          <a:xfrm>
            <a:off x="2325116" y="2799087"/>
            <a:ext cx="7543490" cy="488147"/>
          </a:xfrm>
          <a:solidFill>
            <a:schemeClr val="bg2">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4</a:t>
            </a:r>
          </a:p>
        </p:txBody>
      </p:sp>
      <p:sp>
        <p:nvSpPr>
          <p:cNvPr id="9" name="Text Placeholder 5"/>
          <p:cNvSpPr>
            <a:spLocks noGrp="1"/>
          </p:cNvSpPr>
          <p:nvPr>
            <p:ph type="body" sz="quarter" idx="15" hasCustomPrompt="1"/>
          </p:nvPr>
        </p:nvSpPr>
        <p:spPr>
          <a:xfrm>
            <a:off x="2325116" y="3510636"/>
            <a:ext cx="7543490" cy="488147"/>
          </a:xfrm>
          <a:solidFill>
            <a:schemeClr val="bg2">
              <a:alpha val="90000"/>
            </a:schemeClr>
          </a:solidFill>
        </p:spPr>
        <p:txBody>
          <a:bodyPr wrap="square" tIns="137160" rIns="182880" bIns="137160" anchor="ctr" anchorCtr="0">
            <a:spAutoFit/>
          </a:bodyPr>
          <a:lstStyle>
            <a:lvl1pPr>
              <a:lnSpc>
                <a:spcPct val="100000"/>
              </a:lnSpc>
              <a:spcBef>
                <a:spcPts val="0"/>
              </a:spcBef>
              <a:spcAft>
                <a:spcPts val="588"/>
              </a:spcAft>
              <a:defRPr sz="1372" baseline="0">
                <a:solidFill>
                  <a:schemeClr val="bg1"/>
                </a:solidFill>
              </a:defRPr>
            </a:lvl1pPr>
            <a:lvl2pPr>
              <a:defRPr sz="1372"/>
            </a:lvl2pPr>
            <a:lvl3pPr>
              <a:defRPr sz="1176"/>
            </a:lvl3pPr>
            <a:lvl4pPr>
              <a:defRPr sz="1029"/>
            </a:lvl4pPr>
            <a:lvl5pPr>
              <a:defRPr sz="1029"/>
            </a:lvl5pPr>
          </a:lstStyle>
          <a:p>
            <a:pPr lvl="0"/>
            <a:r>
              <a:rPr lang="en-US" dirty="0"/>
              <a:t>Text 5</a:t>
            </a:r>
          </a:p>
        </p:txBody>
      </p:sp>
      <p:sp>
        <p:nvSpPr>
          <p:cNvPr id="12" name="Subtitle 2"/>
          <p:cNvSpPr>
            <a:spLocks noGrp="1"/>
          </p:cNvSpPr>
          <p:nvPr>
            <p:ph type="subTitle" idx="1"/>
          </p:nvPr>
        </p:nvSpPr>
        <p:spPr>
          <a:xfrm>
            <a:off x="431522" y="4606688"/>
            <a:ext cx="6576529" cy="746879"/>
          </a:xfrm>
          <a:prstGeom prst="rect">
            <a:avLst/>
          </a:prstGeom>
          <a:solidFill>
            <a:srgbClr val="FFFFFF">
              <a:alpha val="90000"/>
            </a:srgbClr>
          </a:solidFill>
        </p:spPr>
        <p:txBody>
          <a:bodyPr lIns="274320" tIns="228600" rIns="274320" bIns="274320" anchor="b" anchorCtr="0">
            <a:spAutoFit/>
          </a:bodyPr>
          <a:lstStyle>
            <a:lvl1pPr marL="0" indent="0" algn="l">
              <a:lnSpc>
                <a:spcPct val="90000"/>
              </a:lnSpc>
              <a:spcBef>
                <a:spcPts val="0"/>
              </a:spcBef>
              <a:buNone/>
              <a:defRPr sz="1764">
                <a:solidFill>
                  <a:srgbClr val="0B61CD"/>
                </a:solidFill>
                <a:latin typeface="Segoe UI"/>
                <a:cs typeface="Segoe UI"/>
              </a:defRPr>
            </a:lvl1pPr>
            <a:lvl2pPr marL="448102" indent="0" algn="ctr">
              <a:buNone/>
              <a:defRPr>
                <a:solidFill>
                  <a:schemeClr val="tx1">
                    <a:tint val="75000"/>
                  </a:schemeClr>
                </a:solidFill>
              </a:defRPr>
            </a:lvl2pPr>
            <a:lvl3pPr marL="896203" indent="0" algn="ctr">
              <a:buNone/>
              <a:defRPr>
                <a:solidFill>
                  <a:schemeClr val="tx1">
                    <a:tint val="75000"/>
                  </a:schemeClr>
                </a:solidFill>
              </a:defRPr>
            </a:lvl3pPr>
            <a:lvl4pPr marL="1344305" indent="0" algn="ctr">
              <a:buNone/>
              <a:defRPr>
                <a:solidFill>
                  <a:schemeClr val="tx1">
                    <a:tint val="75000"/>
                  </a:schemeClr>
                </a:solidFill>
              </a:defRPr>
            </a:lvl4pPr>
            <a:lvl5pPr marL="1792407" indent="0" algn="ctr">
              <a:buNone/>
              <a:defRPr>
                <a:solidFill>
                  <a:schemeClr val="tx1">
                    <a:tint val="75000"/>
                  </a:schemeClr>
                </a:solidFill>
              </a:defRPr>
            </a:lvl5pPr>
            <a:lvl6pPr marL="2240509" indent="0" algn="ctr">
              <a:buNone/>
              <a:defRPr>
                <a:solidFill>
                  <a:schemeClr val="tx1">
                    <a:tint val="75000"/>
                  </a:schemeClr>
                </a:solidFill>
              </a:defRPr>
            </a:lvl6pPr>
            <a:lvl7pPr marL="2688610" indent="0" algn="ctr">
              <a:buNone/>
              <a:defRPr>
                <a:solidFill>
                  <a:schemeClr val="tx1">
                    <a:tint val="75000"/>
                  </a:schemeClr>
                </a:solidFill>
              </a:defRPr>
            </a:lvl7pPr>
            <a:lvl8pPr marL="3136712" indent="0" algn="ctr">
              <a:buNone/>
              <a:defRPr>
                <a:solidFill>
                  <a:schemeClr val="tx1">
                    <a:tint val="75000"/>
                  </a:schemeClr>
                </a:solidFill>
              </a:defRPr>
            </a:lvl8pPr>
            <a:lvl9pPr marL="3584814"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038538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tmplLst>
          <p:tmpl>
            <p:tnLst>
              <p:par>
                <p:cTn presetID="10" presetClass="entr" presetSubtype="0" fill="hold" nodeType="after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AA8DB7-5EC9-4F40-8334-5EE351CF6B5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35766863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A8DB7-5EC9-4F40-8334-5EE351CF6B5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4208808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AA8DB7-5EC9-4F40-8334-5EE351CF6B5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33741934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AA8DB7-5EC9-4F40-8334-5EE351CF6B5C}"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34915545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AA8DB7-5EC9-4F40-8334-5EE351CF6B5C}"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24824622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AA8DB7-5EC9-4F40-8334-5EE351CF6B5C}"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2812298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A8DB7-5EC9-4F40-8334-5EE351CF6B5C}"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3700564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AA8DB7-5EC9-4F40-8334-5EE351CF6B5C}"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3158498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AA8DB7-5EC9-4F40-8334-5EE351CF6B5C}"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25917702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A8DB7-5EC9-4F40-8334-5EE351CF6B5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80078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A8DB7-5EC9-4F40-8334-5EE351CF6B5C}"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32000-612E-4E95-B65B-54760217D640}" type="slidenum">
              <a:rPr lang="en-US" smtClean="0"/>
              <a:t>‹#›</a:t>
            </a:fld>
            <a:endParaRPr lang="en-US"/>
          </a:p>
        </p:txBody>
      </p:sp>
    </p:spTree>
    <p:extLst>
      <p:ext uri="{BB962C8B-B14F-4D97-AF65-F5344CB8AC3E}">
        <p14:creationId xmlns:p14="http://schemas.microsoft.com/office/powerpoint/2010/main" val="7036989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340D5-CD23-4144-AE39-7234E38040A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23751334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340D5-CD23-4144-AE39-7234E38040A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7375419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340D5-CD23-4144-AE39-7234E38040A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11010871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340D5-CD23-4144-AE39-7234E38040AB}"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22190176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340D5-CD23-4144-AE39-7234E38040AB}"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3062931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340D5-CD23-4144-AE39-7234E38040AB}"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36723805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340D5-CD23-4144-AE39-7234E38040AB}"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35865280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340D5-CD23-4144-AE39-7234E38040AB}"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3766958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340D5-CD23-4144-AE39-7234E38040AB}"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179583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340D5-CD23-4144-AE39-7234E38040A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2746023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340D5-CD23-4144-AE39-7234E38040A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F36F8-463F-498C-BB73-DEB3E6124479}" type="slidenum">
              <a:rPr lang="en-US" smtClean="0"/>
              <a:t>‹#›</a:t>
            </a:fld>
            <a:endParaRPr lang="en-US"/>
          </a:p>
        </p:txBody>
      </p:sp>
    </p:spTree>
    <p:extLst>
      <p:ext uri="{BB962C8B-B14F-4D97-AF65-F5344CB8AC3E}">
        <p14:creationId xmlns:p14="http://schemas.microsoft.com/office/powerpoint/2010/main" val="1014913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891293-B898-4EC1-B431-3FDC8C5B82C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39618934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91293-B898-4EC1-B431-3FDC8C5B82C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15931785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891293-B898-4EC1-B431-3FDC8C5B82C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2912454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891293-B898-4EC1-B431-3FDC8C5B82C4}"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10114755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891293-B898-4EC1-B431-3FDC8C5B82C4}"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31535871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891293-B898-4EC1-B431-3FDC8C5B82C4}"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26471860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91293-B898-4EC1-B431-3FDC8C5B82C4}"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33428396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891293-B898-4EC1-B431-3FDC8C5B82C4}"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29053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891293-B898-4EC1-B431-3FDC8C5B82C4}"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433054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91293-B898-4EC1-B431-3FDC8C5B82C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41942657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91293-B898-4EC1-B431-3FDC8C5B82C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7B20-BE67-4380-9B19-AF3BD450EF83}" type="slidenum">
              <a:rPr lang="en-US" smtClean="0"/>
              <a:t>‹#›</a:t>
            </a:fld>
            <a:endParaRPr lang="en-US"/>
          </a:p>
        </p:txBody>
      </p:sp>
    </p:spTree>
    <p:extLst>
      <p:ext uri="{BB962C8B-B14F-4D97-AF65-F5344CB8AC3E}">
        <p14:creationId xmlns:p14="http://schemas.microsoft.com/office/powerpoint/2010/main" val="18425164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8313265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1397025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7881169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7021548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4007D-019E-424A-B2DC-4E6A7607D7AA}"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5767064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4007D-019E-424A-B2DC-4E6A7607D7AA}"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5258277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4007D-019E-424A-B2DC-4E6A7607D7AA}"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98895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5148331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9463142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826158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4546366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8313265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139702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7881169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7021548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4007D-019E-424A-B2DC-4E6A7607D7AA}"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5767064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4007D-019E-424A-B2DC-4E6A7607D7AA}"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52582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64583"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4007D-019E-424A-B2DC-4E6A7607D7AA}"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9889551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5148331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9463142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826158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4546366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8313265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21397025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54007D-019E-424A-B2DC-4E6A7607D7AA}"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78811696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4007D-019E-424A-B2DC-4E6A7607D7AA}"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7021548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4007D-019E-424A-B2DC-4E6A7607D7AA}"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2E47A-C8E4-459D-AC6F-B07F7CDAE372}" type="slidenum">
              <a:rPr lang="en-US" smtClean="0"/>
              <a:t>‹#›</a:t>
            </a:fld>
            <a:endParaRPr lang="en-US"/>
          </a:p>
        </p:txBody>
      </p:sp>
    </p:spTree>
    <p:extLst>
      <p:ext uri="{BB962C8B-B14F-4D97-AF65-F5344CB8AC3E}">
        <p14:creationId xmlns:p14="http://schemas.microsoft.com/office/powerpoint/2010/main" val="157670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0.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4.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11.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theme" Target="../theme/theme12.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6.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theme" Target="../theme/theme13.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6" r:id="rId4"/>
    <p:sldLayoutId id="2147484277" r:id="rId5"/>
    <p:sldLayoutId id="2147484275" r:id="rId6"/>
    <p:sldLayoutId id="2147484279" r:id="rId7"/>
    <p:sldLayoutId id="2147484280" r:id="rId8"/>
    <p:sldLayoutId id="2147484278" r:id="rId9"/>
    <p:sldLayoutId id="2147484292" r:id="rId10"/>
    <p:sldLayoutId id="2147484290" r:id="rId11"/>
    <p:sldLayoutId id="2147484291" r:id="rId12"/>
    <p:sldLayoutId id="2147484293" r:id="rId13"/>
    <p:sldLayoutId id="2147484294" r:id="rId14"/>
    <p:sldLayoutId id="2147484295" r:id="rId15"/>
    <p:sldLayoutId id="2147484296" r:id="rId16"/>
    <p:sldLayoutId id="2147484281" r:id="rId17"/>
    <p:sldLayoutId id="2147484282" r:id="rId18"/>
    <p:sldLayoutId id="2147484283" r:id="rId19"/>
    <p:sldLayoutId id="2147484284" r:id="rId20"/>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4007D-019E-424A-B2DC-4E6A7607D7AA}"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2E47A-C8E4-459D-AC6F-B07F7CDAE372}" type="slidenum">
              <a:rPr lang="en-US" smtClean="0"/>
              <a:t>‹#›</a:t>
            </a:fld>
            <a:endParaRPr lang="en-US"/>
          </a:p>
        </p:txBody>
      </p:sp>
    </p:spTree>
    <p:extLst>
      <p:ext uri="{BB962C8B-B14F-4D97-AF65-F5344CB8AC3E}">
        <p14:creationId xmlns:p14="http://schemas.microsoft.com/office/powerpoint/2010/main" val="3563324869"/>
      </p:ext>
    </p:extLst>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D55A1-E766-4D9A-884A-7FB0B855D549}"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84BF7-D3AD-46B7-A303-0FEF8537EA36}" type="slidenum">
              <a:rPr lang="en-US" smtClean="0"/>
              <a:t>‹#›</a:t>
            </a:fld>
            <a:endParaRPr lang="en-US"/>
          </a:p>
        </p:txBody>
      </p:sp>
    </p:spTree>
    <p:extLst>
      <p:ext uri="{BB962C8B-B14F-4D97-AF65-F5344CB8AC3E}">
        <p14:creationId xmlns:p14="http://schemas.microsoft.com/office/powerpoint/2010/main" val="2686003"/>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A5984-5E4C-495E-BFB9-F521355A422C}"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22A1C-ACB6-4B91-A560-9AF6EA9FB8D9}" type="slidenum">
              <a:rPr lang="en-US" smtClean="0"/>
              <a:t>‹#›</a:t>
            </a:fld>
            <a:endParaRPr lang="en-US"/>
          </a:p>
        </p:txBody>
      </p:sp>
    </p:spTree>
    <p:extLst>
      <p:ext uri="{BB962C8B-B14F-4D97-AF65-F5344CB8AC3E}">
        <p14:creationId xmlns:p14="http://schemas.microsoft.com/office/powerpoint/2010/main" val="525842200"/>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05979-33F0-4EBD-A7BD-0E9A2FF46FA8}"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5BB51-9199-4000-8844-616B674319DB}" type="slidenum">
              <a:rPr lang="en-US" smtClean="0"/>
              <a:t>‹#›</a:t>
            </a:fld>
            <a:endParaRPr lang="en-US"/>
          </a:p>
        </p:txBody>
      </p:sp>
    </p:spTree>
    <p:extLst>
      <p:ext uri="{BB962C8B-B14F-4D97-AF65-F5344CB8AC3E}">
        <p14:creationId xmlns:p14="http://schemas.microsoft.com/office/powerpoint/2010/main" val="3335802602"/>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267" r:id="rId1"/>
    <p:sldLayoutId id="2147484287" r:id="rId2"/>
    <p:sldLayoutId id="2147484288" r:id="rId3"/>
    <p:sldLayoutId id="2147484289" r:id="rId4"/>
    <p:sldLayoutId id="2147484265" r:id="rId5"/>
    <p:sldLayoutId id="2147484268" r:id="rId6"/>
    <p:sldLayoutId id="2147484269" r:id="rId7"/>
    <p:sldLayoutId id="2147484285" r:id="rId8"/>
    <p:sldLayoutId id="2147484266" r:id="rId9"/>
    <p:sldLayoutId id="2147484270" r:id="rId10"/>
    <p:sldLayoutId id="2147484271" r:id="rId11"/>
    <p:sldLayoutId id="2147484286" r:id="rId12"/>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09908" y="6356803"/>
            <a:ext cx="2844163" cy="364224"/>
          </a:xfrm>
          <a:prstGeom prst="rect">
            <a:avLst/>
          </a:prstGeom>
        </p:spPr>
        <p:txBody>
          <a:bodyPr vert="horz" lIns="91440" tIns="45720" rIns="91440" bIns="45720" rtlCol="0" anchor="ctr"/>
          <a:lstStyle>
            <a:lvl1pPr algn="l">
              <a:defRPr sz="1176">
                <a:solidFill>
                  <a:schemeClr val="tx1">
                    <a:tint val="75000"/>
                  </a:schemeClr>
                </a:solidFill>
              </a:defRPr>
            </a:lvl1pPr>
          </a:lstStyle>
          <a:p>
            <a:fld id="{993A2E29-029D-9B42-9427-4519F1307207}" type="datetime4">
              <a:rPr lang="en-US" smtClean="0"/>
              <a:t>February 12, 2018</a:t>
            </a:fld>
            <a:endParaRPr lang="en-US"/>
          </a:p>
        </p:txBody>
      </p:sp>
      <p:sp>
        <p:nvSpPr>
          <p:cNvPr id="3" name="Text Placeholder 2"/>
          <p:cNvSpPr>
            <a:spLocks noGrp="1"/>
          </p:cNvSpPr>
          <p:nvPr>
            <p:ph type="body" idx="1"/>
          </p:nvPr>
        </p:nvSpPr>
        <p:spPr>
          <a:xfrm>
            <a:off x="609908" y="1600096"/>
            <a:ext cx="10969009" cy="4526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639581"/>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3" r:id="rId4"/>
    <p:sldLayoutId id="2147484300" r:id="rId5"/>
    <p:sldLayoutId id="2147484301" r:id="rId6"/>
    <p:sldLayoutId id="2147484302" r:id="rId7"/>
  </p:sldLayoutIdLst>
  <p:hf sldNum="0" hdr="0" ftr="0"/>
  <p:txStyles>
    <p:titleStyle>
      <a:lvl1pPr algn="l" defTabSz="544085" rtl="0" eaLnBrk="1" latinLnBrk="0" hangingPunct="1">
        <a:lnSpc>
          <a:spcPct val="90000"/>
        </a:lnSpc>
        <a:spcBef>
          <a:spcPct val="0"/>
        </a:spcBef>
        <a:buNone/>
        <a:defRPr sz="8625" kern="1200">
          <a:solidFill>
            <a:schemeClr val="bg1"/>
          </a:solidFill>
          <a:latin typeface="Segoe UI Bold" panose="020B0802040204020203" pitchFamily="34" charset="0"/>
          <a:ea typeface="+mj-ea"/>
          <a:cs typeface="Segoe UI Bold" panose="020B0802040204020203" pitchFamily="34" charset="0"/>
        </a:defRPr>
      </a:lvl1pPr>
    </p:titleStyle>
    <p:bodyStyle>
      <a:lvl1pPr marL="0" indent="0" algn="l" defTabSz="544085" rtl="0" eaLnBrk="1" latinLnBrk="0" hangingPunct="1">
        <a:lnSpc>
          <a:spcPct val="100000"/>
        </a:lnSpc>
        <a:spcBef>
          <a:spcPct val="20000"/>
        </a:spcBef>
        <a:buFont typeface="Arial"/>
        <a:buNone/>
        <a:defRPr sz="3528" kern="1200">
          <a:solidFill>
            <a:srgbClr val="CC2606"/>
          </a:solidFill>
          <a:latin typeface="Segoe UI" panose="020B0502040204020203" pitchFamily="34" charset="0"/>
          <a:ea typeface="+mn-ea"/>
          <a:cs typeface="Segoe UI" panose="020B0502040204020203" pitchFamily="34" charset="0"/>
        </a:defRPr>
      </a:lvl1pPr>
      <a:lvl2pPr marL="884138" indent="-340054" algn="l" defTabSz="544085" rtl="0" eaLnBrk="1" latinLnBrk="0" hangingPunct="1">
        <a:lnSpc>
          <a:spcPct val="100000"/>
        </a:lnSpc>
        <a:spcBef>
          <a:spcPct val="20000"/>
        </a:spcBef>
        <a:buFont typeface="Wingdings" charset="2"/>
        <a:buChar char="§"/>
        <a:defRPr sz="3332" kern="1200">
          <a:solidFill>
            <a:srgbClr val="CC2606"/>
          </a:solidFill>
          <a:latin typeface="Segoe UI" panose="020B0502040204020203" pitchFamily="34" charset="0"/>
          <a:ea typeface="+mn-ea"/>
          <a:cs typeface="Segoe UI" panose="020B0502040204020203" pitchFamily="34" charset="0"/>
        </a:defRPr>
      </a:lvl2pPr>
      <a:lvl3pPr marL="1360213" indent="-272042" algn="l" defTabSz="544085" rtl="0" eaLnBrk="1" latinLnBrk="0" hangingPunct="1">
        <a:lnSpc>
          <a:spcPct val="100000"/>
        </a:lnSpc>
        <a:spcBef>
          <a:spcPct val="20000"/>
        </a:spcBef>
        <a:buFont typeface="Lucida Grande"/>
        <a:buChar char="–"/>
        <a:defRPr sz="2842" kern="1200">
          <a:solidFill>
            <a:srgbClr val="CC2606"/>
          </a:solidFill>
          <a:latin typeface="Segoe UI" panose="020B0502040204020203" pitchFamily="34" charset="0"/>
          <a:ea typeface="+mn-ea"/>
          <a:cs typeface="Segoe UI" panose="020B0502040204020203" pitchFamily="34" charset="0"/>
        </a:defRPr>
      </a:lvl3pPr>
      <a:lvl4pPr marL="1904298" indent="-272042" algn="l" defTabSz="544085" rtl="0" eaLnBrk="1" latinLnBrk="0" hangingPunct="1">
        <a:lnSpc>
          <a:spcPct val="100000"/>
        </a:lnSpc>
        <a:spcBef>
          <a:spcPct val="20000"/>
        </a:spcBef>
        <a:buFont typeface="Arial"/>
        <a:buChar char="–"/>
        <a:defRPr sz="2352" kern="1200">
          <a:solidFill>
            <a:srgbClr val="CC2606"/>
          </a:solidFill>
          <a:latin typeface="Segoe UI" panose="020B0502040204020203" pitchFamily="34" charset="0"/>
          <a:ea typeface="+mn-ea"/>
          <a:cs typeface="Segoe UI" panose="020B0502040204020203" pitchFamily="34" charset="0"/>
        </a:defRPr>
      </a:lvl4pPr>
      <a:lvl5pPr marL="2448383" indent="-272042" algn="l" defTabSz="544085" rtl="0" eaLnBrk="1" latinLnBrk="0" hangingPunct="1">
        <a:lnSpc>
          <a:spcPct val="100000"/>
        </a:lnSpc>
        <a:spcBef>
          <a:spcPct val="20000"/>
        </a:spcBef>
        <a:buFont typeface="Arial"/>
        <a:buChar char="»"/>
        <a:defRPr sz="2352" kern="1200">
          <a:solidFill>
            <a:srgbClr val="CC2606"/>
          </a:solidFill>
          <a:latin typeface="Segoe UI" panose="020B0502040204020203" pitchFamily="34" charset="0"/>
          <a:ea typeface="+mn-ea"/>
          <a:cs typeface="Segoe UI" panose="020B0502040204020203" pitchFamily="34" charset="0"/>
        </a:defRPr>
      </a:lvl5pPr>
      <a:lvl6pPr marL="2992468" indent="-272042" algn="l" defTabSz="544085" rtl="0" eaLnBrk="1" latinLnBrk="0" hangingPunct="1">
        <a:spcBef>
          <a:spcPct val="20000"/>
        </a:spcBef>
        <a:buFont typeface="Arial"/>
        <a:buChar char="•"/>
        <a:defRPr sz="2352" kern="1200">
          <a:solidFill>
            <a:schemeClr val="tx1"/>
          </a:solidFill>
          <a:latin typeface="+mn-lt"/>
          <a:ea typeface="+mn-ea"/>
          <a:cs typeface="+mn-cs"/>
        </a:defRPr>
      </a:lvl6pPr>
      <a:lvl7pPr marL="3536554" indent="-272042" algn="l" defTabSz="544085" rtl="0" eaLnBrk="1" latinLnBrk="0" hangingPunct="1">
        <a:spcBef>
          <a:spcPct val="20000"/>
        </a:spcBef>
        <a:buFont typeface="Arial"/>
        <a:buChar char="•"/>
        <a:defRPr sz="2352" kern="1200">
          <a:solidFill>
            <a:schemeClr val="tx1"/>
          </a:solidFill>
          <a:latin typeface="+mn-lt"/>
          <a:ea typeface="+mn-ea"/>
          <a:cs typeface="+mn-cs"/>
        </a:defRPr>
      </a:lvl7pPr>
      <a:lvl8pPr marL="4080639" indent="-272042" algn="l" defTabSz="544085" rtl="0" eaLnBrk="1" latinLnBrk="0" hangingPunct="1">
        <a:spcBef>
          <a:spcPct val="20000"/>
        </a:spcBef>
        <a:buFont typeface="Arial"/>
        <a:buChar char="•"/>
        <a:defRPr sz="2352" kern="1200">
          <a:solidFill>
            <a:schemeClr val="tx1"/>
          </a:solidFill>
          <a:latin typeface="+mn-lt"/>
          <a:ea typeface="+mn-ea"/>
          <a:cs typeface="+mn-cs"/>
        </a:defRPr>
      </a:lvl8pPr>
      <a:lvl9pPr marL="4624723" indent="-272042" algn="l" defTabSz="544085" rtl="0" eaLnBrk="1" latinLnBrk="0" hangingPunct="1">
        <a:spcBef>
          <a:spcPct val="20000"/>
        </a:spcBef>
        <a:buFont typeface="Arial"/>
        <a:buChar char="•"/>
        <a:defRPr sz="2352" kern="1200">
          <a:solidFill>
            <a:schemeClr val="tx1"/>
          </a:solidFill>
          <a:latin typeface="+mn-lt"/>
          <a:ea typeface="+mn-ea"/>
          <a:cs typeface="+mn-cs"/>
        </a:defRPr>
      </a:lvl9pPr>
    </p:bodyStyle>
    <p:otherStyle>
      <a:defPPr>
        <a:defRPr lang="en-US"/>
      </a:defPPr>
      <a:lvl1pPr marL="0" algn="l" defTabSz="544085" rtl="0" eaLnBrk="1" latinLnBrk="0" hangingPunct="1">
        <a:defRPr sz="2156" kern="1200">
          <a:solidFill>
            <a:schemeClr val="tx1"/>
          </a:solidFill>
          <a:latin typeface="+mn-lt"/>
          <a:ea typeface="+mn-ea"/>
          <a:cs typeface="+mn-cs"/>
        </a:defRPr>
      </a:lvl1pPr>
      <a:lvl2pPr marL="544085" algn="l" defTabSz="544085" rtl="0" eaLnBrk="1" latinLnBrk="0" hangingPunct="1">
        <a:defRPr sz="2156" kern="1200">
          <a:solidFill>
            <a:schemeClr val="tx1"/>
          </a:solidFill>
          <a:latin typeface="+mn-lt"/>
          <a:ea typeface="+mn-ea"/>
          <a:cs typeface="+mn-cs"/>
        </a:defRPr>
      </a:lvl2pPr>
      <a:lvl3pPr marL="1088170" algn="l" defTabSz="544085" rtl="0" eaLnBrk="1" latinLnBrk="0" hangingPunct="1">
        <a:defRPr sz="2156" kern="1200">
          <a:solidFill>
            <a:schemeClr val="tx1"/>
          </a:solidFill>
          <a:latin typeface="+mn-lt"/>
          <a:ea typeface="+mn-ea"/>
          <a:cs typeface="+mn-cs"/>
        </a:defRPr>
      </a:lvl3pPr>
      <a:lvl4pPr marL="1632256" algn="l" defTabSz="544085" rtl="0" eaLnBrk="1" latinLnBrk="0" hangingPunct="1">
        <a:defRPr sz="2156" kern="1200">
          <a:solidFill>
            <a:schemeClr val="tx1"/>
          </a:solidFill>
          <a:latin typeface="+mn-lt"/>
          <a:ea typeface="+mn-ea"/>
          <a:cs typeface="+mn-cs"/>
        </a:defRPr>
      </a:lvl4pPr>
      <a:lvl5pPr marL="2176340" algn="l" defTabSz="544085" rtl="0" eaLnBrk="1" latinLnBrk="0" hangingPunct="1">
        <a:defRPr sz="2156" kern="1200">
          <a:solidFill>
            <a:schemeClr val="tx1"/>
          </a:solidFill>
          <a:latin typeface="+mn-lt"/>
          <a:ea typeface="+mn-ea"/>
          <a:cs typeface="+mn-cs"/>
        </a:defRPr>
      </a:lvl5pPr>
      <a:lvl6pPr marL="2720425" algn="l" defTabSz="544085" rtl="0" eaLnBrk="1" latinLnBrk="0" hangingPunct="1">
        <a:defRPr sz="2156" kern="1200">
          <a:solidFill>
            <a:schemeClr val="tx1"/>
          </a:solidFill>
          <a:latin typeface="+mn-lt"/>
          <a:ea typeface="+mn-ea"/>
          <a:cs typeface="+mn-cs"/>
        </a:defRPr>
      </a:lvl6pPr>
      <a:lvl7pPr marL="3264510" algn="l" defTabSz="544085" rtl="0" eaLnBrk="1" latinLnBrk="0" hangingPunct="1">
        <a:defRPr sz="2156" kern="1200">
          <a:solidFill>
            <a:schemeClr val="tx1"/>
          </a:solidFill>
          <a:latin typeface="+mn-lt"/>
          <a:ea typeface="+mn-ea"/>
          <a:cs typeface="+mn-cs"/>
        </a:defRPr>
      </a:lvl7pPr>
      <a:lvl8pPr marL="3808596" algn="l" defTabSz="544085" rtl="0" eaLnBrk="1" latinLnBrk="0" hangingPunct="1">
        <a:defRPr sz="2156" kern="1200">
          <a:solidFill>
            <a:schemeClr val="tx1"/>
          </a:solidFill>
          <a:latin typeface="+mn-lt"/>
          <a:ea typeface="+mn-ea"/>
          <a:cs typeface="+mn-cs"/>
        </a:defRPr>
      </a:lvl8pPr>
      <a:lvl9pPr marL="4352681" algn="l" defTabSz="544085" rtl="0" eaLnBrk="1" latinLnBrk="0" hangingPunct="1">
        <a:defRPr sz="2156"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A8DB7-5EC9-4F40-8334-5EE351CF6B5C}"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32000-612E-4E95-B65B-54760217D640}" type="slidenum">
              <a:rPr lang="en-US" smtClean="0"/>
              <a:t>‹#›</a:t>
            </a:fld>
            <a:endParaRPr lang="en-US"/>
          </a:p>
        </p:txBody>
      </p:sp>
    </p:spTree>
    <p:extLst>
      <p:ext uri="{BB962C8B-B14F-4D97-AF65-F5344CB8AC3E}">
        <p14:creationId xmlns:p14="http://schemas.microsoft.com/office/powerpoint/2010/main" val="3481326167"/>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340D5-CD23-4144-AE39-7234E38040AB}"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F36F8-463F-498C-BB73-DEB3E6124479}" type="slidenum">
              <a:rPr lang="en-US" smtClean="0"/>
              <a:t>‹#›</a:t>
            </a:fld>
            <a:endParaRPr lang="en-US"/>
          </a:p>
        </p:txBody>
      </p:sp>
    </p:spTree>
    <p:extLst>
      <p:ext uri="{BB962C8B-B14F-4D97-AF65-F5344CB8AC3E}">
        <p14:creationId xmlns:p14="http://schemas.microsoft.com/office/powerpoint/2010/main" val="4233957987"/>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91293-B898-4EC1-B431-3FDC8C5B82C4}"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97B20-BE67-4380-9B19-AF3BD450EF83}" type="slidenum">
              <a:rPr lang="en-US" smtClean="0"/>
              <a:t>‹#›</a:t>
            </a:fld>
            <a:endParaRPr lang="en-US"/>
          </a:p>
        </p:txBody>
      </p:sp>
    </p:spTree>
    <p:extLst>
      <p:ext uri="{BB962C8B-B14F-4D97-AF65-F5344CB8AC3E}">
        <p14:creationId xmlns:p14="http://schemas.microsoft.com/office/powerpoint/2010/main" val="3420314911"/>
      </p:ext>
    </p:extLst>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4007D-019E-424A-B2DC-4E6A7607D7AA}"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2E47A-C8E4-459D-AC6F-B07F7CDAE372}" type="slidenum">
              <a:rPr lang="en-US" smtClean="0"/>
              <a:t>‹#›</a:t>
            </a:fld>
            <a:endParaRPr lang="en-US"/>
          </a:p>
        </p:txBody>
      </p:sp>
    </p:spTree>
    <p:extLst>
      <p:ext uri="{BB962C8B-B14F-4D97-AF65-F5344CB8AC3E}">
        <p14:creationId xmlns:p14="http://schemas.microsoft.com/office/powerpoint/2010/main" val="3563324869"/>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4007D-019E-424A-B2DC-4E6A7607D7AA}"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2E47A-C8E4-459D-AC6F-B07F7CDAE372}" type="slidenum">
              <a:rPr lang="en-US" smtClean="0"/>
              <a:t>‹#›</a:t>
            </a:fld>
            <a:endParaRPr lang="en-US"/>
          </a:p>
        </p:txBody>
      </p:sp>
    </p:spTree>
    <p:extLst>
      <p:ext uri="{BB962C8B-B14F-4D97-AF65-F5344CB8AC3E}">
        <p14:creationId xmlns:p14="http://schemas.microsoft.com/office/powerpoint/2010/main" val="3563324869"/>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4007D-019E-424A-B2DC-4E6A7607D7AA}"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2E47A-C8E4-459D-AC6F-B07F7CDAE372}" type="slidenum">
              <a:rPr lang="en-US" smtClean="0"/>
              <a:t>‹#›</a:t>
            </a:fld>
            <a:endParaRPr lang="en-US"/>
          </a:p>
        </p:txBody>
      </p:sp>
    </p:spTree>
    <p:extLst>
      <p:ext uri="{BB962C8B-B14F-4D97-AF65-F5344CB8AC3E}">
        <p14:creationId xmlns:p14="http://schemas.microsoft.com/office/powerpoint/2010/main" val="3563324869"/>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8.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png"/><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8694" y="1018309"/>
            <a:ext cx="10305833" cy="2088429"/>
          </a:xfrm>
        </p:spPr>
        <p:txBody>
          <a:bodyPr/>
          <a:lstStyle/>
          <a:p>
            <a:r>
              <a:rPr lang="en-US" dirty="0">
                <a:solidFill>
                  <a:schemeClr val="bg1"/>
                </a:solidFill>
                <a:latin typeface="Segoe UI Light" panose="020B0502040204020203" pitchFamily="34" charset="0"/>
              </a:rPr>
              <a:t>Office 365 Value Report</a:t>
            </a:r>
          </a:p>
        </p:txBody>
      </p:sp>
      <p:sp>
        <p:nvSpPr>
          <p:cNvPr id="5" name="Text Placeholder 4"/>
          <p:cNvSpPr>
            <a:spLocks noGrp="1"/>
          </p:cNvSpPr>
          <p:nvPr>
            <p:ph type="body" sz="quarter" idx="12"/>
          </p:nvPr>
        </p:nvSpPr>
        <p:spPr>
          <a:xfrm>
            <a:off x="978695" y="3425825"/>
            <a:ext cx="10232230" cy="1073439"/>
          </a:xfrm>
        </p:spPr>
        <p:txBody>
          <a:bodyPr/>
          <a:lstStyle/>
          <a:p>
            <a:r>
              <a:rPr lang="en-US" dirty="0" err="1"/>
              <a:t>Gladedager AS</a:t>
            </a:r>
            <a:endParaRPr lang="en-US" i="1" dirty="0"/>
          </a:p>
        </p:txBody>
      </p:sp>
    </p:spTree>
    <p:extLst>
      <p:ext uri="{BB962C8B-B14F-4D97-AF65-F5344CB8AC3E}">
        <p14:creationId xmlns:p14="http://schemas.microsoft.com/office/powerpoint/2010/main" val="1089543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
        <p:nvSpPr>
          <p:cNvPr id="34" name="Rectangle 33"/>
          <p:cNvSpPr/>
          <p:nvPr/>
        </p:nvSpPr>
        <p:spPr>
          <a:xfrm>
            <a:off x="5051720" y="1755003"/>
            <a:ext cx="2090148" cy="2090692"/>
          </a:xfrm>
          <a:prstGeom prst="rect">
            <a:avLst/>
          </a:prstGeom>
          <a:solidFill>
            <a:srgbClr val="FF8C00"/>
          </a:solidFill>
          <a:ln w="10795" cap="flat" cmpd="sng" algn="ctr">
            <a:noFill/>
            <a:prstDash val="solid"/>
          </a:ln>
          <a:effectLst/>
        </p:spPr>
        <p:txBody>
          <a:bodyPr bIns="182880"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4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Control &amp; Compliance</a:t>
            </a:r>
          </a:p>
        </p:txBody>
      </p:sp>
      <p:grpSp>
        <p:nvGrpSpPr>
          <p:cNvPr id="35" name="Group 34"/>
          <p:cNvGrpSpPr/>
          <p:nvPr/>
        </p:nvGrpSpPr>
        <p:grpSpPr>
          <a:xfrm>
            <a:off x="5428765" y="2185638"/>
            <a:ext cx="1115396" cy="829207"/>
            <a:chOff x="5010407" y="2741327"/>
            <a:chExt cx="552693" cy="410775"/>
          </a:xfrm>
          <a:solidFill>
            <a:srgbClr val="FFFFFF"/>
          </a:solidFill>
        </p:grpSpPr>
        <p:sp>
          <p:nvSpPr>
            <p:cNvPr id="36" name="Freeform 10"/>
            <p:cNvSpPr>
              <a:spLocks/>
            </p:cNvSpPr>
            <p:nvPr/>
          </p:nvSpPr>
          <p:spPr bwMode="auto">
            <a:xfrm>
              <a:off x="5226131" y="2741327"/>
              <a:ext cx="167619" cy="192707"/>
            </a:xfrm>
            <a:custGeom>
              <a:avLst/>
              <a:gdLst>
                <a:gd name="T0" fmla="*/ 461 w 461"/>
                <a:gd name="T1" fmla="*/ 530 h 530"/>
                <a:gd name="T2" fmla="*/ 359 w 461"/>
                <a:gd name="T3" fmla="*/ 530 h 530"/>
                <a:gd name="T4" fmla="*/ 359 w 461"/>
                <a:gd name="T5" fmla="*/ 230 h 530"/>
                <a:gd name="T6" fmla="*/ 355 w 461"/>
                <a:gd name="T7" fmla="*/ 205 h 530"/>
                <a:gd name="T8" fmla="*/ 348 w 461"/>
                <a:gd name="T9" fmla="*/ 180 h 530"/>
                <a:gd name="T10" fmla="*/ 336 w 461"/>
                <a:gd name="T11" fmla="*/ 158 h 530"/>
                <a:gd name="T12" fmla="*/ 319 w 461"/>
                <a:gd name="T13" fmla="*/ 138 h 530"/>
                <a:gd name="T14" fmla="*/ 301 w 461"/>
                <a:gd name="T15" fmla="*/ 123 h 530"/>
                <a:gd name="T16" fmla="*/ 279 w 461"/>
                <a:gd name="T17" fmla="*/ 112 h 530"/>
                <a:gd name="T18" fmla="*/ 256 w 461"/>
                <a:gd name="T19" fmla="*/ 105 h 530"/>
                <a:gd name="T20" fmla="*/ 230 w 461"/>
                <a:gd name="T21" fmla="*/ 101 h 530"/>
                <a:gd name="T22" fmla="*/ 216 w 461"/>
                <a:gd name="T23" fmla="*/ 103 h 530"/>
                <a:gd name="T24" fmla="*/ 190 w 461"/>
                <a:gd name="T25" fmla="*/ 107 h 530"/>
                <a:gd name="T26" fmla="*/ 167 w 461"/>
                <a:gd name="T27" fmla="*/ 116 h 530"/>
                <a:gd name="T28" fmla="*/ 147 w 461"/>
                <a:gd name="T29" fmla="*/ 131 h 530"/>
                <a:gd name="T30" fmla="*/ 129 w 461"/>
                <a:gd name="T31" fmla="*/ 147 h 530"/>
                <a:gd name="T32" fmla="*/ 116 w 461"/>
                <a:gd name="T33" fmla="*/ 169 h 530"/>
                <a:gd name="T34" fmla="*/ 107 w 461"/>
                <a:gd name="T35" fmla="*/ 192 h 530"/>
                <a:gd name="T36" fmla="*/ 101 w 461"/>
                <a:gd name="T37" fmla="*/ 218 h 530"/>
                <a:gd name="T38" fmla="*/ 101 w 461"/>
                <a:gd name="T39" fmla="*/ 230 h 530"/>
                <a:gd name="T40" fmla="*/ 101 w 461"/>
                <a:gd name="T41" fmla="*/ 530 h 530"/>
                <a:gd name="T42" fmla="*/ 0 w 461"/>
                <a:gd name="T43" fmla="*/ 530 h 530"/>
                <a:gd name="T44" fmla="*/ 0 w 461"/>
                <a:gd name="T45" fmla="*/ 230 h 530"/>
                <a:gd name="T46" fmla="*/ 3 w 461"/>
                <a:gd name="T47" fmla="*/ 185 h 530"/>
                <a:gd name="T48" fmla="*/ 16 w 461"/>
                <a:gd name="T49" fmla="*/ 140 h 530"/>
                <a:gd name="T50" fmla="*/ 38 w 461"/>
                <a:gd name="T51" fmla="*/ 101 h 530"/>
                <a:gd name="T52" fmla="*/ 67 w 461"/>
                <a:gd name="T53" fmla="*/ 67 h 530"/>
                <a:gd name="T54" fmla="*/ 99 w 461"/>
                <a:gd name="T55" fmla="*/ 40 h 530"/>
                <a:gd name="T56" fmla="*/ 139 w 461"/>
                <a:gd name="T57" fmla="*/ 18 h 530"/>
                <a:gd name="T58" fmla="*/ 183 w 461"/>
                <a:gd name="T59" fmla="*/ 5 h 530"/>
                <a:gd name="T60" fmla="*/ 230 w 461"/>
                <a:gd name="T61" fmla="*/ 0 h 530"/>
                <a:gd name="T62" fmla="*/ 254 w 461"/>
                <a:gd name="T63" fmla="*/ 2 h 530"/>
                <a:gd name="T64" fmla="*/ 299 w 461"/>
                <a:gd name="T65" fmla="*/ 11 h 530"/>
                <a:gd name="T66" fmla="*/ 341 w 461"/>
                <a:gd name="T67" fmla="*/ 27 h 530"/>
                <a:gd name="T68" fmla="*/ 377 w 461"/>
                <a:gd name="T69" fmla="*/ 52 h 530"/>
                <a:gd name="T70" fmla="*/ 408 w 461"/>
                <a:gd name="T71" fmla="*/ 83 h 530"/>
                <a:gd name="T72" fmla="*/ 434 w 461"/>
                <a:gd name="T73" fmla="*/ 120 h 530"/>
                <a:gd name="T74" fmla="*/ 450 w 461"/>
                <a:gd name="T75" fmla="*/ 161 h 530"/>
                <a:gd name="T76" fmla="*/ 459 w 461"/>
                <a:gd name="T77" fmla="*/ 207 h 530"/>
                <a:gd name="T78" fmla="*/ 461 w 461"/>
                <a:gd name="T79" fmla="*/ 530 h 530"/>
                <a:gd name="T80" fmla="*/ 461 w 461"/>
                <a:gd name="T8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1" h="530">
                  <a:moveTo>
                    <a:pt x="461" y="530"/>
                  </a:moveTo>
                  <a:lnTo>
                    <a:pt x="461" y="530"/>
                  </a:lnTo>
                  <a:lnTo>
                    <a:pt x="359" y="530"/>
                  </a:lnTo>
                  <a:lnTo>
                    <a:pt x="359" y="530"/>
                  </a:lnTo>
                  <a:lnTo>
                    <a:pt x="359" y="230"/>
                  </a:lnTo>
                  <a:lnTo>
                    <a:pt x="359" y="230"/>
                  </a:lnTo>
                  <a:lnTo>
                    <a:pt x="357" y="218"/>
                  </a:lnTo>
                  <a:lnTo>
                    <a:pt x="355" y="205"/>
                  </a:lnTo>
                  <a:lnTo>
                    <a:pt x="352" y="192"/>
                  </a:lnTo>
                  <a:lnTo>
                    <a:pt x="348" y="180"/>
                  </a:lnTo>
                  <a:lnTo>
                    <a:pt x="343" y="169"/>
                  </a:lnTo>
                  <a:lnTo>
                    <a:pt x="336" y="158"/>
                  </a:lnTo>
                  <a:lnTo>
                    <a:pt x="328" y="147"/>
                  </a:lnTo>
                  <a:lnTo>
                    <a:pt x="319" y="138"/>
                  </a:lnTo>
                  <a:lnTo>
                    <a:pt x="310" y="131"/>
                  </a:lnTo>
                  <a:lnTo>
                    <a:pt x="301" y="123"/>
                  </a:lnTo>
                  <a:lnTo>
                    <a:pt x="290" y="116"/>
                  </a:lnTo>
                  <a:lnTo>
                    <a:pt x="279" y="112"/>
                  </a:lnTo>
                  <a:lnTo>
                    <a:pt x="267" y="107"/>
                  </a:lnTo>
                  <a:lnTo>
                    <a:pt x="256" y="105"/>
                  </a:lnTo>
                  <a:lnTo>
                    <a:pt x="243" y="103"/>
                  </a:lnTo>
                  <a:lnTo>
                    <a:pt x="230" y="101"/>
                  </a:lnTo>
                  <a:lnTo>
                    <a:pt x="230" y="101"/>
                  </a:lnTo>
                  <a:lnTo>
                    <a:pt x="216" y="103"/>
                  </a:lnTo>
                  <a:lnTo>
                    <a:pt x="203" y="105"/>
                  </a:lnTo>
                  <a:lnTo>
                    <a:pt x="190" y="107"/>
                  </a:lnTo>
                  <a:lnTo>
                    <a:pt x="178" y="112"/>
                  </a:lnTo>
                  <a:lnTo>
                    <a:pt x="167" y="116"/>
                  </a:lnTo>
                  <a:lnTo>
                    <a:pt x="156" y="123"/>
                  </a:lnTo>
                  <a:lnTo>
                    <a:pt x="147" y="131"/>
                  </a:lnTo>
                  <a:lnTo>
                    <a:pt x="138" y="138"/>
                  </a:lnTo>
                  <a:lnTo>
                    <a:pt x="129" y="147"/>
                  </a:lnTo>
                  <a:lnTo>
                    <a:pt x="121" y="158"/>
                  </a:lnTo>
                  <a:lnTo>
                    <a:pt x="116" y="169"/>
                  </a:lnTo>
                  <a:lnTo>
                    <a:pt x="110" y="180"/>
                  </a:lnTo>
                  <a:lnTo>
                    <a:pt x="107" y="192"/>
                  </a:lnTo>
                  <a:lnTo>
                    <a:pt x="103" y="205"/>
                  </a:lnTo>
                  <a:lnTo>
                    <a:pt x="101" y="218"/>
                  </a:lnTo>
                  <a:lnTo>
                    <a:pt x="101" y="230"/>
                  </a:lnTo>
                  <a:lnTo>
                    <a:pt x="101" y="230"/>
                  </a:lnTo>
                  <a:lnTo>
                    <a:pt x="101" y="530"/>
                  </a:lnTo>
                  <a:lnTo>
                    <a:pt x="101" y="530"/>
                  </a:lnTo>
                  <a:lnTo>
                    <a:pt x="0" y="530"/>
                  </a:lnTo>
                  <a:lnTo>
                    <a:pt x="0" y="530"/>
                  </a:lnTo>
                  <a:lnTo>
                    <a:pt x="0" y="230"/>
                  </a:lnTo>
                  <a:lnTo>
                    <a:pt x="0" y="230"/>
                  </a:lnTo>
                  <a:lnTo>
                    <a:pt x="0" y="207"/>
                  </a:lnTo>
                  <a:lnTo>
                    <a:pt x="3" y="185"/>
                  </a:lnTo>
                  <a:lnTo>
                    <a:pt x="9" y="161"/>
                  </a:lnTo>
                  <a:lnTo>
                    <a:pt x="16" y="140"/>
                  </a:lnTo>
                  <a:lnTo>
                    <a:pt x="27" y="120"/>
                  </a:lnTo>
                  <a:lnTo>
                    <a:pt x="38" y="101"/>
                  </a:lnTo>
                  <a:lnTo>
                    <a:pt x="50" y="83"/>
                  </a:lnTo>
                  <a:lnTo>
                    <a:pt x="67" y="67"/>
                  </a:lnTo>
                  <a:lnTo>
                    <a:pt x="83" y="52"/>
                  </a:lnTo>
                  <a:lnTo>
                    <a:pt x="99" y="40"/>
                  </a:lnTo>
                  <a:lnTo>
                    <a:pt x="119" y="27"/>
                  </a:lnTo>
                  <a:lnTo>
                    <a:pt x="139" y="18"/>
                  </a:lnTo>
                  <a:lnTo>
                    <a:pt x="161" y="11"/>
                  </a:lnTo>
                  <a:lnTo>
                    <a:pt x="183" y="5"/>
                  </a:lnTo>
                  <a:lnTo>
                    <a:pt x="207" y="2"/>
                  </a:lnTo>
                  <a:lnTo>
                    <a:pt x="230" y="0"/>
                  </a:lnTo>
                  <a:lnTo>
                    <a:pt x="230" y="0"/>
                  </a:lnTo>
                  <a:lnTo>
                    <a:pt x="254" y="2"/>
                  </a:lnTo>
                  <a:lnTo>
                    <a:pt x="277" y="5"/>
                  </a:lnTo>
                  <a:lnTo>
                    <a:pt x="299" y="11"/>
                  </a:lnTo>
                  <a:lnTo>
                    <a:pt x="321" y="18"/>
                  </a:lnTo>
                  <a:lnTo>
                    <a:pt x="341" y="27"/>
                  </a:lnTo>
                  <a:lnTo>
                    <a:pt x="359" y="40"/>
                  </a:lnTo>
                  <a:lnTo>
                    <a:pt x="377" y="52"/>
                  </a:lnTo>
                  <a:lnTo>
                    <a:pt x="394" y="67"/>
                  </a:lnTo>
                  <a:lnTo>
                    <a:pt x="408" y="83"/>
                  </a:lnTo>
                  <a:lnTo>
                    <a:pt x="421" y="101"/>
                  </a:lnTo>
                  <a:lnTo>
                    <a:pt x="434" y="120"/>
                  </a:lnTo>
                  <a:lnTo>
                    <a:pt x="443" y="140"/>
                  </a:lnTo>
                  <a:lnTo>
                    <a:pt x="450" y="161"/>
                  </a:lnTo>
                  <a:lnTo>
                    <a:pt x="455" y="185"/>
                  </a:lnTo>
                  <a:lnTo>
                    <a:pt x="459" y="207"/>
                  </a:lnTo>
                  <a:lnTo>
                    <a:pt x="461" y="230"/>
                  </a:lnTo>
                  <a:lnTo>
                    <a:pt x="461" y="530"/>
                  </a:lnTo>
                  <a:lnTo>
                    <a:pt x="461" y="530"/>
                  </a:lnTo>
                  <a:lnTo>
                    <a:pt x="461"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37" name="Freeform 11"/>
            <p:cNvSpPr>
              <a:spLocks noEditPoints="1"/>
            </p:cNvSpPr>
            <p:nvPr/>
          </p:nvSpPr>
          <p:spPr bwMode="auto">
            <a:xfrm>
              <a:off x="5175227" y="2898674"/>
              <a:ext cx="268700" cy="253428"/>
            </a:xfrm>
            <a:custGeom>
              <a:avLst/>
              <a:gdLst>
                <a:gd name="T0" fmla="*/ 0 w 739"/>
                <a:gd name="T1" fmla="*/ 0 h 697"/>
                <a:gd name="T2" fmla="*/ 0 w 739"/>
                <a:gd name="T3" fmla="*/ 697 h 697"/>
                <a:gd name="T4" fmla="*/ 739 w 739"/>
                <a:gd name="T5" fmla="*/ 697 h 697"/>
                <a:gd name="T6" fmla="*/ 739 w 739"/>
                <a:gd name="T7" fmla="*/ 0 h 697"/>
                <a:gd name="T8" fmla="*/ 0 w 739"/>
                <a:gd name="T9" fmla="*/ 0 h 697"/>
                <a:gd name="T10" fmla="*/ 397 w 739"/>
                <a:gd name="T11" fmla="*/ 374 h 697"/>
                <a:gd name="T12" fmla="*/ 397 w 739"/>
                <a:gd name="T13" fmla="*/ 374 h 697"/>
                <a:gd name="T14" fmla="*/ 397 w 739"/>
                <a:gd name="T15" fmla="*/ 494 h 697"/>
                <a:gd name="T16" fmla="*/ 397 w 739"/>
                <a:gd name="T17" fmla="*/ 494 h 697"/>
                <a:gd name="T18" fmla="*/ 343 w 739"/>
                <a:gd name="T19" fmla="*/ 494 h 697"/>
                <a:gd name="T20" fmla="*/ 343 w 739"/>
                <a:gd name="T21" fmla="*/ 494 h 697"/>
                <a:gd name="T22" fmla="*/ 343 w 739"/>
                <a:gd name="T23" fmla="*/ 374 h 697"/>
                <a:gd name="T24" fmla="*/ 343 w 739"/>
                <a:gd name="T25" fmla="*/ 374 h 697"/>
                <a:gd name="T26" fmla="*/ 334 w 739"/>
                <a:gd name="T27" fmla="*/ 369 h 697"/>
                <a:gd name="T28" fmla="*/ 325 w 739"/>
                <a:gd name="T29" fmla="*/ 361 h 697"/>
                <a:gd name="T30" fmla="*/ 316 w 739"/>
                <a:gd name="T31" fmla="*/ 354 h 697"/>
                <a:gd name="T32" fmla="*/ 308 w 739"/>
                <a:gd name="T33" fmla="*/ 345 h 697"/>
                <a:gd name="T34" fmla="*/ 303 w 739"/>
                <a:gd name="T35" fmla="*/ 334 h 697"/>
                <a:gd name="T36" fmla="*/ 299 w 739"/>
                <a:gd name="T37" fmla="*/ 323 h 697"/>
                <a:gd name="T38" fmla="*/ 298 w 739"/>
                <a:gd name="T39" fmla="*/ 312 h 697"/>
                <a:gd name="T40" fmla="*/ 296 w 739"/>
                <a:gd name="T41" fmla="*/ 300 h 697"/>
                <a:gd name="T42" fmla="*/ 296 w 739"/>
                <a:gd name="T43" fmla="*/ 300 h 697"/>
                <a:gd name="T44" fmla="*/ 298 w 739"/>
                <a:gd name="T45" fmla="*/ 285 h 697"/>
                <a:gd name="T46" fmla="*/ 301 w 739"/>
                <a:gd name="T47" fmla="*/ 272 h 697"/>
                <a:gd name="T48" fmla="*/ 308 w 739"/>
                <a:gd name="T49" fmla="*/ 260 h 697"/>
                <a:gd name="T50" fmla="*/ 318 w 739"/>
                <a:gd name="T51" fmla="*/ 249 h 697"/>
                <a:gd name="T52" fmla="*/ 328 w 739"/>
                <a:gd name="T53" fmla="*/ 240 h 697"/>
                <a:gd name="T54" fmla="*/ 341 w 739"/>
                <a:gd name="T55" fmla="*/ 232 h 697"/>
                <a:gd name="T56" fmla="*/ 356 w 739"/>
                <a:gd name="T57" fmla="*/ 229 h 697"/>
                <a:gd name="T58" fmla="*/ 370 w 739"/>
                <a:gd name="T59" fmla="*/ 227 h 697"/>
                <a:gd name="T60" fmla="*/ 370 w 739"/>
                <a:gd name="T61" fmla="*/ 227 h 697"/>
                <a:gd name="T62" fmla="*/ 385 w 739"/>
                <a:gd name="T63" fmla="*/ 229 h 697"/>
                <a:gd name="T64" fmla="*/ 397 w 739"/>
                <a:gd name="T65" fmla="*/ 232 h 697"/>
                <a:gd name="T66" fmla="*/ 410 w 739"/>
                <a:gd name="T67" fmla="*/ 240 h 697"/>
                <a:gd name="T68" fmla="*/ 421 w 739"/>
                <a:gd name="T69" fmla="*/ 249 h 697"/>
                <a:gd name="T70" fmla="*/ 430 w 739"/>
                <a:gd name="T71" fmla="*/ 260 h 697"/>
                <a:gd name="T72" fmla="*/ 437 w 739"/>
                <a:gd name="T73" fmla="*/ 272 h 697"/>
                <a:gd name="T74" fmla="*/ 443 w 739"/>
                <a:gd name="T75" fmla="*/ 285 h 697"/>
                <a:gd name="T76" fmla="*/ 443 w 739"/>
                <a:gd name="T77" fmla="*/ 300 h 697"/>
                <a:gd name="T78" fmla="*/ 443 w 739"/>
                <a:gd name="T79" fmla="*/ 300 h 697"/>
                <a:gd name="T80" fmla="*/ 443 w 739"/>
                <a:gd name="T81" fmla="*/ 312 h 697"/>
                <a:gd name="T82" fmla="*/ 439 w 739"/>
                <a:gd name="T83" fmla="*/ 323 h 697"/>
                <a:gd name="T84" fmla="*/ 436 w 739"/>
                <a:gd name="T85" fmla="*/ 334 h 697"/>
                <a:gd name="T86" fmla="*/ 430 w 739"/>
                <a:gd name="T87" fmla="*/ 345 h 697"/>
                <a:gd name="T88" fmla="*/ 423 w 739"/>
                <a:gd name="T89" fmla="*/ 354 h 697"/>
                <a:gd name="T90" fmla="*/ 416 w 739"/>
                <a:gd name="T91" fmla="*/ 361 h 697"/>
                <a:gd name="T92" fmla="*/ 407 w 739"/>
                <a:gd name="T93" fmla="*/ 369 h 697"/>
                <a:gd name="T94" fmla="*/ 397 w 739"/>
                <a:gd name="T95" fmla="*/ 374 h 697"/>
                <a:gd name="T96" fmla="*/ 397 w 739"/>
                <a:gd name="T97" fmla="*/ 37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39" h="697">
                  <a:moveTo>
                    <a:pt x="0" y="0"/>
                  </a:moveTo>
                  <a:lnTo>
                    <a:pt x="0" y="697"/>
                  </a:lnTo>
                  <a:lnTo>
                    <a:pt x="739" y="697"/>
                  </a:lnTo>
                  <a:lnTo>
                    <a:pt x="739" y="0"/>
                  </a:lnTo>
                  <a:lnTo>
                    <a:pt x="0" y="0"/>
                  </a:lnTo>
                  <a:close/>
                  <a:moveTo>
                    <a:pt x="397" y="374"/>
                  </a:moveTo>
                  <a:lnTo>
                    <a:pt x="397" y="374"/>
                  </a:lnTo>
                  <a:lnTo>
                    <a:pt x="397" y="494"/>
                  </a:lnTo>
                  <a:lnTo>
                    <a:pt x="397" y="494"/>
                  </a:lnTo>
                  <a:lnTo>
                    <a:pt x="343" y="494"/>
                  </a:lnTo>
                  <a:lnTo>
                    <a:pt x="343" y="494"/>
                  </a:lnTo>
                  <a:lnTo>
                    <a:pt x="343" y="374"/>
                  </a:lnTo>
                  <a:lnTo>
                    <a:pt x="343" y="374"/>
                  </a:lnTo>
                  <a:lnTo>
                    <a:pt x="334" y="369"/>
                  </a:lnTo>
                  <a:lnTo>
                    <a:pt x="325" y="361"/>
                  </a:lnTo>
                  <a:lnTo>
                    <a:pt x="316" y="354"/>
                  </a:lnTo>
                  <a:lnTo>
                    <a:pt x="308" y="345"/>
                  </a:lnTo>
                  <a:lnTo>
                    <a:pt x="303" y="334"/>
                  </a:lnTo>
                  <a:lnTo>
                    <a:pt x="299" y="323"/>
                  </a:lnTo>
                  <a:lnTo>
                    <a:pt x="298" y="312"/>
                  </a:lnTo>
                  <a:lnTo>
                    <a:pt x="296" y="300"/>
                  </a:lnTo>
                  <a:lnTo>
                    <a:pt x="296" y="300"/>
                  </a:lnTo>
                  <a:lnTo>
                    <a:pt x="298" y="285"/>
                  </a:lnTo>
                  <a:lnTo>
                    <a:pt x="301" y="272"/>
                  </a:lnTo>
                  <a:lnTo>
                    <a:pt x="308" y="260"/>
                  </a:lnTo>
                  <a:lnTo>
                    <a:pt x="318" y="249"/>
                  </a:lnTo>
                  <a:lnTo>
                    <a:pt x="328" y="240"/>
                  </a:lnTo>
                  <a:lnTo>
                    <a:pt x="341" y="232"/>
                  </a:lnTo>
                  <a:lnTo>
                    <a:pt x="356" y="229"/>
                  </a:lnTo>
                  <a:lnTo>
                    <a:pt x="370" y="227"/>
                  </a:lnTo>
                  <a:lnTo>
                    <a:pt x="370" y="227"/>
                  </a:lnTo>
                  <a:lnTo>
                    <a:pt x="385" y="229"/>
                  </a:lnTo>
                  <a:lnTo>
                    <a:pt x="397" y="232"/>
                  </a:lnTo>
                  <a:lnTo>
                    <a:pt x="410" y="240"/>
                  </a:lnTo>
                  <a:lnTo>
                    <a:pt x="421" y="249"/>
                  </a:lnTo>
                  <a:lnTo>
                    <a:pt x="430" y="260"/>
                  </a:lnTo>
                  <a:lnTo>
                    <a:pt x="437" y="272"/>
                  </a:lnTo>
                  <a:lnTo>
                    <a:pt x="443" y="285"/>
                  </a:lnTo>
                  <a:lnTo>
                    <a:pt x="443" y="300"/>
                  </a:lnTo>
                  <a:lnTo>
                    <a:pt x="443" y="300"/>
                  </a:lnTo>
                  <a:lnTo>
                    <a:pt x="443" y="312"/>
                  </a:lnTo>
                  <a:lnTo>
                    <a:pt x="439" y="323"/>
                  </a:lnTo>
                  <a:lnTo>
                    <a:pt x="436" y="334"/>
                  </a:lnTo>
                  <a:lnTo>
                    <a:pt x="430" y="345"/>
                  </a:lnTo>
                  <a:lnTo>
                    <a:pt x="423" y="354"/>
                  </a:lnTo>
                  <a:lnTo>
                    <a:pt x="416" y="361"/>
                  </a:lnTo>
                  <a:lnTo>
                    <a:pt x="407" y="369"/>
                  </a:lnTo>
                  <a:lnTo>
                    <a:pt x="397" y="374"/>
                  </a:lnTo>
                  <a:lnTo>
                    <a:pt x="397" y="3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38" name="Freeform 37"/>
            <p:cNvSpPr>
              <a:spLocks/>
            </p:cNvSpPr>
            <p:nvPr/>
          </p:nvSpPr>
          <p:spPr bwMode="auto">
            <a:xfrm>
              <a:off x="5010407" y="2917763"/>
              <a:ext cx="159620" cy="135986"/>
            </a:xfrm>
            <a:custGeom>
              <a:avLst/>
              <a:gdLst>
                <a:gd name="T0" fmla="*/ 439 w 439"/>
                <a:gd name="T1" fmla="*/ 54 h 374"/>
                <a:gd name="T2" fmla="*/ 415 w 439"/>
                <a:gd name="T3" fmla="*/ 32 h 374"/>
                <a:gd name="T4" fmla="*/ 386 w 439"/>
                <a:gd name="T5" fmla="*/ 14 h 374"/>
                <a:gd name="T6" fmla="*/ 355 w 439"/>
                <a:gd name="T7" fmla="*/ 3 h 374"/>
                <a:gd name="T8" fmla="*/ 321 w 439"/>
                <a:gd name="T9" fmla="*/ 0 h 374"/>
                <a:gd name="T10" fmla="*/ 301 w 439"/>
                <a:gd name="T11" fmla="*/ 1 h 374"/>
                <a:gd name="T12" fmla="*/ 263 w 439"/>
                <a:gd name="T13" fmla="*/ 12 h 374"/>
                <a:gd name="T14" fmla="*/ 228 w 439"/>
                <a:gd name="T15" fmla="*/ 30 h 374"/>
                <a:gd name="T16" fmla="*/ 201 w 439"/>
                <a:gd name="T17" fmla="*/ 56 h 374"/>
                <a:gd name="T18" fmla="*/ 190 w 439"/>
                <a:gd name="T19" fmla="*/ 70 h 374"/>
                <a:gd name="T20" fmla="*/ 168 w 439"/>
                <a:gd name="T21" fmla="*/ 63 h 374"/>
                <a:gd name="T22" fmla="*/ 147 w 439"/>
                <a:gd name="T23" fmla="*/ 60 h 374"/>
                <a:gd name="T24" fmla="*/ 132 w 439"/>
                <a:gd name="T25" fmla="*/ 60 h 374"/>
                <a:gd name="T26" fmla="*/ 107 w 439"/>
                <a:gd name="T27" fmla="*/ 67 h 374"/>
                <a:gd name="T28" fmla="*/ 96 w 439"/>
                <a:gd name="T29" fmla="*/ 74 h 374"/>
                <a:gd name="T30" fmla="*/ 79 w 439"/>
                <a:gd name="T31" fmla="*/ 87 h 374"/>
                <a:gd name="T32" fmla="*/ 67 w 439"/>
                <a:gd name="T33" fmla="*/ 105 h 374"/>
                <a:gd name="T34" fmla="*/ 58 w 439"/>
                <a:gd name="T35" fmla="*/ 125 h 374"/>
                <a:gd name="T36" fmla="*/ 54 w 439"/>
                <a:gd name="T37" fmla="*/ 147 h 374"/>
                <a:gd name="T38" fmla="*/ 43 w 439"/>
                <a:gd name="T39" fmla="*/ 156 h 374"/>
                <a:gd name="T40" fmla="*/ 23 w 439"/>
                <a:gd name="T41" fmla="*/ 179 h 374"/>
                <a:gd name="T42" fmla="*/ 7 w 439"/>
                <a:gd name="T43" fmla="*/ 205 h 374"/>
                <a:gd name="T44" fmla="*/ 0 w 439"/>
                <a:gd name="T45" fmla="*/ 236 h 374"/>
                <a:gd name="T46" fmla="*/ 0 w 439"/>
                <a:gd name="T47" fmla="*/ 250 h 374"/>
                <a:gd name="T48" fmla="*/ 1 w 439"/>
                <a:gd name="T49" fmla="*/ 274 h 374"/>
                <a:gd name="T50" fmla="*/ 18 w 439"/>
                <a:gd name="T51" fmla="*/ 316 h 374"/>
                <a:gd name="T52" fmla="*/ 47 w 439"/>
                <a:gd name="T53" fmla="*/ 348 h 374"/>
                <a:gd name="T54" fmla="*/ 87 w 439"/>
                <a:gd name="T55" fmla="*/ 370 h 374"/>
                <a:gd name="T56" fmla="*/ 108 w 439"/>
                <a:gd name="T57" fmla="*/ 374 h 374"/>
                <a:gd name="T58" fmla="*/ 123 w 439"/>
                <a:gd name="T59" fmla="*/ 374 h 374"/>
                <a:gd name="T60" fmla="*/ 134 w 439"/>
                <a:gd name="T61" fmla="*/ 374 h 374"/>
                <a:gd name="T62" fmla="*/ 390 w 439"/>
                <a:gd name="T63" fmla="*/ 374 h 374"/>
                <a:gd name="T64" fmla="*/ 397 w 439"/>
                <a:gd name="T65" fmla="*/ 374 h 374"/>
                <a:gd name="T66" fmla="*/ 401 w 439"/>
                <a:gd name="T67" fmla="*/ 374 h 374"/>
                <a:gd name="T68" fmla="*/ 423 w 439"/>
                <a:gd name="T69" fmla="*/ 374 h 374"/>
                <a:gd name="T70" fmla="*/ 439 w 439"/>
                <a:gd name="T71"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 h="374">
                  <a:moveTo>
                    <a:pt x="439" y="54"/>
                  </a:moveTo>
                  <a:lnTo>
                    <a:pt x="439" y="54"/>
                  </a:lnTo>
                  <a:lnTo>
                    <a:pt x="428" y="43"/>
                  </a:lnTo>
                  <a:lnTo>
                    <a:pt x="415" y="32"/>
                  </a:lnTo>
                  <a:lnTo>
                    <a:pt x="401" y="23"/>
                  </a:lnTo>
                  <a:lnTo>
                    <a:pt x="386" y="14"/>
                  </a:lnTo>
                  <a:lnTo>
                    <a:pt x="372" y="9"/>
                  </a:lnTo>
                  <a:lnTo>
                    <a:pt x="355" y="3"/>
                  </a:lnTo>
                  <a:lnTo>
                    <a:pt x="339" y="1"/>
                  </a:lnTo>
                  <a:lnTo>
                    <a:pt x="321" y="0"/>
                  </a:lnTo>
                  <a:lnTo>
                    <a:pt x="321" y="0"/>
                  </a:lnTo>
                  <a:lnTo>
                    <a:pt x="301" y="1"/>
                  </a:lnTo>
                  <a:lnTo>
                    <a:pt x="281" y="5"/>
                  </a:lnTo>
                  <a:lnTo>
                    <a:pt x="263" y="12"/>
                  </a:lnTo>
                  <a:lnTo>
                    <a:pt x="245" y="20"/>
                  </a:lnTo>
                  <a:lnTo>
                    <a:pt x="228" y="30"/>
                  </a:lnTo>
                  <a:lnTo>
                    <a:pt x="214" y="43"/>
                  </a:lnTo>
                  <a:lnTo>
                    <a:pt x="201" y="56"/>
                  </a:lnTo>
                  <a:lnTo>
                    <a:pt x="190" y="70"/>
                  </a:lnTo>
                  <a:lnTo>
                    <a:pt x="190" y="70"/>
                  </a:lnTo>
                  <a:lnTo>
                    <a:pt x="179" y="67"/>
                  </a:lnTo>
                  <a:lnTo>
                    <a:pt x="168" y="63"/>
                  </a:lnTo>
                  <a:lnTo>
                    <a:pt x="158" y="60"/>
                  </a:lnTo>
                  <a:lnTo>
                    <a:pt x="147" y="60"/>
                  </a:lnTo>
                  <a:lnTo>
                    <a:pt x="147" y="60"/>
                  </a:lnTo>
                  <a:lnTo>
                    <a:pt x="132" y="60"/>
                  </a:lnTo>
                  <a:lnTo>
                    <a:pt x="119" y="63"/>
                  </a:lnTo>
                  <a:lnTo>
                    <a:pt x="107" y="67"/>
                  </a:lnTo>
                  <a:lnTo>
                    <a:pt x="96" y="74"/>
                  </a:lnTo>
                  <a:lnTo>
                    <a:pt x="96" y="74"/>
                  </a:lnTo>
                  <a:lnTo>
                    <a:pt x="87" y="79"/>
                  </a:lnTo>
                  <a:lnTo>
                    <a:pt x="79" y="87"/>
                  </a:lnTo>
                  <a:lnTo>
                    <a:pt x="72" y="96"/>
                  </a:lnTo>
                  <a:lnTo>
                    <a:pt x="67" y="105"/>
                  </a:lnTo>
                  <a:lnTo>
                    <a:pt x="61" y="114"/>
                  </a:lnTo>
                  <a:lnTo>
                    <a:pt x="58" y="125"/>
                  </a:lnTo>
                  <a:lnTo>
                    <a:pt x="56" y="136"/>
                  </a:lnTo>
                  <a:lnTo>
                    <a:pt x="54" y="147"/>
                  </a:lnTo>
                  <a:lnTo>
                    <a:pt x="54" y="147"/>
                  </a:lnTo>
                  <a:lnTo>
                    <a:pt x="43" y="156"/>
                  </a:lnTo>
                  <a:lnTo>
                    <a:pt x="32" y="167"/>
                  </a:lnTo>
                  <a:lnTo>
                    <a:pt x="23" y="179"/>
                  </a:lnTo>
                  <a:lnTo>
                    <a:pt x="14" y="192"/>
                  </a:lnTo>
                  <a:lnTo>
                    <a:pt x="7" y="205"/>
                  </a:lnTo>
                  <a:lnTo>
                    <a:pt x="3" y="219"/>
                  </a:lnTo>
                  <a:lnTo>
                    <a:pt x="0" y="236"/>
                  </a:lnTo>
                  <a:lnTo>
                    <a:pt x="0" y="250"/>
                  </a:lnTo>
                  <a:lnTo>
                    <a:pt x="0" y="250"/>
                  </a:lnTo>
                  <a:lnTo>
                    <a:pt x="0" y="263"/>
                  </a:lnTo>
                  <a:lnTo>
                    <a:pt x="1" y="274"/>
                  </a:lnTo>
                  <a:lnTo>
                    <a:pt x="7" y="296"/>
                  </a:lnTo>
                  <a:lnTo>
                    <a:pt x="18" y="316"/>
                  </a:lnTo>
                  <a:lnTo>
                    <a:pt x="30" y="334"/>
                  </a:lnTo>
                  <a:lnTo>
                    <a:pt x="47" y="348"/>
                  </a:lnTo>
                  <a:lnTo>
                    <a:pt x="65" y="361"/>
                  </a:lnTo>
                  <a:lnTo>
                    <a:pt x="87" y="370"/>
                  </a:lnTo>
                  <a:lnTo>
                    <a:pt x="98" y="372"/>
                  </a:lnTo>
                  <a:lnTo>
                    <a:pt x="108" y="374"/>
                  </a:lnTo>
                  <a:lnTo>
                    <a:pt x="108" y="374"/>
                  </a:lnTo>
                  <a:lnTo>
                    <a:pt x="123" y="374"/>
                  </a:lnTo>
                  <a:lnTo>
                    <a:pt x="123" y="374"/>
                  </a:lnTo>
                  <a:lnTo>
                    <a:pt x="134" y="374"/>
                  </a:lnTo>
                  <a:lnTo>
                    <a:pt x="134" y="374"/>
                  </a:lnTo>
                  <a:lnTo>
                    <a:pt x="390" y="374"/>
                  </a:lnTo>
                  <a:lnTo>
                    <a:pt x="390" y="374"/>
                  </a:lnTo>
                  <a:lnTo>
                    <a:pt x="397" y="374"/>
                  </a:lnTo>
                  <a:lnTo>
                    <a:pt x="397" y="374"/>
                  </a:lnTo>
                  <a:lnTo>
                    <a:pt x="401" y="374"/>
                  </a:lnTo>
                  <a:lnTo>
                    <a:pt x="401" y="374"/>
                  </a:lnTo>
                  <a:lnTo>
                    <a:pt x="423" y="374"/>
                  </a:lnTo>
                  <a:lnTo>
                    <a:pt x="423" y="374"/>
                  </a:lnTo>
                  <a:lnTo>
                    <a:pt x="439" y="374"/>
                  </a:lnTo>
                  <a:lnTo>
                    <a:pt x="439"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39" name="Freeform 38"/>
            <p:cNvSpPr>
              <a:spLocks/>
            </p:cNvSpPr>
            <p:nvPr/>
          </p:nvSpPr>
          <p:spPr bwMode="auto">
            <a:xfrm>
              <a:off x="5450748" y="2955396"/>
              <a:ext cx="112352" cy="196706"/>
            </a:xfrm>
            <a:custGeom>
              <a:avLst/>
              <a:gdLst>
                <a:gd name="T0" fmla="*/ 118 w 309"/>
                <a:gd name="T1" fmla="*/ 56 h 541"/>
                <a:gd name="T2" fmla="*/ 118 w 309"/>
                <a:gd name="T3" fmla="*/ 0 h 541"/>
                <a:gd name="T4" fmla="*/ 0 w 309"/>
                <a:gd name="T5" fmla="*/ 0 h 541"/>
                <a:gd name="T6" fmla="*/ 0 w 309"/>
                <a:gd name="T7" fmla="*/ 114 h 541"/>
                <a:gd name="T8" fmla="*/ 251 w 309"/>
                <a:gd name="T9" fmla="*/ 114 h 541"/>
                <a:gd name="T10" fmla="*/ 251 w 309"/>
                <a:gd name="T11" fmla="*/ 165 h 541"/>
                <a:gd name="T12" fmla="*/ 0 w 309"/>
                <a:gd name="T13" fmla="*/ 165 h 541"/>
                <a:gd name="T14" fmla="*/ 0 w 309"/>
                <a:gd name="T15" fmla="*/ 200 h 541"/>
                <a:gd name="T16" fmla="*/ 251 w 309"/>
                <a:gd name="T17" fmla="*/ 200 h 541"/>
                <a:gd name="T18" fmla="*/ 251 w 309"/>
                <a:gd name="T19" fmla="*/ 249 h 541"/>
                <a:gd name="T20" fmla="*/ 0 w 309"/>
                <a:gd name="T21" fmla="*/ 249 h 541"/>
                <a:gd name="T22" fmla="*/ 0 w 309"/>
                <a:gd name="T23" fmla="*/ 285 h 541"/>
                <a:gd name="T24" fmla="*/ 251 w 309"/>
                <a:gd name="T25" fmla="*/ 285 h 541"/>
                <a:gd name="T26" fmla="*/ 251 w 309"/>
                <a:gd name="T27" fmla="*/ 334 h 541"/>
                <a:gd name="T28" fmla="*/ 0 w 309"/>
                <a:gd name="T29" fmla="*/ 334 h 541"/>
                <a:gd name="T30" fmla="*/ 0 w 309"/>
                <a:gd name="T31" fmla="*/ 369 h 541"/>
                <a:gd name="T32" fmla="*/ 251 w 309"/>
                <a:gd name="T33" fmla="*/ 369 h 541"/>
                <a:gd name="T34" fmla="*/ 251 w 309"/>
                <a:gd name="T35" fmla="*/ 420 h 541"/>
                <a:gd name="T36" fmla="*/ 0 w 309"/>
                <a:gd name="T37" fmla="*/ 420 h 541"/>
                <a:gd name="T38" fmla="*/ 0 w 309"/>
                <a:gd name="T39" fmla="*/ 541 h 541"/>
                <a:gd name="T40" fmla="*/ 15 w 309"/>
                <a:gd name="T41" fmla="*/ 541 h 541"/>
                <a:gd name="T42" fmla="*/ 15 w 309"/>
                <a:gd name="T43" fmla="*/ 449 h 541"/>
                <a:gd name="T44" fmla="*/ 64 w 309"/>
                <a:gd name="T45" fmla="*/ 449 h 541"/>
                <a:gd name="T46" fmla="*/ 64 w 309"/>
                <a:gd name="T47" fmla="*/ 541 h 541"/>
                <a:gd name="T48" fmla="*/ 118 w 309"/>
                <a:gd name="T49" fmla="*/ 541 h 541"/>
                <a:gd name="T50" fmla="*/ 118 w 309"/>
                <a:gd name="T51" fmla="*/ 449 h 541"/>
                <a:gd name="T52" fmla="*/ 167 w 309"/>
                <a:gd name="T53" fmla="*/ 449 h 541"/>
                <a:gd name="T54" fmla="*/ 167 w 309"/>
                <a:gd name="T55" fmla="*/ 541 h 541"/>
                <a:gd name="T56" fmla="*/ 289 w 309"/>
                <a:gd name="T57" fmla="*/ 541 h 541"/>
                <a:gd name="T58" fmla="*/ 289 w 309"/>
                <a:gd name="T59" fmla="*/ 73 h 541"/>
                <a:gd name="T60" fmla="*/ 309 w 309"/>
                <a:gd name="T61" fmla="*/ 73 h 541"/>
                <a:gd name="T62" fmla="*/ 309 w 309"/>
                <a:gd name="T63" fmla="*/ 56 h 541"/>
                <a:gd name="T64" fmla="*/ 118 w 309"/>
                <a:gd name="T65" fmla="*/ 56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9" h="541">
                  <a:moveTo>
                    <a:pt x="118" y="56"/>
                  </a:moveTo>
                  <a:lnTo>
                    <a:pt x="118" y="0"/>
                  </a:lnTo>
                  <a:lnTo>
                    <a:pt x="0" y="0"/>
                  </a:lnTo>
                  <a:lnTo>
                    <a:pt x="0" y="114"/>
                  </a:lnTo>
                  <a:lnTo>
                    <a:pt x="251" y="114"/>
                  </a:lnTo>
                  <a:lnTo>
                    <a:pt x="251" y="165"/>
                  </a:lnTo>
                  <a:lnTo>
                    <a:pt x="0" y="165"/>
                  </a:lnTo>
                  <a:lnTo>
                    <a:pt x="0" y="200"/>
                  </a:lnTo>
                  <a:lnTo>
                    <a:pt x="251" y="200"/>
                  </a:lnTo>
                  <a:lnTo>
                    <a:pt x="251" y="249"/>
                  </a:lnTo>
                  <a:lnTo>
                    <a:pt x="0" y="249"/>
                  </a:lnTo>
                  <a:lnTo>
                    <a:pt x="0" y="285"/>
                  </a:lnTo>
                  <a:lnTo>
                    <a:pt x="251" y="285"/>
                  </a:lnTo>
                  <a:lnTo>
                    <a:pt x="251" y="334"/>
                  </a:lnTo>
                  <a:lnTo>
                    <a:pt x="0" y="334"/>
                  </a:lnTo>
                  <a:lnTo>
                    <a:pt x="0" y="369"/>
                  </a:lnTo>
                  <a:lnTo>
                    <a:pt x="251" y="369"/>
                  </a:lnTo>
                  <a:lnTo>
                    <a:pt x="251" y="420"/>
                  </a:lnTo>
                  <a:lnTo>
                    <a:pt x="0" y="420"/>
                  </a:lnTo>
                  <a:lnTo>
                    <a:pt x="0" y="541"/>
                  </a:lnTo>
                  <a:lnTo>
                    <a:pt x="15" y="541"/>
                  </a:lnTo>
                  <a:lnTo>
                    <a:pt x="15" y="449"/>
                  </a:lnTo>
                  <a:lnTo>
                    <a:pt x="64" y="449"/>
                  </a:lnTo>
                  <a:lnTo>
                    <a:pt x="64" y="541"/>
                  </a:lnTo>
                  <a:lnTo>
                    <a:pt x="118" y="541"/>
                  </a:lnTo>
                  <a:lnTo>
                    <a:pt x="118" y="449"/>
                  </a:lnTo>
                  <a:lnTo>
                    <a:pt x="167" y="449"/>
                  </a:lnTo>
                  <a:lnTo>
                    <a:pt x="167" y="541"/>
                  </a:lnTo>
                  <a:lnTo>
                    <a:pt x="289" y="541"/>
                  </a:lnTo>
                  <a:lnTo>
                    <a:pt x="289" y="73"/>
                  </a:lnTo>
                  <a:lnTo>
                    <a:pt x="309" y="73"/>
                  </a:lnTo>
                  <a:lnTo>
                    <a:pt x="309" y="56"/>
                  </a:lnTo>
                  <a:lnTo>
                    <a:pt x="11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grpSp>
      <p:sp>
        <p:nvSpPr>
          <p:cNvPr id="40" name="Rectangle 39"/>
          <p:cNvSpPr/>
          <p:nvPr/>
        </p:nvSpPr>
        <p:spPr>
          <a:xfrm>
            <a:off x="7317230" y="1755003"/>
            <a:ext cx="2090148" cy="2090692"/>
          </a:xfrm>
          <a:prstGeom prst="rect">
            <a:avLst/>
          </a:prstGeom>
          <a:solidFill>
            <a:srgbClr val="FF8C00"/>
          </a:solidFill>
          <a:ln w="10795" cap="flat" cmpd="sng" algn="ctr">
            <a:noFill/>
            <a:prstDash val="solid"/>
          </a:ln>
          <a:effectLst/>
        </p:spPr>
        <p:txBody>
          <a:bodyPr bIns="182880"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Business Intelligence</a:t>
            </a:r>
          </a:p>
        </p:txBody>
      </p:sp>
      <p:sp>
        <p:nvSpPr>
          <p:cNvPr id="41" name="Freeform 81"/>
          <p:cNvSpPr>
            <a:spLocks noEditPoints="1"/>
          </p:cNvSpPr>
          <p:nvPr/>
        </p:nvSpPr>
        <p:spPr bwMode="black">
          <a:xfrm>
            <a:off x="7829685" y="2275031"/>
            <a:ext cx="1065238" cy="650420"/>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ndParaRPr>
          </a:p>
        </p:txBody>
      </p:sp>
      <p:sp>
        <p:nvSpPr>
          <p:cNvPr id="42" name="Rectangle 41"/>
          <p:cNvSpPr/>
          <p:nvPr/>
        </p:nvSpPr>
        <p:spPr>
          <a:xfrm>
            <a:off x="9582740" y="1755003"/>
            <a:ext cx="2090148" cy="2090692"/>
          </a:xfrm>
          <a:prstGeom prst="rect">
            <a:avLst/>
          </a:prstGeom>
          <a:solidFill>
            <a:srgbClr val="FF8C00"/>
          </a:solidFill>
          <a:ln w="10795" cap="flat" cmpd="sng" algn="ctr">
            <a:noFill/>
            <a:prstDash val="solid"/>
          </a:ln>
          <a:effectLst/>
        </p:spPr>
        <p:txBody>
          <a:bodyPr bIns="182880"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Real-Time Communication</a:t>
            </a:r>
          </a:p>
        </p:txBody>
      </p:sp>
      <p:sp>
        <p:nvSpPr>
          <p:cNvPr id="43" name="Freeform 35"/>
          <p:cNvSpPr>
            <a:spLocks noEditPoints="1"/>
          </p:cNvSpPr>
          <p:nvPr/>
        </p:nvSpPr>
        <p:spPr bwMode="black">
          <a:xfrm>
            <a:off x="10288791" y="2256859"/>
            <a:ext cx="678046" cy="686764"/>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ndParaRPr>
          </a:p>
        </p:txBody>
      </p:sp>
      <p:sp>
        <p:nvSpPr>
          <p:cNvPr id="44" name="Rectangle 43"/>
          <p:cNvSpPr/>
          <p:nvPr/>
        </p:nvSpPr>
        <p:spPr>
          <a:xfrm>
            <a:off x="2786210" y="1755003"/>
            <a:ext cx="2090148" cy="2090692"/>
          </a:xfrm>
          <a:prstGeom prst="rect">
            <a:avLst/>
          </a:prstGeom>
          <a:solidFill>
            <a:srgbClr val="FF8C00"/>
          </a:solidFill>
          <a:ln w="10795" cap="flat" cmpd="sng" algn="ctr">
            <a:noFill/>
            <a:prstDash val="solid"/>
          </a:ln>
          <a:effectLst/>
        </p:spPr>
        <p:txBody>
          <a:bodyPr bIns="182880"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Mobility</a:t>
            </a:r>
          </a:p>
        </p:txBody>
      </p:sp>
      <p:grpSp>
        <p:nvGrpSpPr>
          <p:cNvPr id="45" name="Group 44"/>
          <p:cNvGrpSpPr/>
          <p:nvPr/>
        </p:nvGrpSpPr>
        <p:grpSpPr>
          <a:xfrm rot="2509855">
            <a:off x="3546359" y="2148112"/>
            <a:ext cx="569850" cy="904258"/>
            <a:chOff x="2733493" y="2536128"/>
            <a:chExt cx="1099633" cy="1744483"/>
          </a:xfrm>
          <a:solidFill>
            <a:srgbClr val="FFFFFF"/>
          </a:solidFill>
        </p:grpSpPr>
        <p:sp>
          <p:nvSpPr>
            <p:cNvPr id="46" name="Freeform 62"/>
            <p:cNvSpPr>
              <a:spLocks noEditPoints="1"/>
            </p:cNvSpPr>
            <p:nvPr/>
          </p:nvSpPr>
          <p:spPr bwMode="black">
            <a:xfrm>
              <a:off x="2733493" y="3181265"/>
              <a:ext cx="1099633" cy="109934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grpFill/>
            <a:ln>
              <a:noFill/>
            </a:ln>
          </p:spPr>
          <p:txBody>
            <a:bodyPr vert="horz" wrap="square" lIns="82305" tIns="41153" rIns="82305" bIns="41153"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ndParaRPr>
            </a:p>
          </p:txBody>
        </p:sp>
        <p:sp>
          <p:nvSpPr>
            <p:cNvPr id="47" name="Freeform 9"/>
            <p:cNvSpPr>
              <a:spLocks noEditPoints="1"/>
            </p:cNvSpPr>
            <p:nvPr/>
          </p:nvSpPr>
          <p:spPr bwMode="auto">
            <a:xfrm>
              <a:off x="2763814" y="2536128"/>
              <a:ext cx="1038991" cy="682985"/>
            </a:xfrm>
            <a:custGeom>
              <a:avLst/>
              <a:gdLst>
                <a:gd name="T0" fmla="*/ 617 w 1233"/>
                <a:gd name="T1" fmla="*/ 499 h 810"/>
                <a:gd name="T2" fmla="*/ 881 w 1233"/>
                <a:gd name="T3" fmla="*/ 608 h 810"/>
                <a:gd name="T4" fmla="*/ 793 w 1233"/>
                <a:gd name="T5" fmla="*/ 696 h 810"/>
                <a:gd name="T6" fmla="*/ 617 w 1233"/>
                <a:gd name="T7" fmla="*/ 623 h 810"/>
                <a:gd name="T8" fmla="*/ 441 w 1233"/>
                <a:gd name="T9" fmla="*/ 696 h 810"/>
                <a:gd name="T10" fmla="*/ 353 w 1233"/>
                <a:gd name="T11" fmla="*/ 608 h 810"/>
                <a:gd name="T12" fmla="*/ 617 w 1233"/>
                <a:gd name="T13" fmla="*/ 499 h 810"/>
                <a:gd name="T14" fmla="*/ 176 w 1233"/>
                <a:gd name="T15" fmla="*/ 432 h 810"/>
                <a:gd name="T16" fmla="*/ 617 w 1233"/>
                <a:gd name="T17" fmla="*/ 249 h 810"/>
                <a:gd name="T18" fmla="*/ 1057 w 1233"/>
                <a:gd name="T19" fmla="*/ 432 h 810"/>
                <a:gd name="T20" fmla="*/ 969 w 1233"/>
                <a:gd name="T21" fmla="*/ 520 h 810"/>
                <a:gd name="T22" fmla="*/ 617 w 1233"/>
                <a:gd name="T23" fmla="*/ 374 h 810"/>
                <a:gd name="T24" fmla="*/ 264 w 1233"/>
                <a:gd name="T25" fmla="*/ 520 h 810"/>
                <a:gd name="T26" fmla="*/ 176 w 1233"/>
                <a:gd name="T27" fmla="*/ 432 h 810"/>
                <a:gd name="T28" fmla="*/ 956 w 1233"/>
                <a:gd name="T29" fmla="*/ 69 h 810"/>
                <a:gd name="T30" fmla="*/ 1233 w 1233"/>
                <a:gd name="T31" fmla="*/ 256 h 810"/>
                <a:gd name="T32" fmla="*/ 1145 w 1233"/>
                <a:gd name="T33" fmla="*/ 344 h 810"/>
                <a:gd name="T34" fmla="*/ 617 w 1233"/>
                <a:gd name="T35" fmla="*/ 125 h 810"/>
                <a:gd name="T36" fmla="*/ 88 w 1233"/>
                <a:gd name="T37" fmla="*/ 344 h 810"/>
                <a:gd name="T38" fmla="*/ 0 w 1233"/>
                <a:gd name="T39" fmla="*/ 256 h 810"/>
                <a:gd name="T40" fmla="*/ 277 w 1233"/>
                <a:gd name="T41" fmla="*/ 69 h 810"/>
                <a:gd name="T42" fmla="*/ 617 w 1233"/>
                <a:gd name="T43" fmla="*/ 0 h 810"/>
                <a:gd name="T44" fmla="*/ 956 w 1233"/>
                <a:gd name="T45" fmla="*/ 69 h 810"/>
                <a:gd name="T46" fmla="*/ 554 w 1233"/>
                <a:gd name="T47" fmla="*/ 810 h 810"/>
                <a:gd name="T48" fmla="*/ 554 w 1233"/>
                <a:gd name="T49" fmla="*/ 81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3" h="810">
                  <a:moveTo>
                    <a:pt x="617" y="499"/>
                  </a:moveTo>
                  <a:cubicBezTo>
                    <a:pt x="720" y="499"/>
                    <a:pt x="813" y="541"/>
                    <a:pt x="881" y="608"/>
                  </a:cubicBezTo>
                  <a:cubicBezTo>
                    <a:pt x="793" y="696"/>
                    <a:pt x="793" y="696"/>
                    <a:pt x="793" y="696"/>
                  </a:cubicBezTo>
                  <a:cubicBezTo>
                    <a:pt x="748" y="651"/>
                    <a:pt x="685" y="623"/>
                    <a:pt x="617" y="623"/>
                  </a:cubicBezTo>
                  <a:cubicBezTo>
                    <a:pt x="548" y="623"/>
                    <a:pt x="486" y="651"/>
                    <a:pt x="441" y="696"/>
                  </a:cubicBezTo>
                  <a:cubicBezTo>
                    <a:pt x="353" y="608"/>
                    <a:pt x="353" y="608"/>
                    <a:pt x="353" y="608"/>
                  </a:cubicBezTo>
                  <a:cubicBezTo>
                    <a:pt x="420" y="541"/>
                    <a:pt x="514" y="499"/>
                    <a:pt x="617" y="499"/>
                  </a:cubicBezTo>
                  <a:close/>
                  <a:moveTo>
                    <a:pt x="176" y="432"/>
                  </a:moveTo>
                  <a:cubicBezTo>
                    <a:pt x="294" y="314"/>
                    <a:pt x="450" y="249"/>
                    <a:pt x="617" y="249"/>
                  </a:cubicBezTo>
                  <a:cubicBezTo>
                    <a:pt x="783" y="249"/>
                    <a:pt x="939" y="314"/>
                    <a:pt x="1057" y="432"/>
                  </a:cubicBezTo>
                  <a:cubicBezTo>
                    <a:pt x="969" y="520"/>
                    <a:pt x="969" y="520"/>
                    <a:pt x="969" y="520"/>
                  </a:cubicBezTo>
                  <a:cubicBezTo>
                    <a:pt x="875" y="426"/>
                    <a:pt x="750" y="374"/>
                    <a:pt x="617" y="374"/>
                  </a:cubicBezTo>
                  <a:cubicBezTo>
                    <a:pt x="484" y="374"/>
                    <a:pt x="358" y="426"/>
                    <a:pt x="264" y="520"/>
                  </a:cubicBezTo>
                  <a:lnTo>
                    <a:pt x="176" y="432"/>
                  </a:lnTo>
                  <a:close/>
                  <a:moveTo>
                    <a:pt x="956" y="69"/>
                  </a:moveTo>
                  <a:cubicBezTo>
                    <a:pt x="1060" y="113"/>
                    <a:pt x="1153" y="176"/>
                    <a:pt x="1233" y="256"/>
                  </a:cubicBezTo>
                  <a:cubicBezTo>
                    <a:pt x="1145" y="344"/>
                    <a:pt x="1145" y="344"/>
                    <a:pt x="1145" y="344"/>
                  </a:cubicBezTo>
                  <a:cubicBezTo>
                    <a:pt x="1004" y="203"/>
                    <a:pt x="816" y="125"/>
                    <a:pt x="617" y="125"/>
                  </a:cubicBezTo>
                  <a:cubicBezTo>
                    <a:pt x="417" y="125"/>
                    <a:pt x="229" y="203"/>
                    <a:pt x="88" y="344"/>
                  </a:cubicBezTo>
                  <a:cubicBezTo>
                    <a:pt x="0" y="256"/>
                    <a:pt x="0" y="256"/>
                    <a:pt x="0" y="256"/>
                  </a:cubicBezTo>
                  <a:cubicBezTo>
                    <a:pt x="80" y="176"/>
                    <a:pt x="173" y="113"/>
                    <a:pt x="277" y="69"/>
                  </a:cubicBezTo>
                  <a:cubicBezTo>
                    <a:pt x="385" y="23"/>
                    <a:pt x="499" y="0"/>
                    <a:pt x="617" y="0"/>
                  </a:cubicBezTo>
                  <a:cubicBezTo>
                    <a:pt x="734" y="0"/>
                    <a:pt x="849" y="23"/>
                    <a:pt x="956" y="69"/>
                  </a:cubicBezTo>
                  <a:close/>
                  <a:moveTo>
                    <a:pt x="554" y="810"/>
                  </a:moveTo>
                  <a:cubicBezTo>
                    <a:pt x="554" y="810"/>
                    <a:pt x="554" y="810"/>
                    <a:pt x="554" y="81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grpSp>
      <p:sp>
        <p:nvSpPr>
          <p:cNvPr id="48" name="Rectangle 47"/>
          <p:cNvSpPr/>
          <p:nvPr/>
        </p:nvSpPr>
        <p:spPr>
          <a:xfrm>
            <a:off x="520700" y="1755003"/>
            <a:ext cx="2090148" cy="2090692"/>
          </a:xfrm>
          <a:prstGeom prst="rect">
            <a:avLst/>
          </a:prstGeom>
          <a:solidFill>
            <a:srgbClr val="FF8C00"/>
          </a:solidFill>
          <a:ln w="10795" cap="flat" cmpd="sng" algn="ctr">
            <a:noFill/>
            <a:prstDash val="solid"/>
          </a:ln>
          <a:effectLst/>
        </p:spPr>
        <p:txBody>
          <a:bodyPr bIns="182880"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Technology</a:t>
            </a:r>
          </a:p>
        </p:txBody>
      </p:sp>
      <p:sp>
        <p:nvSpPr>
          <p:cNvPr id="49" name="Title 2"/>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t>Summary of the Value of Productivity</a:t>
            </a: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sp>
        <p:nvSpPr>
          <p:cNvPr id="50" name="Rectangle 49"/>
          <p:cNvSpPr/>
          <p:nvPr/>
        </p:nvSpPr>
        <p:spPr>
          <a:xfrm>
            <a:off x="507667" y="1031162"/>
            <a:ext cx="9075073" cy="307777"/>
          </a:xfrm>
          <a:prstGeom prst="rect">
            <a:avLst/>
          </a:prstGeom>
        </p:spPr>
        <p:txBody>
          <a:bodyPr wrap="square" lIns="0" tIns="0" rIns="0" bIns="0">
            <a:spAutoFit/>
          </a:bodyPr>
          <a:lstStyle/>
          <a:p>
            <a:pPr>
              <a:defRPr/>
            </a:pPr>
            <a:r>
              <a:rPr lang="en-US" sz="2000" kern="0" dirty="0">
                <a:solidFill>
                  <a:srgbClr val="DC3C00"/>
                </a:solidFill>
                <a:latin typeface="Segoe UI"/>
              </a:rPr>
              <a:t>Estimated </a:t>
            </a:r>
            <a:r>
              <a:rPr lang="en-US" sz="2000" kern="0">
                <a:solidFill>
                  <a:srgbClr val="DC3C00"/>
                </a:solidFill>
                <a:latin typeface="Segoe UI"/>
              </a:rPr>
              <a:t>1 </a:t>
            </a:r>
            <a:r>
              <a:rPr lang="en-US" sz="2000" kern="0" dirty="0">
                <a:solidFill>
                  <a:srgbClr val="DC3C00"/>
                </a:solidFill>
                <a:latin typeface="Segoe UI"/>
              </a:rPr>
              <a:t>months payback for Office 365</a:t>
            </a:r>
          </a:p>
        </p:txBody>
      </p:sp>
      <p:sp>
        <p:nvSpPr>
          <p:cNvPr id="51" name="TextBox 50"/>
          <p:cNvSpPr txBox="1"/>
          <p:nvPr/>
        </p:nvSpPr>
        <p:spPr>
          <a:xfrm>
            <a:off x="530532" y="3845695"/>
            <a:ext cx="2080315"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a:t>
            </a:r>
            <a:r>
              <a:rPr lang="en-US" sz="2800" b="1" dirty="0" err="1">
                <a:solidFill>
                  <a:srgbClr val="DC3C00"/>
                </a:solidFill>
                <a:latin typeface="Segoe UI"/>
                <a:ea typeface="Segoe UI" panose="020B0502040204020203" pitchFamily="34" charset="0"/>
                <a:cs typeface="Segoe UI" panose="020B0502040204020203" pitchFamily="34" charset="0"/>
              </a:rPr>
              <a:t>4196</a:t>
            </a:r>
            <a:r>
              <a:rPr lang="en-US" sz="2800" dirty="0"/>
              <a:t> </a:t>
            </a:r>
            <a:r>
              <a:rPr lang="en-US" sz="2800" b="1" dirty="0">
                <a:solidFill>
                  <a:srgbClr val="DC3C00"/>
                </a:solidFill>
                <a:latin typeface="Segoe UI"/>
                <a:ea typeface="Segoe UI" panose="020B0502040204020203" pitchFamily="34" charset="0"/>
                <a:cs typeface="Segoe UI" panose="020B0502040204020203" pitchFamily="34" charset="0"/>
              </a:rPr>
              <a:t>k</a:t>
            </a:r>
            <a:endParaRPr lang="en-US" sz="2800" b="1" spc="-300" dirty="0">
              <a:solidFill>
                <a:srgbClr val="DC3C00"/>
              </a:solidFill>
              <a:latin typeface="Segoe UI"/>
              <a:ea typeface="Segoe UI" panose="020B0502040204020203" pitchFamily="34" charset="0"/>
              <a:cs typeface="Segoe UI" panose="020B0502040204020203" pitchFamily="34" charset="0"/>
            </a:endParaRP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benefits resulting from infrastructure costs, implementation efforts, licenses, and IT support</a:t>
            </a:r>
          </a:p>
        </p:txBody>
      </p:sp>
      <p:sp>
        <p:nvSpPr>
          <p:cNvPr id="52" name="Rectangle 51"/>
          <p:cNvSpPr/>
          <p:nvPr/>
        </p:nvSpPr>
        <p:spPr bwMode="auto">
          <a:xfrm>
            <a:off x="530532" y="3216263"/>
            <a:ext cx="2080315" cy="616464"/>
          </a:xfrm>
          <a:prstGeom prst="rect">
            <a:avLst/>
          </a:prstGeom>
          <a:noFill/>
          <a:ln w="10795" cap="flat" cmpd="sng" algn="ctr">
            <a:noFill/>
            <a:prstDash val="solid"/>
            <a:headEnd type="none" w="med" len="med"/>
            <a:tailEnd type="none" w="med" len="med"/>
          </a:ln>
          <a:effectLst/>
        </p:spPr>
        <p:txBody>
          <a:bodyPr vert="horz" wrap="square" lIns="91440" tIns="0" rIns="91440" bIns="9144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120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Improve agility, reduce costs, and provide the   tools to work efficiently</a:t>
            </a:r>
          </a:p>
        </p:txBody>
      </p:sp>
      <p:sp>
        <p:nvSpPr>
          <p:cNvPr id="53" name="Rectangle 52"/>
          <p:cNvSpPr/>
          <p:nvPr/>
        </p:nvSpPr>
        <p:spPr bwMode="auto">
          <a:xfrm>
            <a:off x="2782255" y="3216773"/>
            <a:ext cx="2094103" cy="616464"/>
          </a:xfrm>
          <a:prstGeom prst="rect">
            <a:avLst/>
          </a:prstGeom>
          <a:noFill/>
          <a:ln w="10795" cap="flat" cmpd="sng" algn="ctr">
            <a:noFill/>
            <a:prstDash val="solid"/>
            <a:headEnd type="none" w="med" len="med"/>
            <a:tailEnd type="none" w="med" len="med"/>
          </a:ln>
          <a:effectLst/>
        </p:spPr>
        <p:txBody>
          <a:bodyPr vert="horz" wrap="square" lIns="91440" tIns="0" rIns="91440" bIns="9144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120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Enable employees to work from almost anywhere on any device</a:t>
            </a:r>
          </a:p>
        </p:txBody>
      </p:sp>
      <p:sp>
        <p:nvSpPr>
          <p:cNvPr id="54" name="Rectangle 53"/>
          <p:cNvSpPr/>
          <p:nvPr/>
        </p:nvSpPr>
        <p:spPr bwMode="auto">
          <a:xfrm>
            <a:off x="5051720" y="3229231"/>
            <a:ext cx="2090148" cy="616464"/>
          </a:xfrm>
          <a:prstGeom prst="rect">
            <a:avLst/>
          </a:prstGeom>
          <a:noFill/>
          <a:ln w="10795" cap="flat" cmpd="sng" algn="ctr">
            <a:noFill/>
            <a:prstDash val="solid"/>
            <a:headEnd type="none" w="med" len="med"/>
            <a:tailEnd type="none" w="med" len="med"/>
          </a:ln>
          <a:effectLst/>
        </p:spPr>
        <p:txBody>
          <a:bodyPr vert="horz" wrap="square" lIns="91440" tIns="0" rIns="91440" bIns="9144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120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Help protect data and ensure compliance</a:t>
            </a:r>
          </a:p>
        </p:txBody>
      </p:sp>
      <p:sp>
        <p:nvSpPr>
          <p:cNvPr id="55" name="Rectangle 54"/>
          <p:cNvSpPr/>
          <p:nvPr/>
        </p:nvSpPr>
        <p:spPr bwMode="auto">
          <a:xfrm>
            <a:off x="7317230" y="3229231"/>
            <a:ext cx="2090148" cy="603497"/>
          </a:xfrm>
          <a:prstGeom prst="rect">
            <a:avLst/>
          </a:prstGeom>
          <a:noFill/>
          <a:ln w="10795" cap="flat" cmpd="sng" algn="ctr">
            <a:noFill/>
            <a:prstDash val="solid"/>
            <a:headEnd type="none" w="med" len="med"/>
            <a:tailEnd type="none" w="med" len="med"/>
          </a:ln>
          <a:effectLst/>
        </p:spPr>
        <p:txBody>
          <a:bodyPr vert="horz" wrap="square" lIns="91440" tIns="0" rIns="91440" bIns="9144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120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Provide greater insights   into business performance</a:t>
            </a:r>
          </a:p>
        </p:txBody>
      </p:sp>
      <p:sp>
        <p:nvSpPr>
          <p:cNvPr id="56" name="Rectangle 55"/>
          <p:cNvSpPr/>
          <p:nvPr/>
        </p:nvSpPr>
        <p:spPr bwMode="auto">
          <a:xfrm>
            <a:off x="9582740" y="3213755"/>
            <a:ext cx="2090148" cy="631940"/>
          </a:xfrm>
          <a:prstGeom prst="rect">
            <a:avLst/>
          </a:prstGeom>
          <a:noFill/>
          <a:ln w="10795" cap="flat" cmpd="sng" algn="ctr">
            <a:noFill/>
            <a:prstDash val="solid"/>
            <a:headEnd type="none" w="med" len="med"/>
            <a:tailEnd type="none" w="med" len="med"/>
          </a:ln>
          <a:effectLst/>
        </p:spPr>
        <p:txBody>
          <a:bodyPr vert="horz" wrap="square" lIns="91440" tIns="0" rIns="91440" bIns="9144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1200"/>
              </a:spcAft>
              <a:buClrTx/>
              <a:buSzTx/>
              <a:buFontTx/>
              <a:buNone/>
              <a:tabLst/>
              <a:defRPr/>
            </a:pPr>
            <a:r>
              <a:rPr kumimoji="0" lang="en-US" sz="1200" b="0" i="0" u="none" strike="noStrike" kern="0" cap="none" spc="-3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Empower employees with communication tools that speed processes</a:t>
            </a:r>
          </a:p>
        </p:txBody>
      </p:sp>
      <p:sp>
        <p:nvSpPr>
          <p:cNvPr id="57" name="TextBox 56"/>
          <p:cNvSpPr txBox="1"/>
          <p:nvPr/>
        </p:nvSpPr>
        <p:spPr>
          <a:xfrm>
            <a:off x="2782254" y="3845695"/>
            <a:ext cx="2094103"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$174</a:t>
            </a:r>
            <a:r>
              <a:rPr lang="en-US" sz="2800" dirty="0"/>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Give mobile workers access to information and colleagues</a:t>
            </a:r>
          </a:p>
        </p:txBody>
      </p:sp>
      <p:sp>
        <p:nvSpPr>
          <p:cNvPr id="58" name="TextBox 57"/>
          <p:cNvSpPr txBox="1"/>
          <p:nvPr/>
        </p:nvSpPr>
        <p:spPr>
          <a:xfrm>
            <a:off x="5051720" y="3845695"/>
            <a:ext cx="2090148"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$240</a:t>
            </a:r>
            <a:r>
              <a:rPr lang="en-US" sz="2800" dirty="0">
                <a:solidFill>
                  <a:srgbClr val="FF0000"/>
                </a:solidFill>
              </a:rPr>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labor hour savings from eliminating additional projects for implementing redundant solutions</a:t>
            </a:r>
          </a:p>
        </p:txBody>
      </p:sp>
      <p:sp>
        <p:nvSpPr>
          <p:cNvPr id="59" name="TextBox 58"/>
          <p:cNvSpPr txBox="1"/>
          <p:nvPr/>
        </p:nvSpPr>
        <p:spPr>
          <a:xfrm>
            <a:off x="7317230" y="3845695"/>
            <a:ext cx="2090148"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a:t>
            </a:r>
            <a:r>
              <a:rPr lang="en-US" sz="2800" b="1" dirty="0" err="1">
                <a:solidFill>
                  <a:srgbClr val="DC3C00"/>
                </a:solidFill>
                <a:latin typeface="Segoe UI"/>
                <a:ea typeface="Segoe UI" panose="020B0502040204020203" pitchFamily="34" charset="0"/>
                <a:cs typeface="Segoe UI" panose="020B0502040204020203" pitchFamily="34" charset="0"/>
              </a:rPr>
              <a:t>140</a:t>
            </a:r>
            <a:r>
              <a:rPr lang="en-US" sz="2800" dirty="0"/>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production gains from better and faster access to the right information</a:t>
            </a:r>
          </a:p>
        </p:txBody>
      </p:sp>
      <p:sp>
        <p:nvSpPr>
          <p:cNvPr id="60" name="TextBox 59"/>
          <p:cNvSpPr txBox="1"/>
          <p:nvPr/>
        </p:nvSpPr>
        <p:spPr>
          <a:xfrm>
            <a:off x="9582741" y="3845695"/>
            <a:ext cx="2085384"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a:t>
            </a:r>
            <a:r>
              <a:rPr lang="en-US" sz="2800" b="1" dirty="0" err="1">
                <a:solidFill>
                  <a:srgbClr val="DC3C00"/>
                </a:solidFill>
                <a:latin typeface="Segoe UI"/>
                <a:ea typeface="Segoe UI" panose="020B0502040204020203" pitchFamily="34" charset="0"/>
                <a:cs typeface="Segoe UI" panose="020B0502040204020203" pitchFamily="34" charset="0"/>
              </a:rPr>
              <a:t>126</a:t>
            </a:r>
            <a:r>
              <a:rPr lang="en-US" sz="2800" dirty="0"/>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benefits from better communications and eliminating redundant communication tools</a:t>
            </a:r>
          </a:p>
        </p:txBody>
      </p:sp>
      <p:sp>
        <p:nvSpPr>
          <p:cNvPr id="61" name="Freeform 13"/>
          <p:cNvSpPr>
            <a:spLocks noEditPoints="1"/>
          </p:cNvSpPr>
          <p:nvPr/>
        </p:nvSpPr>
        <p:spPr bwMode="auto">
          <a:xfrm>
            <a:off x="1039186" y="2271038"/>
            <a:ext cx="1053176" cy="658407"/>
          </a:xfrm>
          <a:custGeom>
            <a:avLst/>
            <a:gdLst>
              <a:gd name="T0" fmla="*/ 805 w 1287"/>
              <a:gd name="T1" fmla="*/ 80 h 804"/>
              <a:gd name="T2" fmla="*/ 1046 w 1287"/>
              <a:gd name="T3" fmla="*/ 319 h 804"/>
              <a:gd name="T4" fmla="*/ 1044 w 1287"/>
              <a:gd name="T5" fmla="*/ 333 h 804"/>
              <a:gd name="T6" fmla="*/ 1042 w 1287"/>
              <a:gd name="T7" fmla="*/ 392 h 804"/>
              <a:gd name="T8" fmla="*/ 1098 w 1287"/>
              <a:gd name="T9" fmla="*/ 412 h 804"/>
              <a:gd name="T10" fmla="*/ 1207 w 1287"/>
              <a:gd name="T11" fmla="*/ 563 h 804"/>
              <a:gd name="T12" fmla="*/ 1046 w 1287"/>
              <a:gd name="T13" fmla="*/ 724 h 804"/>
              <a:gd name="T14" fmla="*/ 242 w 1287"/>
              <a:gd name="T15" fmla="*/ 724 h 804"/>
              <a:gd name="T16" fmla="*/ 81 w 1287"/>
              <a:gd name="T17" fmla="*/ 563 h 804"/>
              <a:gd name="T18" fmla="*/ 239 w 1287"/>
              <a:gd name="T19" fmla="*/ 402 h 804"/>
              <a:gd name="T20" fmla="*/ 251 w 1287"/>
              <a:gd name="T21" fmla="*/ 403 h 804"/>
              <a:gd name="T22" fmla="*/ 312 w 1287"/>
              <a:gd name="T23" fmla="*/ 407 h 804"/>
              <a:gd name="T24" fmla="*/ 332 w 1287"/>
              <a:gd name="T25" fmla="*/ 349 h 804"/>
              <a:gd name="T26" fmla="*/ 483 w 1287"/>
              <a:gd name="T27" fmla="*/ 241 h 804"/>
              <a:gd name="T28" fmla="*/ 511 w 1287"/>
              <a:gd name="T29" fmla="*/ 244 h 804"/>
              <a:gd name="T30" fmla="*/ 567 w 1287"/>
              <a:gd name="T31" fmla="*/ 254 h 804"/>
              <a:gd name="T32" fmla="*/ 595 w 1287"/>
              <a:gd name="T33" fmla="*/ 204 h 804"/>
              <a:gd name="T34" fmla="*/ 805 w 1287"/>
              <a:gd name="T35" fmla="*/ 80 h 804"/>
              <a:gd name="T36" fmla="*/ 805 w 1287"/>
              <a:gd name="T37" fmla="*/ 0 h 804"/>
              <a:gd name="T38" fmla="*/ 525 w 1287"/>
              <a:gd name="T39" fmla="*/ 165 h 804"/>
              <a:gd name="T40" fmla="*/ 483 w 1287"/>
              <a:gd name="T41" fmla="*/ 161 h 804"/>
              <a:gd name="T42" fmla="*/ 256 w 1287"/>
              <a:gd name="T43" fmla="*/ 323 h 804"/>
              <a:gd name="T44" fmla="*/ 242 w 1287"/>
              <a:gd name="T45" fmla="*/ 321 h 804"/>
              <a:gd name="T46" fmla="*/ 0 w 1287"/>
              <a:gd name="T47" fmla="*/ 563 h 804"/>
              <a:gd name="T48" fmla="*/ 242 w 1287"/>
              <a:gd name="T49" fmla="*/ 804 h 804"/>
              <a:gd name="T50" fmla="*/ 1046 w 1287"/>
              <a:gd name="T51" fmla="*/ 804 h 804"/>
              <a:gd name="T52" fmla="*/ 1287 w 1287"/>
              <a:gd name="T53" fmla="*/ 563 h 804"/>
              <a:gd name="T54" fmla="*/ 1125 w 1287"/>
              <a:gd name="T55" fmla="*/ 336 h 804"/>
              <a:gd name="T56" fmla="*/ 1126 w 1287"/>
              <a:gd name="T57" fmla="*/ 321 h 804"/>
              <a:gd name="T58" fmla="*/ 805 w 1287"/>
              <a:gd name="T59"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7" h="804">
                <a:moveTo>
                  <a:pt x="805" y="80"/>
                </a:moveTo>
                <a:cubicBezTo>
                  <a:pt x="937" y="80"/>
                  <a:pt x="1044" y="187"/>
                  <a:pt x="1046" y="319"/>
                </a:cubicBezTo>
                <a:cubicBezTo>
                  <a:pt x="1045" y="323"/>
                  <a:pt x="1045" y="328"/>
                  <a:pt x="1044" y="333"/>
                </a:cubicBezTo>
                <a:cubicBezTo>
                  <a:pt x="1042" y="392"/>
                  <a:pt x="1042" y="392"/>
                  <a:pt x="1042" y="392"/>
                </a:cubicBezTo>
                <a:cubicBezTo>
                  <a:pt x="1098" y="412"/>
                  <a:pt x="1098" y="412"/>
                  <a:pt x="1098" y="412"/>
                </a:cubicBezTo>
                <a:cubicBezTo>
                  <a:pt x="1163" y="434"/>
                  <a:pt x="1207" y="495"/>
                  <a:pt x="1207" y="563"/>
                </a:cubicBezTo>
                <a:cubicBezTo>
                  <a:pt x="1207" y="651"/>
                  <a:pt x="1134" y="724"/>
                  <a:pt x="1046" y="724"/>
                </a:cubicBezTo>
                <a:cubicBezTo>
                  <a:pt x="242" y="724"/>
                  <a:pt x="242" y="724"/>
                  <a:pt x="242" y="724"/>
                </a:cubicBezTo>
                <a:cubicBezTo>
                  <a:pt x="153" y="724"/>
                  <a:pt x="81" y="651"/>
                  <a:pt x="81" y="563"/>
                </a:cubicBezTo>
                <a:cubicBezTo>
                  <a:pt x="81" y="475"/>
                  <a:pt x="152" y="403"/>
                  <a:pt x="239" y="402"/>
                </a:cubicBezTo>
                <a:cubicBezTo>
                  <a:pt x="243" y="402"/>
                  <a:pt x="247" y="403"/>
                  <a:pt x="251" y="403"/>
                </a:cubicBezTo>
                <a:cubicBezTo>
                  <a:pt x="312" y="407"/>
                  <a:pt x="312" y="407"/>
                  <a:pt x="312" y="407"/>
                </a:cubicBezTo>
                <a:cubicBezTo>
                  <a:pt x="332" y="349"/>
                  <a:pt x="332" y="349"/>
                  <a:pt x="332" y="349"/>
                </a:cubicBezTo>
                <a:cubicBezTo>
                  <a:pt x="355" y="285"/>
                  <a:pt x="415" y="241"/>
                  <a:pt x="483" y="241"/>
                </a:cubicBezTo>
                <a:cubicBezTo>
                  <a:pt x="491" y="241"/>
                  <a:pt x="499" y="242"/>
                  <a:pt x="511" y="244"/>
                </a:cubicBezTo>
                <a:cubicBezTo>
                  <a:pt x="567" y="254"/>
                  <a:pt x="567" y="254"/>
                  <a:pt x="567" y="254"/>
                </a:cubicBezTo>
                <a:cubicBezTo>
                  <a:pt x="595" y="204"/>
                  <a:pt x="595" y="204"/>
                  <a:pt x="595" y="204"/>
                </a:cubicBezTo>
                <a:cubicBezTo>
                  <a:pt x="638" y="128"/>
                  <a:pt x="718" y="80"/>
                  <a:pt x="805" y="80"/>
                </a:cubicBezTo>
                <a:moveTo>
                  <a:pt x="805" y="0"/>
                </a:moveTo>
                <a:cubicBezTo>
                  <a:pt x="684" y="0"/>
                  <a:pt x="580" y="67"/>
                  <a:pt x="525" y="165"/>
                </a:cubicBezTo>
                <a:cubicBezTo>
                  <a:pt x="511" y="162"/>
                  <a:pt x="497" y="161"/>
                  <a:pt x="483" y="161"/>
                </a:cubicBezTo>
                <a:cubicBezTo>
                  <a:pt x="377" y="161"/>
                  <a:pt x="289" y="229"/>
                  <a:pt x="256" y="323"/>
                </a:cubicBezTo>
                <a:cubicBezTo>
                  <a:pt x="251" y="323"/>
                  <a:pt x="247" y="321"/>
                  <a:pt x="242" y="321"/>
                </a:cubicBezTo>
                <a:cubicBezTo>
                  <a:pt x="108" y="321"/>
                  <a:pt x="0" y="430"/>
                  <a:pt x="0" y="563"/>
                </a:cubicBezTo>
                <a:cubicBezTo>
                  <a:pt x="0" y="696"/>
                  <a:pt x="108" y="804"/>
                  <a:pt x="242" y="804"/>
                </a:cubicBezTo>
                <a:cubicBezTo>
                  <a:pt x="1046" y="804"/>
                  <a:pt x="1046" y="804"/>
                  <a:pt x="1046" y="804"/>
                </a:cubicBezTo>
                <a:cubicBezTo>
                  <a:pt x="1179" y="804"/>
                  <a:pt x="1287" y="696"/>
                  <a:pt x="1287" y="563"/>
                </a:cubicBezTo>
                <a:cubicBezTo>
                  <a:pt x="1287" y="457"/>
                  <a:pt x="1219" y="369"/>
                  <a:pt x="1125" y="336"/>
                </a:cubicBezTo>
                <a:cubicBezTo>
                  <a:pt x="1125" y="331"/>
                  <a:pt x="1126" y="326"/>
                  <a:pt x="1126" y="321"/>
                </a:cubicBezTo>
                <a:cubicBezTo>
                  <a:pt x="1126" y="144"/>
                  <a:pt x="982" y="0"/>
                  <a:pt x="805"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ndParaRPr>
          </a:p>
        </p:txBody>
      </p:sp>
      <p:cxnSp>
        <p:nvCxnSpPr>
          <p:cNvPr id="62" name="Straight Connector 61"/>
          <p:cNvCxnSpPr/>
          <p:nvPr/>
        </p:nvCxnSpPr>
        <p:spPr>
          <a:xfrm flipH="1">
            <a:off x="520700" y="5254600"/>
            <a:ext cx="11152188" cy="0"/>
          </a:xfrm>
          <a:prstGeom prst="line">
            <a:avLst/>
          </a:prstGeom>
          <a:noFill/>
          <a:ln w="28575" cap="flat" cmpd="sng" algn="ctr">
            <a:solidFill>
              <a:srgbClr val="797A7D">
                <a:lumMod val="20000"/>
                <a:lumOff val="80000"/>
                <a:alpha val="20000"/>
              </a:srgbClr>
            </a:solidFill>
            <a:prstDash val="solid"/>
          </a:ln>
          <a:effectLst/>
        </p:spPr>
      </p:cxnSp>
    </p:spTree>
    <p:extLst>
      <p:ext uri="{BB962C8B-B14F-4D97-AF65-F5344CB8AC3E}">
        <p14:creationId xmlns:p14="http://schemas.microsoft.com/office/powerpoint/2010/main" val="36883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6" name="Text Box 3"/>
          <p:cNvSpPr txBox="1">
            <a:spLocks noChangeArrowheads="1"/>
          </p:cNvSpPr>
          <p:nvPr/>
        </p:nvSpPr>
        <p:spPr bwMode="blackWhite">
          <a:xfrm>
            <a:off x="520700" y="6298298"/>
            <a:ext cx="11173090"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rgbClr val="FFFFFF"/>
                    </a:gs>
                    <a:gs pos="100000">
                      <a:srgbClr val="FFFFFF"/>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7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Although great care has been taken to ensure the accuracy and completeness of results derived from this tool, this tool should be used for informational purposes only, and Microsoft makes no warranties, express, implied or statutory, as to the information generated by the tool or any organization's achievement of the potential benefits estimated by using Microsoft solutions or products.  MICROSOFT MAKES NO WARRANTIES, EXPRESS, IMPLIED OR STATUTORY, AS TO THE INFORMATION IN THIS PRESENTATION.</a:t>
            </a:r>
          </a:p>
        </p:txBody>
      </p:sp>
      <p:grpSp>
        <p:nvGrpSpPr>
          <p:cNvPr id="7" name="Group 6"/>
          <p:cNvGrpSpPr>
            <a:grpSpLocks noChangeAspect="1"/>
          </p:cNvGrpSpPr>
          <p:nvPr/>
        </p:nvGrpSpPr>
        <p:grpSpPr bwMode="black">
          <a:xfrm>
            <a:off x="520700" y="2531558"/>
            <a:ext cx="5523530" cy="1186003"/>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9"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3"/>
              <a:endParaRPr lang="en-US" sz="1765">
                <a:solidFill>
                  <a:srgbClr val="FFFFFF"/>
                </a:solidFill>
                <a:latin typeface="Segoe UI"/>
              </a:endParaRPr>
            </a:p>
          </p:txBody>
        </p:sp>
      </p:grpSp>
    </p:spTree>
    <p:extLst>
      <p:ext uri="{BB962C8B-B14F-4D97-AF65-F5344CB8AC3E}">
        <p14:creationId xmlns:p14="http://schemas.microsoft.com/office/powerpoint/2010/main" val="3465229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723484" y="1374994"/>
            <a:ext cx="0" cy="3500514"/>
          </a:xfrm>
          <a:prstGeom prst="line">
            <a:avLst/>
          </a:prstGeom>
          <a:noFill/>
          <a:ln w="28575" cap="flat" cmpd="sng" algn="ctr">
            <a:solidFill>
              <a:srgbClr val="797A7D">
                <a:lumMod val="40000"/>
                <a:lumOff val="60000"/>
                <a:alpha val="20000"/>
              </a:srgbClr>
            </a:solidFill>
            <a:prstDash val="solid"/>
          </a:ln>
          <a:effectLst/>
        </p:spPr>
      </p:cxnSp>
      <p:sp>
        <p:nvSpPr>
          <p:cNvPr id="38" name="TextBox 37"/>
          <p:cNvSpPr txBox="1"/>
          <p:nvPr/>
        </p:nvSpPr>
        <p:spPr>
          <a:xfrm>
            <a:off x="646132" y="1899128"/>
            <a:ext cx="3356241" cy="1990288"/>
          </a:xfrm>
          <a:prstGeom prst="rect">
            <a:avLst/>
          </a:prstGeom>
          <a:noFill/>
        </p:spPr>
        <p:txBody>
          <a:bodyPr wrap="square" lIns="182880" tIns="0" rIns="0" bIns="0" rtlCol="0">
            <a:spAutoFit/>
          </a:bodyPr>
          <a:lstStyle/>
          <a:p>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r>
              <a:rPr lang="en-US" sz="4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2.588</a:t>
            </a:r>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 M</a:t>
            </a:r>
            <a:r>
              <a:rPr lang="en-US" sz="4800" dirty="0">
                <a:solidFill>
                  <a:srgbClr val="FF0000"/>
                </a:solidFill>
              </a:rPr>
              <a:t> </a:t>
            </a:r>
            <a:endParaRPr lang="en-US" sz="7200" b="1" spc="-300"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defTabSz="914363">
              <a:lnSpc>
                <a:spcPts val="2000"/>
              </a:lnSpc>
            </a:pPr>
            <a:r>
              <a:rPr lang="en-US" sz="2000" b="1" dirty="0">
                <a:solidFill>
                  <a:srgbClr val="DC3C00"/>
                </a:solidFill>
                <a:latin typeface="Segoe UI" panose="020B0502040204020203" pitchFamily="34" charset="0"/>
                <a:ea typeface="Segoe UI" panose="020B0502040204020203" pitchFamily="34" charset="0"/>
                <a:cs typeface="Segoe UI" panose="020B0502040204020203" pitchFamily="34" charset="0"/>
              </a:rPr>
              <a:t>in net present value over three years</a:t>
            </a:r>
            <a:endParaRPr lang="en-US" sz="7200" b="1" spc="-300"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p:cNvSpPr/>
          <p:nvPr/>
        </p:nvSpPr>
        <p:spPr>
          <a:xfrm>
            <a:off x="511343" y="2074682"/>
            <a:ext cx="134790" cy="1888776"/>
          </a:xfrm>
          <a:prstGeom prst="rect">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40" name="TextBox 39"/>
          <p:cNvSpPr txBox="1"/>
          <p:nvPr/>
        </p:nvSpPr>
        <p:spPr>
          <a:xfrm>
            <a:off x="523366" y="5087037"/>
            <a:ext cx="2472213" cy="1661993"/>
          </a:xfrm>
          <a:prstGeom prst="rect">
            <a:avLst/>
          </a:prstGeom>
          <a:noFill/>
        </p:spPr>
        <p:txBody>
          <a:bodyPr wrap="square" lIns="0" tIns="0" rIns="0" bIns="0" rtlCol="0">
            <a:spAutoFit/>
          </a:bodyPr>
          <a:lstStyle/>
          <a:p>
            <a:pPr marL="0" lvl="1"/>
            <a:r>
              <a:rPr lang="en-US" sz="4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163</a:t>
            </a:r>
            <a:r>
              <a:rPr lang="en-US" sz="4800" dirty="0">
                <a:solidFill>
                  <a:srgbClr val="FF0000"/>
                </a:solidFill>
              </a:rPr>
              <a:t> </a:t>
            </a:r>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endParaRPr lang="en-US" sz="2400" b="1"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three-year, risk-adjusted ROI</a:t>
            </a:r>
          </a:p>
        </p:txBody>
      </p:sp>
      <p:sp>
        <p:nvSpPr>
          <p:cNvPr id="41" name="TextBox 40"/>
          <p:cNvSpPr txBox="1"/>
          <p:nvPr/>
        </p:nvSpPr>
        <p:spPr>
          <a:xfrm>
            <a:off x="6305266" y="5035137"/>
            <a:ext cx="3156285" cy="1107996"/>
          </a:xfrm>
          <a:prstGeom prst="rect">
            <a:avLst/>
          </a:prstGeom>
          <a:noFill/>
        </p:spPr>
        <p:txBody>
          <a:bodyPr wrap="square" lIns="0" tIns="0" rIns="0" bIns="0" rtlCol="0">
            <a:spAutoFit/>
          </a:bodyPr>
          <a:lstStyle/>
          <a:p>
            <a:pPr marL="0" lvl="1"/>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r>
              <a:rPr lang="en-US" sz="4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86</a:t>
            </a:r>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 k</a:t>
            </a:r>
            <a:r>
              <a:rPr lang="en-US" sz="4800" dirty="0">
                <a:solidFill>
                  <a:srgbClr val="FF0000"/>
                </a:solidFill>
              </a:rPr>
              <a:t> </a:t>
            </a:r>
            <a:endPar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three-year, risk-adjusted 
NPV/User</a:t>
            </a:r>
          </a:p>
        </p:txBody>
      </p:sp>
      <p:sp>
        <p:nvSpPr>
          <p:cNvPr id="42" name="TextBox 41"/>
          <p:cNvSpPr txBox="1"/>
          <p:nvPr/>
        </p:nvSpPr>
        <p:spPr>
          <a:xfrm>
            <a:off x="9461551" y="5035137"/>
            <a:ext cx="2706440" cy="1292662"/>
          </a:xfrm>
          <a:prstGeom prst="rect">
            <a:avLst/>
          </a:prstGeom>
          <a:noFill/>
        </p:spPr>
        <p:txBody>
          <a:bodyPr wrap="square" lIns="0" tIns="0" rIns="0" bIns="0" rtlCol="0">
            <a:spAutoFit/>
          </a:bodyPr>
          <a:lstStyle/>
          <a:p>
            <a:pPr marL="0" lvl="1"/>
            <a:r>
              <a:rPr lang="en-US" sz="4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1</a:t>
            </a:r>
            <a:r>
              <a:rPr lang="en-US" sz="24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months</a:t>
            </a:r>
            <a:endParaRPr lang="en-US" sz="2400" b="1"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for Office 365 payback</a:t>
            </a:r>
          </a:p>
        </p:txBody>
      </p:sp>
      <p:sp>
        <p:nvSpPr>
          <p:cNvPr id="43" name="TextBox 42"/>
          <p:cNvSpPr txBox="1"/>
          <p:nvPr/>
        </p:nvSpPr>
        <p:spPr>
          <a:xfrm>
            <a:off x="3338857" y="5087038"/>
            <a:ext cx="2384627" cy="1661993"/>
          </a:xfrm>
          <a:prstGeom prst="rect">
            <a:avLst/>
          </a:prstGeom>
          <a:noFill/>
        </p:spPr>
        <p:txBody>
          <a:bodyPr wrap="square" lIns="0" tIns="0" rIns="0" bIns="0" rtlCol="0">
            <a:spAutoFit/>
          </a:bodyPr>
          <a:lstStyle/>
          <a:p>
            <a:pPr marL="0" lvl="1"/>
            <a:r>
              <a:rPr lang="en-US" sz="4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1809</a:t>
            </a:r>
            <a:r>
              <a:rPr lang="en-US" sz="4800" dirty="0">
                <a:solidFill>
                  <a:srgbClr val="FF0000"/>
                </a:solidFill>
              </a:rPr>
              <a:t> </a:t>
            </a:r>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endParaRPr lang="en-US" sz="2400" b="1"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Internal Rate of Return</a:t>
            </a:r>
          </a:p>
        </p:txBody>
      </p:sp>
      <p:sp>
        <p:nvSpPr>
          <p:cNvPr id="44" name="TextBox 43"/>
          <p:cNvSpPr txBox="1"/>
          <p:nvPr/>
        </p:nvSpPr>
        <p:spPr>
          <a:xfrm>
            <a:off x="794788" y="3594126"/>
            <a:ext cx="4396183" cy="184666"/>
          </a:xfrm>
          <a:prstGeom prst="rect">
            <a:avLst/>
          </a:prstGeom>
          <a:noFill/>
        </p:spPr>
        <p:txBody>
          <a:bodyPr wrap="square" lIns="0" tIns="0" rIns="0" bIns="0" rtlCol="0">
            <a:spAutoFit/>
          </a:bodyPr>
          <a:lstStyle/>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For a total of </a:t>
            </a:r>
            <a:r>
              <a:rPr lang="en-US" sz="1200" dirty="0" err="1">
                <a:solidFill>
                  <a:srgbClr val="797A7D"/>
                </a:solidFill>
                <a:latin typeface="Segoe UI" panose="020B0502040204020203" pitchFamily="34" charset="0"/>
                <a:ea typeface="Segoe UI" panose="020B0502040204020203" pitchFamily="34" charset="0"/>
                <a:cs typeface="Segoe UI" panose="020B0502040204020203" pitchFamily="34" charset="0"/>
              </a:rPr>
              <a:t>30</a:t>
            </a:r>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 users.</a:t>
            </a:r>
          </a:p>
        </p:txBody>
      </p:sp>
      <p:sp>
        <p:nvSpPr>
          <p:cNvPr id="45" name="Rectangle 44"/>
          <p:cNvSpPr/>
          <p:nvPr/>
        </p:nvSpPr>
        <p:spPr>
          <a:xfrm>
            <a:off x="507667" y="1031162"/>
            <a:ext cx="1433085" cy="307777"/>
          </a:xfrm>
          <a:prstGeom prst="rect">
            <a:avLst/>
          </a:prstGeom>
        </p:spPr>
        <p:txBody>
          <a:bodyPr wrap="none" lIns="0" tIns="0" rIns="0" bIns="0">
            <a:spAutoFit/>
          </a:bodyPr>
          <a:lstStyle/>
          <a:p>
            <a:pPr>
              <a:defRPr/>
            </a:pPr>
            <a:r>
              <a:rPr lang="en-US" sz="2000" kern="0" dirty="0">
                <a:solidFill>
                  <a:srgbClr val="DC3C00"/>
                </a:solidFill>
                <a:latin typeface="Segoe UI"/>
              </a:rPr>
              <a:t> </a:t>
            </a:r>
            <a:r>
              <a:rPr lang="en-US" sz="2000" kern="0" dirty="0" err="1">
                <a:solidFill>
                  <a:srgbClr val="DC3C00"/>
                </a:solidFill>
                <a:latin typeface="Segoe UI"/>
              </a:rPr>
              <a:t>Gladedager AS</a:t>
            </a:r>
            <a:endParaRPr lang="en-US" sz="2000" kern="0" dirty="0">
              <a:solidFill>
                <a:srgbClr val="DC3C00"/>
              </a:solidFill>
              <a:latin typeface="Segoe UI"/>
            </a:endParaRPr>
          </a:p>
        </p:txBody>
      </p:sp>
      <p:sp>
        <p:nvSpPr>
          <p:cNvPr id="46" name="Title 10"/>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t>Summary of Office 365 Value</a:t>
            </a: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cxnSp>
        <p:nvCxnSpPr>
          <p:cNvPr id="47" name="Straight Connector 46"/>
          <p:cNvCxnSpPr/>
          <p:nvPr/>
        </p:nvCxnSpPr>
        <p:spPr>
          <a:xfrm flipH="1">
            <a:off x="507667" y="4875508"/>
            <a:ext cx="11151681" cy="0"/>
          </a:xfrm>
          <a:prstGeom prst="line">
            <a:avLst/>
          </a:prstGeom>
          <a:noFill/>
          <a:ln w="28575" cap="flat" cmpd="sng" algn="ctr">
            <a:solidFill>
              <a:srgbClr val="797A7D">
                <a:lumMod val="40000"/>
                <a:lumOff val="60000"/>
                <a:alpha val="20000"/>
              </a:srgbClr>
            </a:solidFill>
            <a:prstDash val="solid"/>
          </a:ln>
          <a:effectLst/>
        </p:spPr>
      </p:cxn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pic>
        <p:nvPicPr>
          <p:cNvPr id="14" name="RoiChart"/>
          <p:cNvPicPr>
            <a:picLocks noChangeAspect="1"/>
          </p:cNvPicPr>
          <p:nvPr/>
        </p:nvPicPr>
        <p:blipFill>
          <a:blip r:embed="rId3"/>
          <a:stretch>
            <a:fillRect/>
          </a:stretch>
        </p:blipFill>
        <p:spPr>
          <a:xfrm>
            <a:off x="5842000" y="1016000"/>
            <a:ext cx="5842000" cy="2602114"/>
          </a:xfrm>
          <a:prstGeom prst="rect">
            <a:avLst/>
          </a:prstGeom>
        </p:spPr>
      </p:pic>
    </p:spTree>
    <p:extLst>
      <p:ext uri="{BB962C8B-B14F-4D97-AF65-F5344CB8AC3E}">
        <p14:creationId xmlns:p14="http://schemas.microsoft.com/office/powerpoint/2010/main" val="121187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4962949" y="1090431"/>
            <a:ext cx="1903741" cy="1691958"/>
          </a:xfrm>
          <a:prstGeom prst="rect">
            <a:avLst/>
          </a:prstGeom>
          <a:solidFill>
            <a:srgbClr val="FF8C00"/>
          </a:solidFill>
          <a:ln w="10795" cap="flat" cmpd="sng" algn="ctr">
            <a:noFill/>
            <a:prstDash val="solid"/>
          </a:ln>
          <a:effectLst/>
        </p:spPr>
        <p:txBody>
          <a:bodyPr bIns="182880" rtlCol="0" anchor="b"/>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4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Control &amp; Compliance</a:t>
            </a:r>
          </a:p>
        </p:txBody>
      </p:sp>
      <p:grpSp>
        <p:nvGrpSpPr>
          <p:cNvPr id="53" name="Group 52"/>
          <p:cNvGrpSpPr/>
          <p:nvPr/>
        </p:nvGrpSpPr>
        <p:grpSpPr>
          <a:xfrm>
            <a:off x="5367399" y="1380507"/>
            <a:ext cx="1109524" cy="732891"/>
            <a:chOff x="5010407" y="2741327"/>
            <a:chExt cx="552693" cy="410775"/>
          </a:xfrm>
          <a:solidFill>
            <a:srgbClr val="FFFFFF"/>
          </a:solidFill>
        </p:grpSpPr>
        <p:sp>
          <p:nvSpPr>
            <p:cNvPr id="54" name="Freeform 10"/>
            <p:cNvSpPr>
              <a:spLocks/>
            </p:cNvSpPr>
            <p:nvPr/>
          </p:nvSpPr>
          <p:spPr bwMode="auto">
            <a:xfrm>
              <a:off x="5226131" y="2741327"/>
              <a:ext cx="167619" cy="192707"/>
            </a:xfrm>
            <a:custGeom>
              <a:avLst/>
              <a:gdLst>
                <a:gd name="T0" fmla="*/ 461 w 461"/>
                <a:gd name="T1" fmla="*/ 530 h 530"/>
                <a:gd name="T2" fmla="*/ 359 w 461"/>
                <a:gd name="T3" fmla="*/ 530 h 530"/>
                <a:gd name="T4" fmla="*/ 359 w 461"/>
                <a:gd name="T5" fmla="*/ 230 h 530"/>
                <a:gd name="T6" fmla="*/ 355 w 461"/>
                <a:gd name="T7" fmla="*/ 205 h 530"/>
                <a:gd name="T8" fmla="*/ 348 w 461"/>
                <a:gd name="T9" fmla="*/ 180 h 530"/>
                <a:gd name="T10" fmla="*/ 336 w 461"/>
                <a:gd name="T11" fmla="*/ 158 h 530"/>
                <a:gd name="T12" fmla="*/ 319 w 461"/>
                <a:gd name="T13" fmla="*/ 138 h 530"/>
                <a:gd name="T14" fmla="*/ 301 w 461"/>
                <a:gd name="T15" fmla="*/ 123 h 530"/>
                <a:gd name="T16" fmla="*/ 279 w 461"/>
                <a:gd name="T17" fmla="*/ 112 h 530"/>
                <a:gd name="T18" fmla="*/ 256 w 461"/>
                <a:gd name="T19" fmla="*/ 105 h 530"/>
                <a:gd name="T20" fmla="*/ 230 w 461"/>
                <a:gd name="T21" fmla="*/ 101 h 530"/>
                <a:gd name="T22" fmla="*/ 216 w 461"/>
                <a:gd name="T23" fmla="*/ 103 h 530"/>
                <a:gd name="T24" fmla="*/ 190 w 461"/>
                <a:gd name="T25" fmla="*/ 107 h 530"/>
                <a:gd name="T26" fmla="*/ 167 w 461"/>
                <a:gd name="T27" fmla="*/ 116 h 530"/>
                <a:gd name="T28" fmla="*/ 147 w 461"/>
                <a:gd name="T29" fmla="*/ 131 h 530"/>
                <a:gd name="T30" fmla="*/ 129 w 461"/>
                <a:gd name="T31" fmla="*/ 147 h 530"/>
                <a:gd name="T32" fmla="*/ 116 w 461"/>
                <a:gd name="T33" fmla="*/ 169 h 530"/>
                <a:gd name="T34" fmla="*/ 107 w 461"/>
                <a:gd name="T35" fmla="*/ 192 h 530"/>
                <a:gd name="T36" fmla="*/ 101 w 461"/>
                <a:gd name="T37" fmla="*/ 218 h 530"/>
                <a:gd name="T38" fmla="*/ 101 w 461"/>
                <a:gd name="T39" fmla="*/ 230 h 530"/>
                <a:gd name="T40" fmla="*/ 101 w 461"/>
                <a:gd name="T41" fmla="*/ 530 h 530"/>
                <a:gd name="T42" fmla="*/ 0 w 461"/>
                <a:gd name="T43" fmla="*/ 530 h 530"/>
                <a:gd name="T44" fmla="*/ 0 w 461"/>
                <a:gd name="T45" fmla="*/ 230 h 530"/>
                <a:gd name="T46" fmla="*/ 3 w 461"/>
                <a:gd name="T47" fmla="*/ 185 h 530"/>
                <a:gd name="T48" fmla="*/ 16 w 461"/>
                <a:gd name="T49" fmla="*/ 140 h 530"/>
                <a:gd name="T50" fmla="*/ 38 w 461"/>
                <a:gd name="T51" fmla="*/ 101 h 530"/>
                <a:gd name="T52" fmla="*/ 67 w 461"/>
                <a:gd name="T53" fmla="*/ 67 h 530"/>
                <a:gd name="T54" fmla="*/ 99 w 461"/>
                <a:gd name="T55" fmla="*/ 40 h 530"/>
                <a:gd name="T56" fmla="*/ 139 w 461"/>
                <a:gd name="T57" fmla="*/ 18 h 530"/>
                <a:gd name="T58" fmla="*/ 183 w 461"/>
                <a:gd name="T59" fmla="*/ 5 h 530"/>
                <a:gd name="T60" fmla="*/ 230 w 461"/>
                <a:gd name="T61" fmla="*/ 0 h 530"/>
                <a:gd name="T62" fmla="*/ 254 w 461"/>
                <a:gd name="T63" fmla="*/ 2 h 530"/>
                <a:gd name="T64" fmla="*/ 299 w 461"/>
                <a:gd name="T65" fmla="*/ 11 h 530"/>
                <a:gd name="T66" fmla="*/ 341 w 461"/>
                <a:gd name="T67" fmla="*/ 27 h 530"/>
                <a:gd name="T68" fmla="*/ 377 w 461"/>
                <a:gd name="T69" fmla="*/ 52 h 530"/>
                <a:gd name="T70" fmla="*/ 408 w 461"/>
                <a:gd name="T71" fmla="*/ 83 h 530"/>
                <a:gd name="T72" fmla="*/ 434 w 461"/>
                <a:gd name="T73" fmla="*/ 120 h 530"/>
                <a:gd name="T74" fmla="*/ 450 w 461"/>
                <a:gd name="T75" fmla="*/ 161 h 530"/>
                <a:gd name="T76" fmla="*/ 459 w 461"/>
                <a:gd name="T77" fmla="*/ 207 h 530"/>
                <a:gd name="T78" fmla="*/ 461 w 461"/>
                <a:gd name="T79" fmla="*/ 530 h 530"/>
                <a:gd name="T80" fmla="*/ 461 w 461"/>
                <a:gd name="T8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1" h="530">
                  <a:moveTo>
                    <a:pt x="461" y="530"/>
                  </a:moveTo>
                  <a:lnTo>
                    <a:pt x="461" y="530"/>
                  </a:lnTo>
                  <a:lnTo>
                    <a:pt x="359" y="530"/>
                  </a:lnTo>
                  <a:lnTo>
                    <a:pt x="359" y="530"/>
                  </a:lnTo>
                  <a:lnTo>
                    <a:pt x="359" y="230"/>
                  </a:lnTo>
                  <a:lnTo>
                    <a:pt x="359" y="230"/>
                  </a:lnTo>
                  <a:lnTo>
                    <a:pt x="357" y="218"/>
                  </a:lnTo>
                  <a:lnTo>
                    <a:pt x="355" y="205"/>
                  </a:lnTo>
                  <a:lnTo>
                    <a:pt x="352" y="192"/>
                  </a:lnTo>
                  <a:lnTo>
                    <a:pt x="348" y="180"/>
                  </a:lnTo>
                  <a:lnTo>
                    <a:pt x="343" y="169"/>
                  </a:lnTo>
                  <a:lnTo>
                    <a:pt x="336" y="158"/>
                  </a:lnTo>
                  <a:lnTo>
                    <a:pt x="328" y="147"/>
                  </a:lnTo>
                  <a:lnTo>
                    <a:pt x="319" y="138"/>
                  </a:lnTo>
                  <a:lnTo>
                    <a:pt x="310" y="131"/>
                  </a:lnTo>
                  <a:lnTo>
                    <a:pt x="301" y="123"/>
                  </a:lnTo>
                  <a:lnTo>
                    <a:pt x="290" y="116"/>
                  </a:lnTo>
                  <a:lnTo>
                    <a:pt x="279" y="112"/>
                  </a:lnTo>
                  <a:lnTo>
                    <a:pt x="267" y="107"/>
                  </a:lnTo>
                  <a:lnTo>
                    <a:pt x="256" y="105"/>
                  </a:lnTo>
                  <a:lnTo>
                    <a:pt x="243" y="103"/>
                  </a:lnTo>
                  <a:lnTo>
                    <a:pt x="230" y="101"/>
                  </a:lnTo>
                  <a:lnTo>
                    <a:pt x="230" y="101"/>
                  </a:lnTo>
                  <a:lnTo>
                    <a:pt x="216" y="103"/>
                  </a:lnTo>
                  <a:lnTo>
                    <a:pt x="203" y="105"/>
                  </a:lnTo>
                  <a:lnTo>
                    <a:pt x="190" y="107"/>
                  </a:lnTo>
                  <a:lnTo>
                    <a:pt x="178" y="112"/>
                  </a:lnTo>
                  <a:lnTo>
                    <a:pt x="167" y="116"/>
                  </a:lnTo>
                  <a:lnTo>
                    <a:pt x="156" y="123"/>
                  </a:lnTo>
                  <a:lnTo>
                    <a:pt x="147" y="131"/>
                  </a:lnTo>
                  <a:lnTo>
                    <a:pt x="138" y="138"/>
                  </a:lnTo>
                  <a:lnTo>
                    <a:pt x="129" y="147"/>
                  </a:lnTo>
                  <a:lnTo>
                    <a:pt x="121" y="158"/>
                  </a:lnTo>
                  <a:lnTo>
                    <a:pt x="116" y="169"/>
                  </a:lnTo>
                  <a:lnTo>
                    <a:pt x="110" y="180"/>
                  </a:lnTo>
                  <a:lnTo>
                    <a:pt x="107" y="192"/>
                  </a:lnTo>
                  <a:lnTo>
                    <a:pt x="103" y="205"/>
                  </a:lnTo>
                  <a:lnTo>
                    <a:pt x="101" y="218"/>
                  </a:lnTo>
                  <a:lnTo>
                    <a:pt x="101" y="230"/>
                  </a:lnTo>
                  <a:lnTo>
                    <a:pt x="101" y="230"/>
                  </a:lnTo>
                  <a:lnTo>
                    <a:pt x="101" y="530"/>
                  </a:lnTo>
                  <a:lnTo>
                    <a:pt x="101" y="530"/>
                  </a:lnTo>
                  <a:lnTo>
                    <a:pt x="0" y="530"/>
                  </a:lnTo>
                  <a:lnTo>
                    <a:pt x="0" y="530"/>
                  </a:lnTo>
                  <a:lnTo>
                    <a:pt x="0" y="230"/>
                  </a:lnTo>
                  <a:lnTo>
                    <a:pt x="0" y="230"/>
                  </a:lnTo>
                  <a:lnTo>
                    <a:pt x="0" y="207"/>
                  </a:lnTo>
                  <a:lnTo>
                    <a:pt x="3" y="185"/>
                  </a:lnTo>
                  <a:lnTo>
                    <a:pt x="9" y="161"/>
                  </a:lnTo>
                  <a:lnTo>
                    <a:pt x="16" y="140"/>
                  </a:lnTo>
                  <a:lnTo>
                    <a:pt x="27" y="120"/>
                  </a:lnTo>
                  <a:lnTo>
                    <a:pt x="38" y="101"/>
                  </a:lnTo>
                  <a:lnTo>
                    <a:pt x="50" y="83"/>
                  </a:lnTo>
                  <a:lnTo>
                    <a:pt x="67" y="67"/>
                  </a:lnTo>
                  <a:lnTo>
                    <a:pt x="83" y="52"/>
                  </a:lnTo>
                  <a:lnTo>
                    <a:pt x="99" y="40"/>
                  </a:lnTo>
                  <a:lnTo>
                    <a:pt x="119" y="27"/>
                  </a:lnTo>
                  <a:lnTo>
                    <a:pt x="139" y="18"/>
                  </a:lnTo>
                  <a:lnTo>
                    <a:pt x="161" y="11"/>
                  </a:lnTo>
                  <a:lnTo>
                    <a:pt x="183" y="5"/>
                  </a:lnTo>
                  <a:lnTo>
                    <a:pt x="207" y="2"/>
                  </a:lnTo>
                  <a:lnTo>
                    <a:pt x="230" y="0"/>
                  </a:lnTo>
                  <a:lnTo>
                    <a:pt x="230" y="0"/>
                  </a:lnTo>
                  <a:lnTo>
                    <a:pt x="254" y="2"/>
                  </a:lnTo>
                  <a:lnTo>
                    <a:pt x="277" y="5"/>
                  </a:lnTo>
                  <a:lnTo>
                    <a:pt x="299" y="11"/>
                  </a:lnTo>
                  <a:lnTo>
                    <a:pt x="321" y="18"/>
                  </a:lnTo>
                  <a:lnTo>
                    <a:pt x="341" y="27"/>
                  </a:lnTo>
                  <a:lnTo>
                    <a:pt x="359" y="40"/>
                  </a:lnTo>
                  <a:lnTo>
                    <a:pt x="377" y="52"/>
                  </a:lnTo>
                  <a:lnTo>
                    <a:pt x="394" y="67"/>
                  </a:lnTo>
                  <a:lnTo>
                    <a:pt x="408" y="83"/>
                  </a:lnTo>
                  <a:lnTo>
                    <a:pt x="421" y="101"/>
                  </a:lnTo>
                  <a:lnTo>
                    <a:pt x="434" y="120"/>
                  </a:lnTo>
                  <a:lnTo>
                    <a:pt x="443" y="140"/>
                  </a:lnTo>
                  <a:lnTo>
                    <a:pt x="450" y="161"/>
                  </a:lnTo>
                  <a:lnTo>
                    <a:pt x="455" y="185"/>
                  </a:lnTo>
                  <a:lnTo>
                    <a:pt x="459" y="207"/>
                  </a:lnTo>
                  <a:lnTo>
                    <a:pt x="461" y="230"/>
                  </a:lnTo>
                  <a:lnTo>
                    <a:pt x="461" y="530"/>
                  </a:lnTo>
                  <a:lnTo>
                    <a:pt x="461" y="530"/>
                  </a:lnTo>
                  <a:lnTo>
                    <a:pt x="461"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55" name="Freeform 11"/>
            <p:cNvSpPr>
              <a:spLocks noEditPoints="1"/>
            </p:cNvSpPr>
            <p:nvPr/>
          </p:nvSpPr>
          <p:spPr bwMode="auto">
            <a:xfrm>
              <a:off x="5175227" y="2898674"/>
              <a:ext cx="268700" cy="253428"/>
            </a:xfrm>
            <a:custGeom>
              <a:avLst/>
              <a:gdLst>
                <a:gd name="T0" fmla="*/ 0 w 739"/>
                <a:gd name="T1" fmla="*/ 0 h 697"/>
                <a:gd name="T2" fmla="*/ 0 w 739"/>
                <a:gd name="T3" fmla="*/ 697 h 697"/>
                <a:gd name="T4" fmla="*/ 739 w 739"/>
                <a:gd name="T5" fmla="*/ 697 h 697"/>
                <a:gd name="T6" fmla="*/ 739 w 739"/>
                <a:gd name="T7" fmla="*/ 0 h 697"/>
                <a:gd name="T8" fmla="*/ 0 w 739"/>
                <a:gd name="T9" fmla="*/ 0 h 697"/>
                <a:gd name="T10" fmla="*/ 397 w 739"/>
                <a:gd name="T11" fmla="*/ 374 h 697"/>
                <a:gd name="T12" fmla="*/ 397 w 739"/>
                <a:gd name="T13" fmla="*/ 374 h 697"/>
                <a:gd name="T14" fmla="*/ 397 w 739"/>
                <a:gd name="T15" fmla="*/ 494 h 697"/>
                <a:gd name="T16" fmla="*/ 397 w 739"/>
                <a:gd name="T17" fmla="*/ 494 h 697"/>
                <a:gd name="T18" fmla="*/ 343 w 739"/>
                <a:gd name="T19" fmla="*/ 494 h 697"/>
                <a:gd name="T20" fmla="*/ 343 w 739"/>
                <a:gd name="T21" fmla="*/ 494 h 697"/>
                <a:gd name="T22" fmla="*/ 343 w 739"/>
                <a:gd name="T23" fmla="*/ 374 h 697"/>
                <a:gd name="T24" fmla="*/ 343 w 739"/>
                <a:gd name="T25" fmla="*/ 374 h 697"/>
                <a:gd name="T26" fmla="*/ 334 w 739"/>
                <a:gd name="T27" fmla="*/ 369 h 697"/>
                <a:gd name="T28" fmla="*/ 325 w 739"/>
                <a:gd name="T29" fmla="*/ 361 h 697"/>
                <a:gd name="T30" fmla="*/ 316 w 739"/>
                <a:gd name="T31" fmla="*/ 354 h 697"/>
                <a:gd name="T32" fmla="*/ 308 w 739"/>
                <a:gd name="T33" fmla="*/ 345 h 697"/>
                <a:gd name="T34" fmla="*/ 303 w 739"/>
                <a:gd name="T35" fmla="*/ 334 h 697"/>
                <a:gd name="T36" fmla="*/ 299 w 739"/>
                <a:gd name="T37" fmla="*/ 323 h 697"/>
                <a:gd name="T38" fmla="*/ 298 w 739"/>
                <a:gd name="T39" fmla="*/ 312 h 697"/>
                <a:gd name="T40" fmla="*/ 296 w 739"/>
                <a:gd name="T41" fmla="*/ 300 h 697"/>
                <a:gd name="T42" fmla="*/ 296 w 739"/>
                <a:gd name="T43" fmla="*/ 300 h 697"/>
                <a:gd name="T44" fmla="*/ 298 w 739"/>
                <a:gd name="T45" fmla="*/ 285 h 697"/>
                <a:gd name="T46" fmla="*/ 301 w 739"/>
                <a:gd name="T47" fmla="*/ 272 h 697"/>
                <a:gd name="T48" fmla="*/ 308 w 739"/>
                <a:gd name="T49" fmla="*/ 260 h 697"/>
                <a:gd name="T50" fmla="*/ 318 w 739"/>
                <a:gd name="T51" fmla="*/ 249 h 697"/>
                <a:gd name="T52" fmla="*/ 328 w 739"/>
                <a:gd name="T53" fmla="*/ 240 h 697"/>
                <a:gd name="T54" fmla="*/ 341 w 739"/>
                <a:gd name="T55" fmla="*/ 232 h 697"/>
                <a:gd name="T56" fmla="*/ 356 w 739"/>
                <a:gd name="T57" fmla="*/ 229 h 697"/>
                <a:gd name="T58" fmla="*/ 370 w 739"/>
                <a:gd name="T59" fmla="*/ 227 h 697"/>
                <a:gd name="T60" fmla="*/ 370 w 739"/>
                <a:gd name="T61" fmla="*/ 227 h 697"/>
                <a:gd name="T62" fmla="*/ 385 w 739"/>
                <a:gd name="T63" fmla="*/ 229 h 697"/>
                <a:gd name="T64" fmla="*/ 397 w 739"/>
                <a:gd name="T65" fmla="*/ 232 h 697"/>
                <a:gd name="T66" fmla="*/ 410 w 739"/>
                <a:gd name="T67" fmla="*/ 240 h 697"/>
                <a:gd name="T68" fmla="*/ 421 w 739"/>
                <a:gd name="T69" fmla="*/ 249 h 697"/>
                <a:gd name="T70" fmla="*/ 430 w 739"/>
                <a:gd name="T71" fmla="*/ 260 h 697"/>
                <a:gd name="T72" fmla="*/ 437 w 739"/>
                <a:gd name="T73" fmla="*/ 272 h 697"/>
                <a:gd name="T74" fmla="*/ 443 w 739"/>
                <a:gd name="T75" fmla="*/ 285 h 697"/>
                <a:gd name="T76" fmla="*/ 443 w 739"/>
                <a:gd name="T77" fmla="*/ 300 h 697"/>
                <a:gd name="T78" fmla="*/ 443 w 739"/>
                <a:gd name="T79" fmla="*/ 300 h 697"/>
                <a:gd name="T80" fmla="*/ 443 w 739"/>
                <a:gd name="T81" fmla="*/ 312 h 697"/>
                <a:gd name="T82" fmla="*/ 439 w 739"/>
                <a:gd name="T83" fmla="*/ 323 h 697"/>
                <a:gd name="T84" fmla="*/ 436 w 739"/>
                <a:gd name="T85" fmla="*/ 334 h 697"/>
                <a:gd name="T86" fmla="*/ 430 w 739"/>
                <a:gd name="T87" fmla="*/ 345 h 697"/>
                <a:gd name="T88" fmla="*/ 423 w 739"/>
                <a:gd name="T89" fmla="*/ 354 h 697"/>
                <a:gd name="T90" fmla="*/ 416 w 739"/>
                <a:gd name="T91" fmla="*/ 361 h 697"/>
                <a:gd name="T92" fmla="*/ 407 w 739"/>
                <a:gd name="T93" fmla="*/ 369 h 697"/>
                <a:gd name="T94" fmla="*/ 397 w 739"/>
                <a:gd name="T95" fmla="*/ 374 h 697"/>
                <a:gd name="T96" fmla="*/ 397 w 739"/>
                <a:gd name="T97" fmla="*/ 37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39" h="697">
                  <a:moveTo>
                    <a:pt x="0" y="0"/>
                  </a:moveTo>
                  <a:lnTo>
                    <a:pt x="0" y="697"/>
                  </a:lnTo>
                  <a:lnTo>
                    <a:pt x="739" y="697"/>
                  </a:lnTo>
                  <a:lnTo>
                    <a:pt x="739" y="0"/>
                  </a:lnTo>
                  <a:lnTo>
                    <a:pt x="0" y="0"/>
                  </a:lnTo>
                  <a:close/>
                  <a:moveTo>
                    <a:pt x="397" y="374"/>
                  </a:moveTo>
                  <a:lnTo>
                    <a:pt x="397" y="374"/>
                  </a:lnTo>
                  <a:lnTo>
                    <a:pt x="397" y="494"/>
                  </a:lnTo>
                  <a:lnTo>
                    <a:pt x="397" y="494"/>
                  </a:lnTo>
                  <a:lnTo>
                    <a:pt x="343" y="494"/>
                  </a:lnTo>
                  <a:lnTo>
                    <a:pt x="343" y="494"/>
                  </a:lnTo>
                  <a:lnTo>
                    <a:pt x="343" y="374"/>
                  </a:lnTo>
                  <a:lnTo>
                    <a:pt x="343" y="374"/>
                  </a:lnTo>
                  <a:lnTo>
                    <a:pt x="334" y="369"/>
                  </a:lnTo>
                  <a:lnTo>
                    <a:pt x="325" y="361"/>
                  </a:lnTo>
                  <a:lnTo>
                    <a:pt x="316" y="354"/>
                  </a:lnTo>
                  <a:lnTo>
                    <a:pt x="308" y="345"/>
                  </a:lnTo>
                  <a:lnTo>
                    <a:pt x="303" y="334"/>
                  </a:lnTo>
                  <a:lnTo>
                    <a:pt x="299" y="323"/>
                  </a:lnTo>
                  <a:lnTo>
                    <a:pt x="298" y="312"/>
                  </a:lnTo>
                  <a:lnTo>
                    <a:pt x="296" y="300"/>
                  </a:lnTo>
                  <a:lnTo>
                    <a:pt x="296" y="300"/>
                  </a:lnTo>
                  <a:lnTo>
                    <a:pt x="298" y="285"/>
                  </a:lnTo>
                  <a:lnTo>
                    <a:pt x="301" y="272"/>
                  </a:lnTo>
                  <a:lnTo>
                    <a:pt x="308" y="260"/>
                  </a:lnTo>
                  <a:lnTo>
                    <a:pt x="318" y="249"/>
                  </a:lnTo>
                  <a:lnTo>
                    <a:pt x="328" y="240"/>
                  </a:lnTo>
                  <a:lnTo>
                    <a:pt x="341" y="232"/>
                  </a:lnTo>
                  <a:lnTo>
                    <a:pt x="356" y="229"/>
                  </a:lnTo>
                  <a:lnTo>
                    <a:pt x="370" y="227"/>
                  </a:lnTo>
                  <a:lnTo>
                    <a:pt x="370" y="227"/>
                  </a:lnTo>
                  <a:lnTo>
                    <a:pt x="385" y="229"/>
                  </a:lnTo>
                  <a:lnTo>
                    <a:pt x="397" y="232"/>
                  </a:lnTo>
                  <a:lnTo>
                    <a:pt x="410" y="240"/>
                  </a:lnTo>
                  <a:lnTo>
                    <a:pt x="421" y="249"/>
                  </a:lnTo>
                  <a:lnTo>
                    <a:pt x="430" y="260"/>
                  </a:lnTo>
                  <a:lnTo>
                    <a:pt x="437" y="272"/>
                  </a:lnTo>
                  <a:lnTo>
                    <a:pt x="443" y="285"/>
                  </a:lnTo>
                  <a:lnTo>
                    <a:pt x="443" y="300"/>
                  </a:lnTo>
                  <a:lnTo>
                    <a:pt x="443" y="300"/>
                  </a:lnTo>
                  <a:lnTo>
                    <a:pt x="443" y="312"/>
                  </a:lnTo>
                  <a:lnTo>
                    <a:pt x="439" y="323"/>
                  </a:lnTo>
                  <a:lnTo>
                    <a:pt x="436" y="334"/>
                  </a:lnTo>
                  <a:lnTo>
                    <a:pt x="430" y="345"/>
                  </a:lnTo>
                  <a:lnTo>
                    <a:pt x="423" y="354"/>
                  </a:lnTo>
                  <a:lnTo>
                    <a:pt x="416" y="361"/>
                  </a:lnTo>
                  <a:lnTo>
                    <a:pt x="407" y="369"/>
                  </a:lnTo>
                  <a:lnTo>
                    <a:pt x="397" y="374"/>
                  </a:lnTo>
                  <a:lnTo>
                    <a:pt x="397" y="3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56" name="Freeform 55"/>
            <p:cNvSpPr>
              <a:spLocks/>
            </p:cNvSpPr>
            <p:nvPr/>
          </p:nvSpPr>
          <p:spPr bwMode="auto">
            <a:xfrm>
              <a:off x="5010407" y="2917763"/>
              <a:ext cx="159620" cy="135986"/>
            </a:xfrm>
            <a:custGeom>
              <a:avLst/>
              <a:gdLst>
                <a:gd name="T0" fmla="*/ 439 w 439"/>
                <a:gd name="T1" fmla="*/ 54 h 374"/>
                <a:gd name="T2" fmla="*/ 415 w 439"/>
                <a:gd name="T3" fmla="*/ 32 h 374"/>
                <a:gd name="T4" fmla="*/ 386 w 439"/>
                <a:gd name="T5" fmla="*/ 14 h 374"/>
                <a:gd name="T6" fmla="*/ 355 w 439"/>
                <a:gd name="T7" fmla="*/ 3 h 374"/>
                <a:gd name="T8" fmla="*/ 321 w 439"/>
                <a:gd name="T9" fmla="*/ 0 h 374"/>
                <a:gd name="T10" fmla="*/ 301 w 439"/>
                <a:gd name="T11" fmla="*/ 1 h 374"/>
                <a:gd name="T12" fmla="*/ 263 w 439"/>
                <a:gd name="T13" fmla="*/ 12 h 374"/>
                <a:gd name="T14" fmla="*/ 228 w 439"/>
                <a:gd name="T15" fmla="*/ 30 h 374"/>
                <a:gd name="T16" fmla="*/ 201 w 439"/>
                <a:gd name="T17" fmla="*/ 56 h 374"/>
                <a:gd name="T18" fmla="*/ 190 w 439"/>
                <a:gd name="T19" fmla="*/ 70 h 374"/>
                <a:gd name="T20" fmla="*/ 168 w 439"/>
                <a:gd name="T21" fmla="*/ 63 h 374"/>
                <a:gd name="T22" fmla="*/ 147 w 439"/>
                <a:gd name="T23" fmla="*/ 60 h 374"/>
                <a:gd name="T24" fmla="*/ 132 w 439"/>
                <a:gd name="T25" fmla="*/ 60 h 374"/>
                <a:gd name="T26" fmla="*/ 107 w 439"/>
                <a:gd name="T27" fmla="*/ 67 h 374"/>
                <a:gd name="T28" fmla="*/ 96 w 439"/>
                <a:gd name="T29" fmla="*/ 74 h 374"/>
                <a:gd name="T30" fmla="*/ 79 w 439"/>
                <a:gd name="T31" fmla="*/ 87 h 374"/>
                <a:gd name="T32" fmla="*/ 67 w 439"/>
                <a:gd name="T33" fmla="*/ 105 h 374"/>
                <a:gd name="T34" fmla="*/ 58 w 439"/>
                <a:gd name="T35" fmla="*/ 125 h 374"/>
                <a:gd name="T36" fmla="*/ 54 w 439"/>
                <a:gd name="T37" fmla="*/ 147 h 374"/>
                <a:gd name="T38" fmla="*/ 43 w 439"/>
                <a:gd name="T39" fmla="*/ 156 h 374"/>
                <a:gd name="T40" fmla="*/ 23 w 439"/>
                <a:gd name="T41" fmla="*/ 179 h 374"/>
                <a:gd name="T42" fmla="*/ 7 w 439"/>
                <a:gd name="T43" fmla="*/ 205 h 374"/>
                <a:gd name="T44" fmla="*/ 0 w 439"/>
                <a:gd name="T45" fmla="*/ 236 h 374"/>
                <a:gd name="T46" fmla="*/ 0 w 439"/>
                <a:gd name="T47" fmla="*/ 250 h 374"/>
                <a:gd name="T48" fmla="*/ 1 w 439"/>
                <a:gd name="T49" fmla="*/ 274 h 374"/>
                <a:gd name="T50" fmla="*/ 18 w 439"/>
                <a:gd name="T51" fmla="*/ 316 h 374"/>
                <a:gd name="T52" fmla="*/ 47 w 439"/>
                <a:gd name="T53" fmla="*/ 348 h 374"/>
                <a:gd name="T54" fmla="*/ 87 w 439"/>
                <a:gd name="T55" fmla="*/ 370 h 374"/>
                <a:gd name="T56" fmla="*/ 108 w 439"/>
                <a:gd name="T57" fmla="*/ 374 h 374"/>
                <a:gd name="T58" fmla="*/ 123 w 439"/>
                <a:gd name="T59" fmla="*/ 374 h 374"/>
                <a:gd name="T60" fmla="*/ 134 w 439"/>
                <a:gd name="T61" fmla="*/ 374 h 374"/>
                <a:gd name="T62" fmla="*/ 390 w 439"/>
                <a:gd name="T63" fmla="*/ 374 h 374"/>
                <a:gd name="T64" fmla="*/ 397 w 439"/>
                <a:gd name="T65" fmla="*/ 374 h 374"/>
                <a:gd name="T66" fmla="*/ 401 w 439"/>
                <a:gd name="T67" fmla="*/ 374 h 374"/>
                <a:gd name="T68" fmla="*/ 423 w 439"/>
                <a:gd name="T69" fmla="*/ 374 h 374"/>
                <a:gd name="T70" fmla="*/ 439 w 439"/>
                <a:gd name="T71"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 h="374">
                  <a:moveTo>
                    <a:pt x="439" y="54"/>
                  </a:moveTo>
                  <a:lnTo>
                    <a:pt x="439" y="54"/>
                  </a:lnTo>
                  <a:lnTo>
                    <a:pt x="428" y="43"/>
                  </a:lnTo>
                  <a:lnTo>
                    <a:pt x="415" y="32"/>
                  </a:lnTo>
                  <a:lnTo>
                    <a:pt x="401" y="23"/>
                  </a:lnTo>
                  <a:lnTo>
                    <a:pt x="386" y="14"/>
                  </a:lnTo>
                  <a:lnTo>
                    <a:pt x="372" y="9"/>
                  </a:lnTo>
                  <a:lnTo>
                    <a:pt x="355" y="3"/>
                  </a:lnTo>
                  <a:lnTo>
                    <a:pt x="339" y="1"/>
                  </a:lnTo>
                  <a:lnTo>
                    <a:pt x="321" y="0"/>
                  </a:lnTo>
                  <a:lnTo>
                    <a:pt x="321" y="0"/>
                  </a:lnTo>
                  <a:lnTo>
                    <a:pt x="301" y="1"/>
                  </a:lnTo>
                  <a:lnTo>
                    <a:pt x="281" y="5"/>
                  </a:lnTo>
                  <a:lnTo>
                    <a:pt x="263" y="12"/>
                  </a:lnTo>
                  <a:lnTo>
                    <a:pt x="245" y="20"/>
                  </a:lnTo>
                  <a:lnTo>
                    <a:pt x="228" y="30"/>
                  </a:lnTo>
                  <a:lnTo>
                    <a:pt x="214" y="43"/>
                  </a:lnTo>
                  <a:lnTo>
                    <a:pt x="201" y="56"/>
                  </a:lnTo>
                  <a:lnTo>
                    <a:pt x="190" y="70"/>
                  </a:lnTo>
                  <a:lnTo>
                    <a:pt x="190" y="70"/>
                  </a:lnTo>
                  <a:lnTo>
                    <a:pt x="179" y="67"/>
                  </a:lnTo>
                  <a:lnTo>
                    <a:pt x="168" y="63"/>
                  </a:lnTo>
                  <a:lnTo>
                    <a:pt x="158" y="60"/>
                  </a:lnTo>
                  <a:lnTo>
                    <a:pt x="147" y="60"/>
                  </a:lnTo>
                  <a:lnTo>
                    <a:pt x="147" y="60"/>
                  </a:lnTo>
                  <a:lnTo>
                    <a:pt x="132" y="60"/>
                  </a:lnTo>
                  <a:lnTo>
                    <a:pt x="119" y="63"/>
                  </a:lnTo>
                  <a:lnTo>
                    <a:pt x="107" y="67"/>
                  </a:lnTo>
                  <a:lnTo>
                    <a:pt x="96" y="74"/>
                  </a:lnTo>
                  <a:lnTo>
                    <a:pt x="96" y="74"/>
                  </a:lnTo>
                  <a:lnTo>
                    <a:pt x="87" y="79"/>
                  </a:lnTo>
                  <a:lnTo>
                    <a:pt x="79" y="87"/>
                  </a:lnTo>
                  <a:lnTo>
                    <a:pt x="72" y="96"/>
                  </a:lnTo>
                  <a:lnTo>
                    <a:pt x="67" y="105"/>
                  </a:lnTo>
                  <a:lnTo>
                    <a:pt x="61" y="114"/>
                  </a:lnTo>
                  <a:lnTo>
                    <a:pt x="58" y="125"/>
                  </a:lnTo>
                  <a:lnTo>
                    <a:pt x="56" y="136"/>
                  </a:lnTo>
                  <a:lnTo>
                    <a:pt x="54" y="147"/>
                  </a:lnTo>
                  <a:lnTo>
                    <a:pt x="54" y="147"/>
                  </a:lnTo>
                  <a:lnTo>
                    <a:pt x="43" y="156"/>
                  </a:lnTo>
                  <a:lnTo>
                    <a:pt x="32" y="167"/>
                  </a:lnTo>
                  <a:lnTo>
                    <a:pt x="23" y="179"/>
                  </a:lnTo>
                  <a:lnTo>
                    <a:pt x="14" y="192"/>
                  </a:lnTo>
                  <a:lnTo>
                    <a:pt x="7" y="205"/>
                  </a:lnTo>
                  <a:lnTo>
                    <a:pt x="3" y="219"/>
                  </a:lnTo>
                  <a:lnTo>
                    <a:pt x="0" y="236"/>
                  </a:lnTo>
                  <a:lnTo>
                    <a:pt x="0" y="250"/>
                  </a:lnTo>
                  <a:lnTo>
                    <a:pt x="0" y="250"/>
                  </a:lnTo>
                  <a:lnTo>
                    <a:pt x="0" y="263"/>
                  </a:lnTo>
                  <a:lnTo>
                    <a:pt x="1" y="274"/>
                  </a:lnTo>
                  <a:lnTo>
                    <a:pt x="7" y="296"/>
                  </a:lnTo>
                  <a:lnTo>
                    <a:pt x="18" y="316"/>
                  </a:lnTo>
                  <a:lnTo>
                    <a:pt x="30" y="334"/>
                  </a:lnTo>
                  <a:lnTo>
                    <a:pt x="47" y="348"/>
                  </a:lnTo>
                  <a:lnTo>
                    <a:pt x="65" y="361"/>
                  </a:lnTo>
                  <a:lnTo>
                    <a:pt x="87" y="370"/>
                  </a:lnTo>
                  <a:lnTo>
                    <a:pt x="98" y="372"/>
                  </a:lnTo>
                  <a:lnTo>
                    <a:pt x="108" y="374"/>
                  </a:lnTo>
                  <a:lnTo>
                    <a:pt x="108" y="374"/>
                  </a:lnTo>
                  <a:lnTo>
                    <a:pt x="123" y="374"/>
                  </a:lnTo>
                  <a:lnTo>
                    <a:pt x="123" y="374"/>
                  </a:lnTo>
                  <a:lnTo>
                    <a:pt x="134" y="374"/>
                  </a:lnTo>
                  <a:lnTo>
                    <a:pt x="134" y="374"/>
                  </a:lnTo>
                  <a:lnTo>
                    <a:pt x="390" y="374"/>
                  </a:lnTo>
                  <a:lnTo>
                    <a:pt x="390" y="374"/>
                  </a:lnTo>
                  <a:lnTo>
                    <a:pt x="397" y="374"/>
                  </a:lnTo>
                  <a:lnTo>
                    <a:pt x="397" y="374"/>
                  </a:lnTo>
                  <a:lnTo>
                    <a:pt x="401" y="374"/>
                  </a:lnTo>
                  <a:lnTo>
                    <a:pt x="401" y="374"/>
                  </a:lnTo>
                  <a:lnTo>
                    <a:pt x="423" y="374"/>
                  </a:lnTo>
                  <a:lnTo>
                    <a:pt x="423" y="374"/>
                  </a:lnTo>
                  <a:lnTo>
                    <a:pt x="439" y="374"/>
                  </a:lnTo>
                  <a:lnTo>
                    <a:pt x="439"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57" name="Freeform 56"/>
            <p:cNvSpPr>
              <a:spLocks/>
            </p:cNvSpPr>
            <p:nvPr/>
          </p:nvSpPr>
          <p:spPr bwMode="auto">
            <a:xfrm>
              <a:off x="5450748" y="2955396"/>
              <a:ext cx="112352" cy="196706"/>
            </a:xfrm>
            <a:custGeom>
              <a:avLst/>
              <a:gdLst>
                <a:gd name="T0" fmla="*/ 118 w 309"/>
                <a:gd name="T1" fmla="*/ 56 h 541"/>
                <a:gd name="T2" fmla="*/ 118 w 309"/>
                <a:gd name="T3" fmla="*/ 0 h 541"/>
                <a:gd name="T4" fmla="*/ 0 w 309"/>
                <a:gd name="T5" fmla="*/ 0 h 541"/>
                <a:gd name="T6" fmla="*/ 0 w 309"/>
                <a:gd name="T7" fmla="*/ 114 h 541"/>
                <a:gd name="T8" fmla="*/ 251 w 309"/>
                <a:gd name="T9" fmla="*/ 114 h 541"/>
                <a:gd name="T10" fmla="*/ 251 w 309"/>
                <a:gd name="T11" fmla="*/ 165 h 541"/>
                <a:gd name="T12" fmla="*/ 0 w 309"/>
                <a:gd name="T13" fmla="*/ 165 h 541"/>
                <a:gd name="T14" fmla="*/ 0 w 309"/>
                <a:gd name="T15" fmla="*/ 200 h 541"/>
                <a:gd name="T16" fmla="*/ 251 w 309"/>
                <a:gd name="T17" fmla="*/ 200 h 541"/>
                <a:gd name="T18" fmla="*/ 251 w 309"/>
                <a:gd name="T19" fmla="*/ 249 h 541"/>
                <a:gd name="T20" fmla="*/ 0 w 309"/>
                <a:gd name="T21" fmla="*/ 249 h 541"/>
                <a:gd name="T22" fmla="*/ 0 w 309"/>
                <a:gd name="T23" fmla="*/ 285 h 541"/>
                <a:gd name="T24" fmla="*/ 251 w 309"/>
                <a:gd name="T25" fmla="*/ 285 h 541"/>
                <a:gd name="T26" fmla="*/ 251 w 309"/>
                <a:gd name="T27" fmla="*/ 334 h 541"/>
                <a:gd name="T28" fmla="*/ 0 w 309"/>
                <a:gd name="T29" fmla="*/ 334 h 541"/>
                <a:gd name="T30" fmla="*/ 0 w 309"/>
                <a:gd name="T31" fmla="*/ 369 h 541"/>
                <a:gd name="T32" fmla="*/ 251 w 309"/>
                <a:gd name="T33" fmla="*/ 369 h 541"/>
                <a:gd name="T34" fmla="*/ 251 w 309"/>
                <a:gd name="T35" fmla="*/ 420 h 541"/>
                <a:gd name="T36" fmla="*/ 0 w 309"/>
                <a:gd name="T37" fmla="*/ 420 h 541"/>
                <a:gd name="T38" fmla="*/ 0 w 309"/>
                <a:gd name="T39" fmla="*/ 541 h 541"/>
                <a:gd name="T40" fmla="*/ 15 w 309"/>
                <a:gd name="T41" fmla="*/ 541 h 541"/>
                <a:gd name="T42" fmla="*/ 15 w 309"/>
                <a:gd name="T43" fmla="*/ 449 h 541"/>
                <a:gd name="T44" fmla="*/ 64 w 309"/>
                <a:gd name="T45" fmla="*/ 449 h 541"/>
                <a:gd name="T46" fmla="*/ 64 w 309"/>
                <a:gd name="T47" fmla="*/ 541 h 541"/>
                <a:gd name="T48" fmla="*/ 118 w 309"/>
                <a:gd name="T49" fmla="*/ 541 h 541"/>
                <a:gd name="T50" fmla="*/ 118 w 309"/>
                <a:gd name="T51" fmla="*/ 449 h 541"/>
                <a:gd name="T52" fmla="*/ 167 w 309"/>
                <a:gd name="T53" fmla="*/ 449 h 541"/>
                <a:gd name="T54" fmla="*/ 167 w 309"/>
                <a:gd name="T55" fmla="*/ 541 h 541"/>
                <a:gd name="T56" fmla="*/ 289 w 309"/>
                <a:gd name="T57" fmla="*/ 541 h 541"/>
                <a:gd name="T58" fmla="*/ 289 w 309"/>
                <a:gd name="T59" fmla="*/ 73 h 541"/>
                <a:gd name="T60" fmla="*/ 309 w 309"/>
                <a:gd name="T61" fmla="*/ 73 h 541"/>
                <a:gd name="T62" fmla="*/ 309 w 309"/>
                <a:gd name="T63" fmla="*/ 56 h 541"/>
                <a:gd name="T64" fmla="*/ 118 w 309"/>
                <a:gd name="T65" fmla="*/ 56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9" h="541">
                  <a:moveTo>
                    <a:pt x="118" y="56"/>
                  </a:moveTo>
                  <a:lnTo>
                    <a:pt x="118" y="0"/>
                  </a:lnTo>
                  <a:lnTo>
                    <a:pt x="0" y="0"/>
                  </a:lnTo>
                  <a:lnTo>
                    <a:pt x="0" y="114"/>
                  </a:lnTo>
                  <a:lnTo>
                    <a:pt x="251" y="114"/>
                  </a:lnTo>
                  <a:lnTo>
                    <a:pt x="251" y="165"/>
                  </a:lnTo>
                  <a:lnTo>
                    <a:pt x="0" y="165"/>
                  </a:lnTo>
                  <a:lnTo>
                    <a:pt x="0" y="200"/>
                  </a:lnTo>
                  <a:lnTo>
                    <a:pt x="251" y="200"/>
                  </a:lnTo>
                  <a:lnTo>
                    <a:pt x="251" y="249"/>
                  </a:lnTo>
                  <a:lnTo>
                    <a:pt x="0" y="249"/>
                  </a:lnTo>
                  <a:lnTo>
                    <a:pt x="0" y="285"/>
                  </a:lnTo>
                  <a:lnTo>
                    <a:pt x="251" y="285"/>
                  </a:lnTo>
                  <a:lnTo>
                    <a:pt x="251" y="334"/>
                  </a:lnTo>
                  <a:lnTo>
                    <a:pt x="0" y="334"/>
                  </a:lnTo>
                  <a:lnTo>
                    <a:pt x="0" y="369"/>
                  </a:lnTo>
                  <a:lnTo>
                    <a:pt x="251" y="369"/>
                  </a:lnTo>
                  <a:lnTo>
                    <a:pt x="251" y="420"/>
                  </a:lnTo>
                  <a:lnTo>
                    <a:pt x="0" y="420"/>
                  </a:lnTo>
                  <a:lnTo>
                    <a:pt x="0" y="541"/>
                  </a:lnTo>
                  <a:lnTo>
                    <a:pt x="15" y="541"/>
                  </a:lnTo>
                  <a:lnTo>
                    <a:pt x="15" y="449"/>
                  </a:lnTo>
                  <a:lnTo>
                    <a:pt x="64" y="449"/>
                  </a:lnTo>
                  <a:lnTo>
                    <a:pt x="64" y="541"/>
                  </a:lnTo>
                  <a:lnTo>
                    <a:pt x="118" y="541"/>
                  </a:lnTo>
                  <a:lnTo>
                    <a:pt x="118" y="449"/>
                  </a:lnTo>
                  <a:lnTo>
                    <a:pt x="167" y="449"/>
                  </a:lnTo>
                  <a:lnTo>
                    <a:pt x="167" y="541"/>
                  </a:lnTo>
                  <a:lnTo>
                    <a:pt x="289" y="541"/>
                  </a:lnTo>
                  <a:lnTo>
                    <a:pt x="289" y="73"/>
                  </a:lnTo>
                  <a:lnTo>
                    <a:pt x="309" y="73"/>
                  </a:lnTo>
                  <a:lnTo>
                    <a:pt x="309" y="56"/>
                  </a:lnTo>
                  <a:lnTo>
                    <a:pt x="11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grpSp>
      <p:sp>
        <p:nvSpPr>
          <p:cNvPr id="58" name="Rectangle 57"/>
          <p:cNvSpPr/>
          <p:nvPr/>
        </p:nvSpPr>
        <p:spPr>
          <a:xfrm>
            <a:off x="7026413" y="1090431"/>
            <a:ext cx="1903741" cy="1691958"/>
          </a:xfrm>
          <a:prstGeom prst="rect">
            <a:avLst/>
          </a:prstGeom>
          <a:solidFill>
            <a:srgbClr val="FF8C00"/>
          </a:solidFill>
          <a:ln w="10795" cap="flat" cmpd="sng" algn="ctr">
            <a:noFill/>
            <a:prstDash val="solid"/>
          </a:ln>
          <a:effectLst/>
        </p:spPr>
        <p:txBody>
          <a:bodyPr bIns="182880" rtlCol="0" anchor="b"/>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Business Intelligence</a:t>
            </a:r>
          </a:p>
        </p:txBody>
      </p:sp>
      <p:sp>
        <p:nvSpPr>
          <p:cNvPr id="59" name="Freeform 81"/>
          <p:cNvSpPr>
            <a:spLocks noEditPoints="1"/>
          </p:cNvSpPr>
          <p:nvPr/>
        </p:nvSpPr>
        <p:spPr bwMode="black">
          <a:xfrm>
            <a:off x="7440965" y="1501848"/>
            <a:ext cx="1159199" cy="628888"/>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ndParaRPr>
          </a:p>
        </p:txBody>
      </p:sp>
      <p:sp>
        <p:nvSpPr>
          <p:cNvPr id="60" name="Rectangle 59"/>
          <p:cNvSpPr/>
          <p:nvPr/>
        </p:nvSpPr>
        <p:spPr>
          <a:xfrm>
            <a:off x="9089877" y="1090431"/>
            <a:ext cx="1903741" cy="1691958"/>
          </a:xfrm>
          <a:prstGeom prst="rect">
            <a:avLst/>
          </a:prstGeom>
          <a:solidFill>
            <a:srgbClr val="FF8C00"/>
          </a:solidFill>
          <a:ln w="10795" cap="flat" cmpd="sng" algn="ctr">
            <a:noFill/>
            <a:prstDash val="solid"/>
          </a:ln>
          <a:effectLst/>
        </p:spPr>
        <p:txBody>
          <a:bodyPr bIns="182880" rtlCol="0" anchor="b"/>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Real-Time Communication</a:t>
            </a:r>
          </a:p>
        </p:txBody>
      </p:sp>
      <p:sp>
        <p:nvSpPr>
          <p:cNvPr id="61" name="Freeform 35"/>
          <p:cNvSpPr>
            <a:spLocks noEditPoints="1"/>
          </p:cNvSpPr>
          <p:nvPr/>
        </p:nvSpPr>
        <p:spPr bwMode="black">
          <a:xfrm>
            <a:off x="9674519" y="1495633"/>
            <a:ext cx="734456" cy="660972"/>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ndParaRPr>
          </a:p>
        </p:txBody>
      </p:sp>
      <p:sp>
        <p:nvSpPr>
          <p:cNvPr id="62" name="Rectangle 61"/>
          <p:cNvSpPr/>
          <p:nvPr/>
        </p:nvSpPr>
        <p:spPr>
          <a:xfrm>
            <a:off x="2899485" y="1090431"/>
            <a:ext cx="1903741" cy="1691958"/>
          </a:xfrm>
          <a:prstGeom prst="rect">
            <a:avLst/>
          </a:prstGeom>
          <a:solidFill>
            <a:srgbClr val="FF8C00"/>
          </a:solidFill>
          <a:ln w="10795" cap="flat" cmpd="sng" algn="ctr">
            <a:noFill/>
            <a:prstDash val="solid"/>
          </a:ln>
          <a:effectLst/>
        </p:spPr>
        <p:txBody>
          <a:bodyPr bIns="182880" rtlCol="0" anchor="b"/>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Mobility</a:t>
            </a:r>
          </a:p>
        </p:txBody>
      </p:sp>
      <p:grpSp>
        <p:nvGrpSpPr>
          <p:cNvPr id="63" name="Group 62"/>
          <p:cNvGrpSpPr/>
          <p:nvPr/>
        </p:nvGrpSpPr>
        <p:grpSpPr>
          <a:xfrm rot="2509855">
            <a:off x="3573621" y="1397694"/>
            <a:ext cx="573346" cy="900359"/>
            <a:chOff x="2733493" y="2536128"/>
            <a:chExt cx="1099633" cy="1744483"/>
          </a:xfrm>
          <a:solidFill>
            <a:srgbClr val="FFFFFF"/>
          </a:solidFill>
        </p:grpSpPr>
        <p:sp>
          <p:nvSpPr>
            <p:cNvPr id="64" name="Freeform 62"/>
            <p:cNvSpPr>
              <a:spLocks noEditPoints="1"/>
            </p:cNvSpPr>
            <p:nvPr/>
          </p:nvSpPr>
          <p:spPr bwMode="black">
            <a:xfrm>
              <a:off x="2733493" y="3181265"/>
              <a:ext cx="1099633" cy="109934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grpFill/>
            <a:ln>
              <a:noFill/>
            </a:ln>
          </p:spPr>
          <p:txBody>
            <a:bodyPr vert="horz" wrap="square" lIns="82305" tIns="41153" rIns="82305" bIns="41153"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ndParaRPr>
            </a:p>
          </p:txBody>
        </p:sp>
        <p:sp>
          <p:nvSpPr>
            <p:cNvPr id="65" name="Freeform 9"/>
            <p:cNvSpPr>
              <a:spLocks noEditPoints="1"/>
            </p:cNvSpPr>
            <p:nvPr/>
          </p:nvSpPr>
          <p:spPr bwMode="auto">
            <a:xfrm>
              <a:off x="2763814" y="2536128"/>
              <a:ext cx="1038991" cy="682985"/>
            </a:xfrm>
            <a:custGeom>
              <a:avLst/>
              <a:gdLst>
                <a:gd name="T0" fmla="*/ 617 w 1233"/>
                <a:gd name="T1" fmla="*/ 499 h 810"/>
                <a:gd name="T2" fmla="*/ 881 w 1233"/>
                <a:gd name="T3" fmla="*/ 608 h 810"/>
                <a:gd name="T4" fmla="*/ 793 w 1233"/>
                <a:gd name="T5" fmla="*/ 696 h 810"/>
                <a:gd name="T6" fmla="*/ 617 w 1233"/>
                <a:gd name="T7" fmla="*/ 623 h 810"/>
                <a:gd name="T8" fmla="*/ 441 w 1233"/>
                <a:gd name="T9" fmla="*/ 696 h 810"/>
                <a:gd name="T10" fmla="*/ 353 w 1233"/>
                <a:gd name="T11" fmla="*/ 608 h 810"/>
                <a:gd name="T12" fmla="*/ 617 w 1233"/>
                <a:gd name="T13" fmla="*/ 499 h 810"/>
                <a:gd name="T14" fmla="*/ 176 w 1233"/>
                <a:gd name="T15" fmla="*/ 432 h 810"/>
                <a:gd name="T16" fmla="*/ 617 w 1233"/>
                <a:gd name="T17" fmla="*/ 249 h 810"/>
                <a:gd name="T18" fmla="*/ 1057 w 1233"/>
                <a:gd name="T19" fmla="*/ 432 h 810"/>
                <a:gd name="T20" fmla="*/ 969 w 1233"/>
                <a:gd name="T21" fmla="*/ 520 h 810"/>
                <a:gd name="T22" fmla="*/ 617 w 1233"/>
                <a:gd name="T23" fmla="*/ 374 h 810"/>
                <a:gd name="T24" fmla="*/ 264 w 1233"/>
                <a:gd name="T25" fmla="*/ 520 h 810"/>
                <a:gd name="T26" fmla="*/ 176 w 1233"/>
                <a:gd name="T27" fmla="*/ 432 h 810"/>
                <a:gd name="T28" fmla="*/ 956 w 1233"/>
                <a:gd name="T29" fmla="*/ 69 h 810"/>
                <a:gd name="T30" fmla="*/ 1233 w 1233"/>
                <a:gd name="T31" fmla="*/ 256 h 810"/>
                <a:gd name="T32" fmla="*/ 1145 w 1233"/>
                <a:gd name="T33" fmla="*/ 344 h 810"/>
                <a:gd name="T34" fmla="*/ 617 w 1233"/>
                <a:gd name="T35" fmla="*/ 125 h 810"/>
                <a:gd name="T36" fmla="*/ 88 w 1233"/>
                <a:gd name="T37" fmla="*/ 344 h 810"/>
                <a:gd name="T38" fmla="*/ 0 w 1233"/>
                <a:gd name="T39" fmla="*/ 256 h 810"/>
                <a:gd name="T40" fmla="*/ 277 w 1233"/>
                <a:gd name="T41" fmla="*/ 69 h 810"/>
                <a:gd name="T42" fmla="*/ 617 w 1233"/>
                <a:gd name="T43" fmla="*/ 0 h 810"/>
                <a:gd name="T44" fmla="*/ 956 w 1233"/>
                <a:gd name="T45" fmla="*/ 69 h 810"/>
                <a:gd name="T46" fmla="*/ 554 w 1233"/>
                <a:gd name="T47" fmla="*/ 810 h 810"/>
                <a:gd name="T48" fmla="*/ 554 w 1233"/>
                <a:gd name="T49" fmla="*/ 81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3" h="810">
                  <a:moveTo>
                    <a:pt x="617" y="499"/>
                  </a:moveTo>
                  <a:cubicBezTo>
                    <a:pt x="720" y="499"/>
                    <a:pt x="813" y="541"/>
                    <a:pt x="881" y="608"/>
                  </a:cubicBezTo>
                  <a:cubicBezTo>
                    <a:pt x="793" y="696"/>
                    <a:pt x="793" y="696"/>
                    <a:pt x="793" y="696"/>
                  </a:cubicBezTo>
                  <a:cubicBezTo>
                    <a:pt x="748" y="651"/>
                    <a:pt x="685" y="623"/>
                    <a:pt x="617" y="623"/>
                  </a:cubicBezTo>
                  <a:cubicBezTo>
                    <a:pt x="548" y="623"/>
                    <a:pt x="486" y="651"/>
                    <a:pt x="441" y="696"/>
                  </a:cubicBezTo>
                  <a:cubicBezTo>
                    <a:pt x="353" y="608"/>
                    <a:pt x="353" y="608"/>
                    <a:pt x="353" y="608"/>
                  </a:cubicBezTo>
                  <a:cubicBezTo>
                    <a:pt x="420" y="541"/>
                    <a:pt x="514" y="499"/>
                    <a:pt x="617" y="499"/>
                  </a:cubicBezTo>
                  <a:close/>
                  <a:moveTo>
                    <a:pt x="176" y="432"/>
                  </a:moveTo>
                  <a:cubicBezTo>
                    <a:pt x="294" y="314"/>
                    <a:pt x="450" y="249"/>
                    <a:pt x="617" y="249"/>
                  </a:cubicBezTo>
                  <a:cubicBezTo>
                    <a:pt x="783" y="249"/>
                    <a:pt x="939" y="314"/>
                    <a:pt x="1057" y="432"/>
                  </a:cubicBezTo>
                  <a:cubicBezTo>
                    <a:pt x="969" y="520"/>
                    <a:pt x="969" y="520"/>
                    <a:pt x="969" y="520"/>
                  </a:cubicBezTo>
                  <a:cubicBezTo>
                    <a:pt x="875" y="426"/>
                    <a:pt x="750" y="374"/>
                    <a:pt x="617" y="374"/>
                  </a:cubicBezTo>
                  <a:cubicBezTo>
                    <a:pt x="484" y="374"/>
                    <a:pt x="358" y="426"/>
                    <a:pt x="264" y="520"/>
                  </a:cubicBezTo>
                  <a:lnTo>
                    <a:pt x="176" y="432"/>
                  </a:lnTo>
                  <a:close/>
                  <a:moveTo>
                    <a:pt x="956" y="69"/>
                  </a:moveTo>
                  <a:cubicBezTo>
                    <a:pt x="1060" y="113"/>
                    <a:pt x="1153" y="176"/>
                    <a:pt x="1233" y="256"/>
                  </a:cubicBezTo>
                  <a:cubicBezTo>
                    <a:pt x="1145" y="344"/>
                    <a:pt x="1145" y="344"/>
                    <a:pt x="1145" y="344"/>
                  </a:cubicBezTo>
                  <a:cubicBezTo>
                    <a:pt x="1004" y="203"/>
                    <a:pt x="816" y="125"/>
                    <a:pt x="617" y="125"/>
                  </a:cubicBezTo>
                  <a:cubicBezTo>
                    <a:pt x="417" y="125"/>
                    <a:pt x="229" y="203"/>
                    <a:pt x="88" y="344"/>
                  </a:cubicBezTo>
                  <a:cubicBezTo>
                    <a:pt x="0" y="256"/>
                    <a:pt x="0" y="256"/>
                    <a:pt x="0" y="256"/>
                  </a:cubicBezTo>
                  <a:cubicBezTo>
                    <a:pt x="80" y="176"/>
                    <a:pt x="173" y="113"/>
                    <a:pt x="277" y="69"/>
                  </a:cubicBezTo>
                  <a:cubicBezTo>
                    <a:pt x="385" y="23"/>
                    <a:pt x="499" y="0"/>
                    <a:pt x="617" y="0"/>
                  </a:cubicBezTo>
                  <a:cubicBezTo>
                    <a:pt x="734" y="0"/>
                    <a:pt x="849" y="23"/>
                    <a:pt x="956" y="69"/>
                  </a:cubicBezTo>
                  <a:close/>
                  <a:moveTo>
                    <a:pt x="554" y="810"/>
                  </a:moveTo>
                  <a:cubicBezTo>
                    <a:pt x="554" y="810"/>
                    <a:pt x="554" y="810"/>
                    <a:pt x="554" y="81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grpSp>
      <p:sp>
        <p:nvSpPr>
          <p:cNvPr id="66" name="Rectangle 65"/>
          <p:cNvSpPr/>
          <p:nvPr/>
        </p:nvSpPr>
        <p:spPr>
          <a:xfrm>
            <a:off x="836021" y="1090431"/>
            <a:ext cx="1903741" cy="1691958"/>
          </a:xfrm>
          <a:prstGeom prst="rect">
            <a:avLst/>
          </a:prstGeom>
          <a:solidFill>
            <a:srgbClr val="FF8C00"/>
          </a:solidFill>
          <a:ln w="10795" cap="flat" cmpd="sng" algn="ctr">
            <a:noFill/>
            <a:prstDash val="solid"/>
          </a:ln>
          <a:effectLst/>
        </p:spPr>
        <p:txBody>
          <a:bodyPr bIns="182880" rtlCol="0" anchor="b"/>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Technology</a:t>
            </a:r>
          </a:p>
        </p:txBody>
      </p:sp>
      <p:sp>
        <p:nvSpPr>
          <p:cNvPr id="67" name="Freeform 13"/>
          <p:cNvSpPr>
            <a:spLocks noEditPoints="1"/>
          </p:cNvSpPr>
          <p:nvPr/>
        </p:nvSpPr>
        <p:spPr bwMode="auto">
          <a:xfrm>
            <a:off x="1308267" y="1629357"/>
            <a:ext cx="959250" cy="532836"/>
          </a:xfrm>
          <a:custGeom>
            <a:avLst/>
            <a:gdLst>
              <a:gd name="T0" fmla="*/ 805 w 1287"/>
              <a:gd name="T1" fmla="*/ 80 h 804"/>
              <a:gd name="T2" fmla="*/ 1046 w 1287"/>
              <a:gd name="T3" fmla="*/ 319 h 804"/>
              <a:gd name="T4" fmla="*/ 1044 w 1287"/>
              <a:gd name="T5" fmla="*/ 333 h 804"/>
              <a:gd name="T6" fmla="*/ 1042 w 1287"/>
              <a:gd name="T7" fmla="*/ 392 h 804"/>
              <a:gd name="T8" fmla="*/ 1098 w 1287"/>
              <a:gd name="T9" fmla="*/ 412 h 804"/>
              <a:gd name="T10" fmla="*/ 1207 w 1287"/>
              <a:gd name="T11" fmla="*/ 563 h 804"/>
              <a:gd name="T12" fmla="*/ 1046 w 1287"/>
              <a:gd name="T13" fmla="*/ 724 h 804"/>
              <a:gd name="T14" fmla="*/ 242 w 1287"/>
              <a:gd name="T15" fmla="*/ 724 h 804"/>
              <a:gd name="T16" fmla="*/ 81 w 1287"/>
              <a:gd name="T17" fmla="*/ 563 h 804"/>
              <a:gd name="T18" fmla="*/ 239 w 1287"/>
              <a:gd name="T19" fmla="*/ 402 h 804"/>
              <a:gd name="T20" fmla="*/ 251 w 1287"/>
              <a:gd name="T21" fmla="*/ 403 h 804"/>
              <a:gd name="T22" fmla="*/ 312 w 1287"/>
              <a:gd name="T23" fmla="*/ 407 h 804"/>
              <a:gd name="T24" fmla="*/ 332 w 1287"/>
              <a:gd name="T25" fmla="*/ 349 h 804"/>
              <a:gd name="T26" fmla="*/ 483 w 1287"/>
              <a:gd name="T27" fmla="*/ 241 h 804"/>
              <a:gd name="T28" fmla="*/ 511 w 1287"/>
              <a:gd name="T29" fmla="*/ 244 h 804"/>
              <a:gd name="T30" fmla="*/ 567 w 1287"/>
              <a:gd name="T31" fmla="*/ 254 h 804"/>
              <a:gd name="T32" fmla="*/ 595 w 1287"/>
              <a:gd name="T33" fmla="*/ 204 h 804"/>
              <a:gd name="T34" fmla="*/ 805 w 1287"/>
              <a:gd name="T35" fmla="*/ 80 h 804"/>
              <a:gd name="T36" fmla="*/ 805 w 1287"/>
              <a:gd name="T37" fmla="*/ 0 h 804"/>
              <a:gd name="T38" fmla="*/ 525 w 1287"/>
              <a:gd name="T39" fmla="*/ 165 h 804"/>
              <a:gd name="T40" fmla="*/ 483 w 1287"/>
              <a:gd name="T41" fmla="*/ 161 h 804"/>
              <a:gd name="T42" fmla="*/ 256 w 1287"/>
              <a:gd name="T43" fmla="*/ 323 h 804"/>
              <a:gd name="T44" fmla="*/ 242 w 1287"/>
              <a:gd name="T45" fmla="*/ 321 h 804"/>
              <a:gd name="T46" fmla="*/ 0 w 1287"/>
              <a:gd name="T47" fmla="*/ 563 h 804"/>
              <a:gd name="T48" fmla="*/ 242 w 1287"/>
              <a:gd name="T49" fmla="*/ 804 h 804"/>
              <a:gd name="T50" fmla="*/ 1046 w 1287"/>
              <a:gd name="T51" fmla="*/ 804 h 804"/>
              <a:gd name="T52" fmla="*/ 1287 w 1287"/>
              <a:gd name="T53" fmla="*/ 563 h 804"/>
              <a:gd name="T54" fmla="*/ 1125 w 1287"/>
              <a:gd name="T55" fmla="*/ 336 h 804"/>
              <a:gd name="T56" fmla="*/ 1126 w 1287"/>
              <a:gd name="T57" fmla="*/ 321 h 804"/>
              <a:gd name="T58" fmla="*/ 805 w 1287"/>
              <a:gd name="T59"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7" h="804">
                <a:moveTo>
                  <a:pt x="805" y="80"/>
                </a:moveTo>
                <a:cubicBezTo>
                  <a:pt x="937" y="80"/>
                  <a:pt x="1044" y="187"/>
                  <a:pt x="1046" y="319"/>
                </a:cubicBezTo>
                <a:cubicBezTo>
                  <a:pt x="1045" y="323"/>
                  <a:pt x="1045" y="328"/>
                  <a:pt x="1044" y="333"/>
                </a:cubicBezTo>
                <a:cubicBezTo>
                  <a:pt x="1042" y="392"/>
                  <a:pt x="1042" y="392"/>
                  <a:pt x="1042" y="392"/>
                </a:cubicBezTo>
                <a:cubicBezTo>
                  <a:pt x="1098" y="412"/>
                  <a:pt x="1098" y="412"/>
                  <a:pt x="1098" y="412"/>
                </a:cubicBezTo>
                <a:cubicBezTo>
                  <a:pt x="1163" y="434"/>
                  <a:pt x="1207" y="495"/>
                  <a:pt x="1207" y="563"/>
                </a:cubicBezTo>
                <a:cubicBezTo>
                  <a:pt x="1207" y="651"/>
                  <a:pt x="1134" y="724"/>
                  <a:pt x="1046" y="724"/>
                </a:cubicBezTo>
                <a:cubicBezTo>
                  <a:pt x="242" y="724"/>
                  <a:pt x="242" y="724"/>
                  <a:pt x="242" y="724"/>
                </a:cubicBezTo>
                <a:cubicBezTo>
                  <a:pt x="153" y="724"/>
                  <a:pt x="81" y="651"/>
                  <a:pt x="81" y="563"/>
                </a:cubicBezTo>
                <a:cubicBezTo>
                  <a:pt x="81" y="475"/>
                  <a:pt x="152" y="403"/>
                  <a:pt x="239" y="402"/>
                </a:cubicBezTo>
                <a:cubicBezTo>
                  <a:pt x="243" y="402"/>
                  <a:pt x="247" y="403"/>
                  <a:pt x="251" y="403"/>
                </a:cubicBezTo>
                <a:cubicBezTo>
                  <a:pt x="312" y="407"/>
                  <a:pt x="312" y="407"/>
                  <a:pt x="312" y="407"/>
                </a:cubicBezTo>
                <a:cubicBezTo>
                  <a:pt x="332" y="349"/>
                  <a:pt x="332" y="349"/>
                  <a:pt x="332" y="349"/>
                </a:cubicBezTo>
                <a:cubicBezTo>
                  <a:pt x="355" y="285"/>
                  <a:pt x="415" y="241"/>
                  <a:pt x="483" y="241"/>
                </a:cubicBezTo>
                <a:cubicBezTo>
                  <a:pt x="491" y="241"/>
                  <a:pt x="499" y="242"/>
                  <a:pt x="511" y="244"/>
                </a:cubicBezTo>
                <a:cubicBezTo>
                  <a:pt x="567" y="254"/>
                  <a:pt x="567" y="254"/>
                  <a:pt x="567" y="254"/>
                </a:cubicBezTo>
                <a:cubicBezTo>
                  <a:pt x="595" y="204"/>
                  <a:pt x="595" y="204"/>
                  <a:pt x="595" y="204"/>
                </a:cubicBezTo>
                <a:cubicBezTo>
                  <a:pt x="638" y="128"/>
                  <a:pt x="718" y="80"/>
                  <a:pt x="805" y="80"/>
                </a:cubicBezTo>
                <a:moveTo>
                  <a:pt x="805" y="0"/>
                </a:moveTo>
                <a:cubicBezTo>
                  <a:pt x="684" y="0"/>
                  <a:pt x="580" y="67"/>
                  <a:pt x="525" y="165"/>
                </a:cubicBezTo>
                <a:cubicBezTo>
                  <a:pt x="511" y="162"/>
                  <a:pt x="497" y="161"/>
                  <a:pt x="483" y="161"/>
                </a:cubicBezTo>
                <a:cubicBezTo>
                  <a:pt x="377" y="161"/>
                  <a:pt x="289" y="229"/>
                  <a:pt x="256" y="323"/>
                </a:cubicBezTo>
                <a:cubicBezTo>
                  <a:pt x="251" y="323"/>
                  <a:pt x="247" y="321"/>
                  <a:pt x="242" y="321"/>
                </a:cubicBezTo>
                <a:cubicBezTo>
                  <a:pt x="108" y="321"/>
                  <a:pt x="0" y="430"/>
                  <a:pt x="0" y="563"/>
                </a:cubicBezTo>
                <a:cubicBezTo>
                  <a:pt x="0" y="696"/>
                  <a:pt x="108" y="804"/>
                  <a:pt x="242" y="804"/>
                </a:cubicBezTo>
                <a:cubicBezTo>
                  <a:pt x="1046" y="804"/>
                  <a:pt x="1046" y="804"/>
                  <a:pt x="1046" y="804"/>
                </a:cubicBezTo>
                <a:cubicBezTo>
                  <a:pt x="1179" y="804"/>
                  <a:pt x="1287" y="696"/>
                  <a:pt x="1287" y="563"/>
                </a:cubicBezTo>
                <a:cubicBezTo>
                  <a:pt x="1287" y="457"/>
                  <a:pt x="1219" y="369"/>
                  <a:pt x="1125" y="336"/>
                </a:cubicBezTo>
                <a:cubicBezTo>
                  <a:pt x="1125" y="331"/>
                  <a:pt x="1126" y="326"/>
                  <a:pt x="1126" y="321"/>
                </a:cubicBezTo>
                <a:cubicBezTo>
                  <a:pt x="1126" y="144"/>
                  <a:pt x="982" y="0"/>
                  <a:pt x="805"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Segoe UI"/>
            </a:endParaRPr>
          </a:p>
        </p:txBody>
      </p:sp>
      <p:sp>
        <p:nvSpPr>
          <p:cNvPr id="68" name="Title 2"/>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rPr>
              <a:t>Benefit Areas</a:t>
            </a:r>
            <a:br>
              <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rPr>
            </a:b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sp>
        <p:nvSpPr>
          <p:cNvPr id="69" name="TextBox 68"/>
          <p:cNvSpPr txBox="1"/>
          <p:nvPr/>
        </p:nvSpPr>
        <p:spPr>
          <a:xfrm>
            <a:off x="850900" y="2701119"/>
            <a:ext cx="1903741"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a:t>
            </a:r>
            <a:r>
              <a:rPr lang="en-US" sz="2800" b="1" dirty="0" err="1">
                <a:solidFill>
                  <a:srgbClr val="DC3C00"/>
                </a:solidFill>
                <a:latin typeface="Segoe UI"/>
                <a:ea typeface="Segoe UI" panose="020B0502040204020203" pitchFamily="34" charset="0"/>
                <a:cs typeface="Segoe UI" panose="020B0502040204020203" pitchFamily="34" charset="0"/>
              </a:rPr>
              <a:t>4196</a:t>
            </a:r>
            <a:r>
              <a:rPr lang="en-US" sz="2800" dirty="0">
                <a:solidFill>
                  <a:srgbClr val="FF0000"/>
                </a:solidFill>
              </a:rPr>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benefits resulting from infrastructure costs, implementation efforts, licenses, and IT support</a:t>
            </a:r>
          </a:p>
        </p:txBody>
      </p:sp>
      <p:sp>
        <p:nvSpPr>
          <p:cNvPr id="70" name="TextBox 69"/>
          <p:cNvSpPr txBox="1"/>
          <p:nvPr/>
        </p:nvSpPr>
        <p:spPr>
          <a:xfrm>
            <a:off x="2914363" y="2726731"/>
            <a:ext cx="1902858"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$174</a:t>
            </a:r>
            <a:r>
              <a:rPr lang="en-US" sz="2800" dirty="0"/>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Give mobile workers access to information and colleagues</a:t>
            </a:r>
          </a:p>
        </p:txBody>
      </p:sp>
      <p:sp>
        <p:nvSpPr>
          <p:cNvPr id="71" name="TextBox 70"/>
          <p:cNvSpPr txBox="1"/>
          <p:nvPr/>
        </p:nvSpPr>
        <p:spPr>
          <a:xfrm>
            <a:off x="4967469" y="2724565"/>
            <a:ext cx="1899221"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$240</a:t>
            </a:r>
            <a:r>
              <a:rPr lang="en-US" sz="2800" dirty="0">
                <a:solidFill>
                  <a:srgbClr val="FF0000"/>
                </a:solidFill>
              </a:rPr>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labor hour savings from eliminating additional projects for implementing redundant solutions</a:t>
            </a:r>
          </a:p>
        </p:txBody>
      </p:sp>
      <p:sp>
        <p:nvSpPr>
          <p:cNvPr id="72" name="TextBox 71"/>
          <p:cNvSpPr txBox="1"/>
          <p:nvPr/>
        </p:nvSpPr>
        <p:spPr>
          <a:xfrm>
            <a:off x="7030608" y="2715960"/>
            <a:ext cx="1899546"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a:t>
            </a:r>
            <a:r>
              <a:rPr lang="en-US" sz="2800" b="1" dirty="0" err="1">
                <a:solidFill>
                  <a:srgbClr val="DC3C00"/>
                </a:solidFill>
                <a:latin typeface="Segoe UI"/>
                <a:ea typeface="Segoe UI" panose="020B0502040204020203" pitchFamily="34" charset="0"/>
                <a:cs typeface="Segoe UI" panose="020B0502040204020203" pitchFamily="34" charset="0"/>
              </a:rPr>
              <a:t>140</a:t>
            </a:r>
            <a:r>
              <a:rPr lang="en-US" sz="2800" dirty="0">
                <a:solidFill>
                  <a:srgbClr val="FF0000"/>
                </a:solidFill>
              </a:rPr>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production gains from better and faster access to the right information</a:t>
            </a:r>
          </a:p>
        </p:txBody>
      </p:sp>
      <p:sp>
        <p:nvSpPr>
          <p:cNvPr id="73" name="TextBox 72"/>
          <p:cNvSpPr txBox="1"/>
          <p:nvPr/>
        </p:nvSpPr>
        <p:spPr>
          <a:xfrm>
            <a:off x="9101248" y="2701118"/>
            <a:ext cx="1892370" cy="1138773"/>
          </a:xfrm>
          <a:prstGeom prst="rect">
            <a:avLst/>
          </a:prstGeom>
          <a:noFill/>
        </p:spPr>
        <p:txBody>
          <a:bodyPr wrap="square" lIns="0" tIns="91440" rIns="0" bIns="0" rtlCol="0">
            <a:noAutofit/>
          </a:bodyPr>
          <a:lstStyle/>
          <a:p>
            <a:r>
              <a:rPr lang="en-US" sz="2800" b="1" dirty="0">
                <a:solidFill>
                  <a:srgbClr val="DC3C00"/>
                </a:solidFill>
                <a:latin typeface="Segoe UI"/>
                <a:ea typeface="Segoe UI" panose="020B0502040204020203" pitchFamily="34" charset="0"/>
                <a:cs typeface="Segoe UI" panose="020B0502040204020203" pitchFamily="34" charset="0"/>
              </a:rPr>
              <a:t>$</a:t>
            </a:r>
            <a:r>
              <a:rPr lang="en-US" sz="2800" b="1" dirty="0" err="1">
                <a:solidFill>
                  <a:srgbClr val="DC3C00"/>
                </a:solidFill>
                <a:latin typeface="Segoe UI"/>
                <a:ea typeface="Segoe UI" panose="020B0502040204020203" pitchFamily="34" charset="0"/>
                <a:cs typeface="Segoe UI" panose="020B0502040204020203" pitchFamily="34" charset="0"/>
              </a:rPr>
              <a:t>126</a:t>
            </a:r>
            <a:r>
              <a:rPr lang="en-US" sz="2800" dirty="0">
                <a:solidFill>
                  <a:srgbClr val="FF0000"/>
                </a:solidFill>
              </a:rPr>
              <a:t> </a:t>
            </a:r>
            <a:r>
              <a:rPr lang="en-US" sz="2800" b="1" dirty="0">
                <a:solidFill>
                  <a:srgbClr val="DC3C00"/>
                </a:solidFill>
                <a:latin typeface="Segoe UI"/>
                <a:ea typeface="Segoe UI" panose="020B0502040204020203" pitchFamily="34" charset="0"/>
                <a:cs typeface="Segoe UI" panose="020B0502040204020203" pitchFamily="34" charset="0"/>
              </a:rPr>
              <a:t>k</a:t>
            </a:r>
          </a:p>
          <a:p>
            <a:pPr defTabSz="914363"/>
            <a:r>
              <a:rPr lang="en-US" sz="1000" spc="-10" dirty="0">
                <a:solidFill>
                  <a:srgbClr val="797A7D"/>
                </a:solidFill>
                <a:latin typeface="Segoe UI"/>
                <a:ea typeface="Segoe UI" panose="020B0502040204020203" pitchFamily="34" charset="0"/>
                <a:cs typeface="Segoe UI" panose="020B0502040204020203" pitchFamily="34" charset="0"/>
              </a:rPr>
              <a:t>in benefits from better communications and eliminating redundant communication tools</a:t>
            </a:r>
          </a:p>
        </p:txBody>
      </p:sp>
      <p:cxnSp>
        <p:nvCxnSpPr>
          <p:cNvPr id="74" name="Straight Connector 73"/>
          <p:cNvCxnSpPr/>
          <p:nvPr/>
        </p:nvCxnSpPr>
        <p:spPr>
          <a:xfrm flipH="1">
            <a:off x="11031796" y="4064140"/>
            <a:ext cx="946581" cy="0"/>
          </a:xfrm>
          <a:prstGeom prst="line">
            <a:avLst/>
          </a:prstGeom>
          <a:noFill/>
          <a:ln w="28575" cap="flat" cmpd="sng" algn="ctr">
            <a:solidFill>
              <a:srgbClr val="797A7D">
                <a:lumMod val="20000"/>
                <a:lumOff val="80000"/>
                <a:alpha val="20000"/>
              </a:srgbClr>
            </a:solidFill>
            <a:prstDash val="solid"/>
          </a:ln>
          <a:effectLst/>
        </p:spPr>
      </p:cxnSp>
      <p:pic>
        <p:nvPicPr>
          <p:cNvPr id="75" name="AbChart"/>
          <p:cNvPicPr>
            <a:picLocks noChangeAspect="1"/>
          </p:cNvPicPr>
          <p:nvPr/>
        </p:nvPicPr>
        <p:blipFill>
          <a:blip r:embed="rId2"/>
          <a:stretch>
            <a:fillRect/>
          </a:stretch>
        </p:blipFill>
        <p:spPr>
          <a:xfrm>
            <a:off x="2984500" y="3937000"/>
            <a:ext cx="5969000" cy="2419178"/>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Tree>
    <p:extLst>
      <p:ext uri="{BB962C8B-B14F-4D97-AF65-F5344CB8AC3E}">
        <p14:creationId xmlns:p14="http://schemas.microsoft.com/office/powerpoint/2010/main" val="32383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50639" y="2076192"/>
            <a:ext cx="5962474" cy="1354217"/>
          </a:xfrm>
          <a:prstGeom prst="rect">
            <a:avLst/>
          </a:prstGeom>
          <a:noFill/>
        </p:spPr>
        <p:txBody>
          <a:bodyPr wrap="square" lIns="182880" tIns="0" rIns="0" bIns="0" rtlCol="0">
            <a:spAutoFit/>
          </a:bodyPr>
          <a:lstStyle/>
          <a:p>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r>
              <a:rPr lang="en-US" sz="4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4196</a:t>
            </a:r>
            <a:r>
              <a:rPr lang="en-US" sz="4800" b="1" dirty="0">
                <a:solidFill>
                  <a:srgbClr val="DC3C00"/>
                </a:solidFill>
                <a:latin typeface="Segoe UI"/>
                <a:ea typeface="Segoe UI" panose="020B0502040204020203" pitchFamily="34" charset="0"/>
                <a:cs typeface="Segoe UI" panose="020B0502040204020203" pitchFamily="34" charset="0"/>
              </a:rPr>
              <a:t> </a:t>
            </a:r>
            <a:r>
              <a:rPr lang="en-US" sz="48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endParaRPr lang="en-US" sz="7200" b="1" spc="-300"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defTabSz="914363"/>
            <a:r>
              <a:rPr lang="en-US" sz="2000" dirty="0" err="1">
                <a:solidFill>
                  <a:srgbClr val="797A7D"/>
                </a:solidFill>
                <a:latin typeface="Segoe UI" panose="020B0502040204020203" pitchFamily="34" charset="0"/>
                <a:ea typeface="Segoe UI" panose="020B0502040204020203" pitchFamily="34" charset="0"/>
                <a:cs typeface="Segoe UI" panose="020B0502040204020203" pitchFamily="34" charset="0"/>
              </a:rPr>
              <a:t>in benefits resulting from infrastructure costs, implementation efforts, licenses, and IT support</a:t>
            </a:r>
            <a:endParaRPr lang="en-US" sz="2000" dirty="0">
              <a:solidFill>
                <a:srgbClr val="797A7D"/>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12"/>
          <p:cNvSpPr/>
          <p:nvPr/>
        </p:nvSpPr>
        <p:spPr>
          <a:xfrm>
            <a:off x="3882029" y="2352138"/>
            <a:ext cx="137160" cy="1411100"/>
          </a:xfrm>
          <a:prstGeom prst="rect">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4" name="TextBox 13"/>
          <p:cNvSpPr txBox="1"/>
          <p:nvPr/>
        </p:nvSpPr>
        <p:spPr>
          <a:xfrm>
            <a:off x="3950609" y="4217037"/>
            <a:ext cx="2256443" cy="800219"/>
          </a:xfrm>
          <a:prstGeom prst="rect">
            <a:avLst/>
          </a:prstGeom>
          <a:noFill/>
        </p:spPr>
        <p:txBody>
          <a:bodyPr wrap="square" lIns="0" tIns="0" rIns="0" bIns="0" rtlCol="0">
            <a:noAutofit/>
          </a:bodyPr>
          <a:lstStyle/>
          <a:p>
            <a:pPr marL="0" lvl="1"/>
            <a:r>
              <a:rPr lang="en-US" sz="28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r>
              <a:rPr lang="en-US" sz="28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51</a:t>
            </a:r>
            <a:r>
              <a:rPr lang="en-US" sz="2800" dirty="0"/>
              <a:t> </a:t>
            </a:r>
            <a:r>
              <a:rPr lang="en-US" sz="28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Implementation cost savings</a:t>
            </a:r>
          </a:p>
        </p:txBody>
      </p:sp>
      <p:sp>
        <p:nvSpPr>
          <p:cNvPr id="15" name="TextBox 14"/>
          <p:cNvSpPr txBox="1"/>
          <p:nvPr/>
        </p:nvSpPr>
        <p:spPr>
          <a:xfrm>
            <a:off x="6466060" y="4256238"/>
            <a:ext cx="2543029" cy="769441"/>
          </a:xfrm>
          <a:prstGeom prst="rect">
            <a:avLst/>
          </a:prstGeom>
          <a:noFill/>
        </p:spPr>
        <p:txBody>
          <a:bodyPr wrap="square" lIns="0" tIns="0" rIns="0" bIns="0" rtlCol="0">
            <a:noAutofit/>
          </a:bodyPr>
          <a:lstStyle/>
          <a:p>
            <a:pPr marL="0" lvl="1"/>
            <a:r>
              <a:rPr lang="en-US" sz="2800" b="1" dirty="0">
                <a:solidFill>
                  <a:srgbClr val="DC3C00"/>
                </a:solidFill>
                <a:latin typeface="Segoe UI" panose="020B0502040204020203" pitchFamily="34" charset="0"/>
                <a:ea typeface="Segoe UI" panose="020B0502040204020203" pitchFamily="34" charset="0"/>
                <a:cs typeface="Segoe UI" panose="020B0502040204020203" pitchFamily="34" charset="0"/>
              </a:rPr>
              <a:t>$554</a:t>
            </a:r>
            <a:r>
              <a:rPr lang="en-US" sz="2800" dirty="0"/>
              <a:t> </a:t>
            </a:r>
            <a:r>
              <a:rPr lang="en-US" sz="28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Server software, hardware, and hosting cost savings</a:t>
            </a:r>
          </a:p>
        </p:txBody>
      </p:sp>
      <p:sp>
        <p:nvSpPr>
          <p:cNvPr id="16" name="TextBox 15"/>
          <p:cNvSpPr txBox="1"/>
          <p:nvPr/>
        </p:nvSpPr>
        <p:spPr>
          <a:xfrm>
            <a:off x="9488775" y="4256238"/>
            <a:ext cx="2184114" cy="769441"/>
          </a:xfrm>
          <a:prstGeom prst="rect">
            <a:avLst/>
          </a:prstGeom>
          <a:noFill/>
        </p:spPr>
        <p:txBody>
          <a:bodyPr wrap="square" lIns="0" tIns="0" rIns="0" bIns="0" rtlCol="0">
            <a:noAutofit/>
          </a:bodyPr>
          <a:lstStyle/>
          <a:p>
            <a:pPr marL="0" lvl="1"/>
            <a:r>
              <a:rPr lang="en-US" sz="2800" b="1" dirty="0">
                <a:solidFill>
                  <a:srgbClr val="DC3C00"/>
                </a:solidFill>
                <a:latin typeface="Segoe UI" panose="020B0502040204020203" pitchFamily="34" charset="0"/>
                <a:ea typeface="Segoe UI" panose="020B0502040204020203" pitchFamily="34" charset="0"/>
                <a:cs typeface="Segoe UI" panose="020B0502040204020203" pitchFamily="34" charset="0"/>
              </a:rPr>
              <a:t>$3592</a:t>
            </a:r>
            <a:r>
              <a:rPr lang="en-US" sz="2800" dirty="0"/>
              <a:t> </a:t>
            </a:r>
            <a:r>
              <a:rPr lang="en-US" sz="28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p>
          <a:p>
            <a:pPr marL="0" lvl="1" defTabSz="914363"/>
            <a:r>
              <a:rPr lang="en-US" sz="1200" dirty="0">
                <a:solidFill>
                  <a:srgbClr val="797A7D"/>
                </a:solidFill>
                <a:latin typeface="Segoe UI" panose="020B0502040204020203" pitchFamily="34" charset="0"/>
                <a:ea typeface="Segoe UI" panose="020B0502040204020203" pitchFamily="34" charset="0"/>
                <a:cs typeface="Segoe UI" panose="020B0502040204020203" pitchFamily="34" charset="0"/>
              </a:rPr>
              <a:t>IT support savings</a:t>
            </a:r>
          </a:p>
        </p:txBody>
      </p:sp>
      <p:cxnSp>
        <p:nvCxnSpPr>
          <p:cNvPr id="17" name="Straight Connector 16"/>
          <p:cNvCxnSpPr/>
          <p:nvPr/>
        </p:nvCxnSpPr>
        <p:spPr>
          <a:xfrm flipH="1">
            <a:off x="3882029" y="4027989"/>
            <a:ext cx="7790859" cy="0"/>
          </a:xfrm>
          <a:prstGeom prst="line">
            <a:avLst/>
          </a:prstGeom>
          <a:noFill/>
          <a:ln w="28575" cap="flat" cmpd="sng" algn="ctr">
            <a:solidFill>
              <a:srgbClr val="797A7D">
                <a:lumMod val="20000"/>
                <a:lumOff val="80000"/>
                <a:alpha val="20000"/>
              </a:srgbClr>
            </a:solidFill>
            <a:prstDash val="solid"/>
          </a:ln>
          <a:effectLst/>
        </p:spPr>
      </p:cxnSp>
      <p:sp>
        <p:nvSpPr>
          <p:cNvPr id="18" name="Title 3"/>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rPr>
              <a:t>Technology Cost Savings</a:t>
            </a:r>
            <a:br>
              <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rPr>
            </a:b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pic>
        <p:nvPicPr>
          <p:cNvPr id="19" name="Category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 y="2157984"/>
            <a:ext cx="2859272" cy="2859272"/>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Tree>
    <p:extLst>
      <p:ext uri="{BB962C8B-B14F-4D97-AF65-F5344CB8AC3E}">
        <p14:creationId xmlns:p14="http://schemas.microsoft.com/office/powerpoint/2010/main" val="30811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
        <p:nvSpPr>
          <p:cNvPr id="13" name="TextBox 12"/>
          <p:cNvSpPr txBox="1"/>
          <p:nvPr/>
        </p:nvSpPr>
        <p:spPr>
          <a:xfrm>
            <a:off x="4050640" y="2076192"/>
            <a:ext cx="5669280" cy="1723549"/>
          </a:xfrm>
          <a:prstGeom prst="rect">
            <a:avLst/>
          </a:prstGeom>
          <a:noFill/>
        </p:spPr>
        <p:txBody>
          <a:bodyPr wrap="square" lIns="182880" tIns="0" rIns="0" bIns="0" rtlCol="0">
            <a:spAutoFit/>
          </a:bodyPr>
          <a:lstStyle/>
          <a:p>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$174</a:t>
            </a:r>
            <a:r>
              <a:rPr lang="en-US" sz="7200" dirty="0"/>
              <a:t> </a:t>
            </a:r>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endParaRPr lang="en-US" sz="7200" b="1" spc="-300"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defTabSz="914363"/>
            <a:r>
              <a:rPr lang="en-US" sz="2000" dirty="0" err="1">
                <a:solidFill>
                  <a:srgbClr val="797A7D"/>
                </a:solidFill>
                <a:latin typeface="Segoe UI" panose="020B0502040204020203" pitchFamily="34" charset="0"/>
                <a:ea typeface="Segoe UI" panose="020B0502040204020203" pitchFamily="34" charset="0"/>
                <a:cs typeface="Segoe UI" panose="020B0502040204020203" pitchFamily="34" charset="0"/>
              </a:rPr>
              <a:t>in savings from a more productive mobile workforce</a:t>
            </a:r>
            <a:endParaRPr lang="en-US" sz="2000" dirty="0">
              <a:solidFill>
                <a:srgbClr val="797A7D"/>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p:nvPr/>
        </p:nvSpPr>
        <p:spPr>
          <a:xfrm>
            <a:off x="3882029" y="2352138"/>
            <a:ext cx="137160" cy="1411100"/>
          </a:xfrm>
          <a:prstGeom prst="rect">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5" name="Straight Connector 14"/>
          <p:cNvCxnSpPr/>
          <p:nvPr/>
        </p:nvCxnSpPr>
        <p:spPr>
          <a:xfrm flipH="1">
            <a:off x="3882029" y="4027989"/>
            <a:ext cx="5669280" cy="0"/>
          </a:xfrm>
          <a:prstGeom prst="line">
            <a:avLst/>
          </a:prstGeom>
          <a:noFill/>
          <a:ln w="28575" cap="flat" cmpd="sng" algn="ctr">
            <a:solidFill>
              <a:srgbClr val="797A7D">
                <a:lumMod val="20000"/>
                <a:lumOff val="80000"/>
                <a:alpha val="20000"/>
              </a:srgbClr>
            </a:solidFill>
            <a:prstDash val="solid"/>
          </a:ln>
          <a:effectLst/>
        </p:spPr>
      </p:cxnSp>
      <p:sp>
        <p:nvSpPr>
          <p:cNvPr id="16" name="Title 3"/>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t>Mobility</a:t>
            </a:r>
            <a:b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b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pic>
        <p:nvPicPr>
          <p:cNvPr id="17" name="Category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 y="2157984"/>
            <a:ext cx="2859272" cy="2859272"/>
          </a:xfrm>
          <a:prstGeom prst="rect">
            <a:avLst/>
          </a:prstGeom>
        </p:spPr>
      </p:pic>
    </p:spTree>
    <p:extLst>
      <p:ext uri="{BB962C8B-B14F-4D97-AF65-F5344CB8AC3E}">
        <p14:creationId xmlns:p14="http://schemas.microsoft.com/office/powerpoint/2010/main" val="62116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
        <p:nvSpPr>
          <p:cNvPr id="13" name="TextBox 12"/>
          <p:cNvSpPr txBox="1"/>
          <p:nvPr/>
        </p:nvSpPr>
        <p:spPr>
          <a:xfrm>
            <a:off x="4050640" y="2076192"/>
            <a:ext cx="5669280" cy="2831544"/>
          </a:xfrm>
          <a:prstGeom prst="rect">
            <a:avLst/>
          </a:prstGeom>
          <a:noFill/>
        </p:spPr>
        <p:txBody>
          <a:bodyPr wrap="square" lIns="182880" tIns="0" rIns="0" bIns="0" rtlCol="0">
            <a:spAutoFit/>
          </a:bodyPr>
          <a:lstStyle/>
          <a:p>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$240 k</a:t>
            </a:r>
          </a:p>
          <a:p>
            <a:pPr defTabSz="914363"/>
            <a:r>
              <a:rPr lang="en-US" sz="2000" dirty="0" err="1">
                <a:solidFill>
                  <a:srgbClr val="797A7D"/>
                </a:solidFill>
                <a:latin typeface="Segoe UI" panose="020B0502040204020203" pitchFamily="34" charset="0"/>
                <a:ea typeface="Segoe UI" panose="020B0502040204020203" pitchFamily="34" charset="0"/>
                <a:cs typeface="Segoe UI" panose="020B0502040204020203" pitchFamily="34" charset="0"/>
              </a:rPr>
              <a:t>in labor hour savings from eliminating additional projects for implementing redundant solutions</a:t>
            </a:r>
            <a:endParaRPr lang="en-US" sz="2000" dirty="0">
              <a:solidFill>
                <a:srgbClr val="797A7D"/>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p:nvPr/>
        </p:nvSpPr>
        <p:spPr>
          <a:xfrm>
            <a:off x="3882029" y="2352138"/>
            <a:ext cx="137160" cy="1411100"/>
          </a:xfrm>
          <a:prstGeom prst="rect">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5" name="Straight Connector 14"/>
          <p:cNvCxnSpPr/>
          <p:nvPr/>
        </p:nvCxnSpPr>
        <p:spPr>
          <a:xfrm flipH="1">
            <a:off x="3882029" y="4055284"/>
            <a:ext cx="5669280" cy="0"/>
          </a:xfrm>
          <a:prstGeom prst="line">
            <a:avLst/>
          </a:prstGeom>
          <a:noFill/>
          <a:ln w="28575" cap="flat" cmpd="sng" algn="ctr">
            <a:solidFill>
              <a:srgbClr val="797A7D">
                <a:lumMod val="20000"/>
                <a:lumOff val="80000"/>
                <a:alpha val="20000"/>
              </a:srgbClr>
            </a:solidFill>
            <a:prstDash val="solid"/>
          </a:ln>
          <a:effectLst/>
        </p:spPr>
      </p:cxnSp>
      <p:sp>
        <p:nvSpPr>
          <p:cNvPr id="16" name="Title 3"/>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t>Compliance</a:t>
            </a:r>
            <a:b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b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pic>
        <p:nvPicPr>
          <p:cNvPr id="17" name="Category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 y="2157984"/>
            <a:ext cx="2859272" cy="2859272"/>
          </a:xfrm>
          <a:prstGeom prst="rect">
            <a:avLst/>
          </a:prstGeom>
        </p:spPr>
      </p:pic>
    </p:spTree>
    <p:extLst>
      <p:ext uri="{BB962C8B-B14F-4D97-AF65-F5344CB8AC3E}">
        <p14:creationId xmlns:p14="http://schemas.microsoft.com/office/powerpoint/2010/main" val="62116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
        <p:nvSpPr>
          <p:cNvPr id="13" name="TextBox 12"/>
          <p:cNvSpPr txBox="1"/>
          <p:nvPr/>
        </p:nvSpPr>
        <p:spPr>
          <a:xfrm>
            <a:off x="4050640" y="2076192"/>
            <a:ext cx="5669280" cy="1723549"/>
          </a:xfrm>
          <a:prstGeom prst="rect">
            <a:avLst/>
          </a:prstGeom>
          <a:noFill/>
        </p:spPr>
        <p:txBody>
          <a:bodyPr wrap="square" lIns="182880" tIns="0" rIns="0" bIns="0" rtlCol="0">
            <a:spAutoFit/>
          </a:bodyPr>
          <a:lstStyle/>
          <a:p>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r>
              <a:rPr lang="en-US" sz="72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140</a:t>
            </a:r>
            <a:r>
              <a:rPr lang="en-US" sz="7200" dirty="0"/>
              <a:t> </a:t>
            </a:r>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endParaRPr lang="en-US" sz="7200" b="1" spc="-300"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defTabSz="914363"/>
            <a:r>
              <a:rPr lang="en-US" sz="2000" dirty="0" err="1">
                <a:solidFill>
                  <a:srgbClr val="797A7D"/>
                </a:solidFill>
                <a:latin typeface="Segoe UI" panose="020B0502040204020203" pitchFamily="34" charset="0"/>
                <a:ea typeface="Segoe UI" panose="020B0502040204020203" pitchFamily="34" charset="0"/>
                <a:cs typeface="Segoe UI" panose="020B0502040204020203" pitchFamily="34" charset="0"/>
              </a:rPr>
              <a:t>in production gains from better and faster access to the right information</a:t>
            </a:r>
            <a:endParaRPr lang="en-US" sz="2000" dirty="0">
              <a:solidFill>
                <a:srgbClr val="797A7D"/>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p:nvPr/>
        </p:nvSpPr>
        <p:spPr>
          <a:xfrm>
            <a:off x="3882029" y="2352138"/>
            <a:ext cx="137160" cy="1411100"/>
          </a:xfrm>
          <a:prstGeom prst="rect">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5" name="Straight Connector 14"/>
          <p:cNvCxnSpPr/>
          <p:nvPr/>
        </p:nvCxnSpPr>
        <p:spPr>
          <a:xfrm flipH="1">
            <a:off x="3882029" y="4027989"/>
            <a:ext cx="5669280" cy="0"/>
          </a:xfrm>
          <a:prstGeom prst="line">
            <a:avLst/>
          </a:prstGeom>
          <a:noFill/>
          <a:ln w="28575" cap="flat" cmpd="sng" algn="ctr">
            <a:solidFill>
              <a:srgbClr val="797A7D">
                <a:lumMod val="20000"/>
                <a:lumOff val="80000"/>
                <a:alpha val="20000"/>
              </a:srgbClr>
            </a:solidFill>
            <a:prstDash val="solid"/>
          </a:ln>
          <a:effectLst/>
        </p:spPr>
      </p:cxnSp>
      <p:sp>
        <p:nvSpPr>
          <p:cNvPr id="16" name="Title 3"/>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t>Business Intelligence</a:t>
            </a:r>
            <a:b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b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pic>
        <p:nvPicPr>
          <p:cNvPr id="17" name="Category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 y="2157984"/>
            <a:ext cx="2859272" cy="2859272"/>
          </a:xfrm>
          <a:prstGeom prst="rect">
            <a:avLst/>
          </a:prstGeom>
        </p:spPr>
      </p:pic>
    </p:spTree>
    <p:extLst>
      <p:ext uri="{BB962C8B-B14F-4D97-AF65-F5344CB8AC3E}">
        <p14:creationId xmlns:p14="http://schemas.microsoft.com/office/powerpoint/2010/main" val="62116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
        <p:nvSpPr>
          <p:cNvPr id="13" name="TextBox 12"/>
          <p:cNvSpPr txBox="1"/>
          <p:nvPr/>
        </p:nvSpPr>
        <p:spPr>
          <a:xfrm>
            <a:off x="4050640" y="2076192"/>
            <a:ext cx="5669280" cy="2831544"/>
          </a:xfrm>
          <a:prstGeom prst="rect">
            <a:avLst/>
          </a:prstGeom>
          <a:noFill/>
        </p:spPr>
        <p:txBody>
          <a:bodyPr wrap="square" lIns="182880" tIns="0" rIns="0" bIns="0" rtlCol="0">
            <a:spAutoFit/>
          </a:bodyPr>
          <a:lstStyle/>
          <a:p>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a:t>
            </a:r>
            <a:r>
              <a:rPr lang="en-US" sz="7200" b="1" dirty="0" err="1">
                <a:solidFill>
                  <a:srgbClr val="DC3C00"/>
                </a:solidFill>
                <a:latin typeface="Segoe UI" panose="020B0502040204020203" pitchFamily="34" charset="0"/>
                <a:ea typeface="Segoe UI" panose="020B0502040204020203" pitchFamily="34" charset="0"/>
                <a:cs typeface="Segoe UI" panose="020B0502040204020203" pitchFamily="34" charset="0"/>
              </a:rPr>
              <a:t>126</a:t>
            </a:r>
            <a:r>
              <a:rPr lang="en-US" sz="7200" dirty="0"/>
              <a:t> </a:t>
            </a:r>
            <a:r>
              <a:rPr lang="en-US" sz="7200" b="1" dirty="0">
                <a:solidFill>
                  <a:srgbClr val="DC3C00"/>
                </a:solidFill>
                <a:latin typeface="Segoe UI" panose="020B0502040204020203" pitchFamily="34" charset="0"/>
                <a:ea typeface="Segoe UI" panose="020B0502040204020203" pitchFamily="34" charset="0"/>
                <a:cs typeface="Segoe UI" panose="020B0502040204020203" pitchFamily="34" charset="0"/>
              </a:rPr>
              <a:t>k</a:t>
            </a:r>
            <a:endParaRPr lang="en-US" sz="7200" b="1" spc="-300" dirty="0">
              <a:solidFill>
                <a:srgbClr val="DC3C00"/>
              </a:solidFill>
              <a:latin typeface="Segoe UI" panose="020B0502040204020203" pitchFamily="34" charset="0"/>
              <a:ea typeface="Segoe UI" panose="020B0502040204020203" pitchFamily="34" charset="0"/>
              <a:cs typeface="Segoe UI" panose="020B0502040204020203" pitchFamily="34" charset="0"/>
            </a:endParaRPr>
          </a:p>
          <a:p>
            <a:pPr defTabSz="914363"/>
            <a:r>
              <a:rPr lang="en-US" sz="2000" dirty="0" err="1">
                <a:solidFill>
                  <a:srgbClr val="797A7D"/>
                </a:solidFill>
                <a:latin typeface="Segoe UI" panose="020B0502040204020203" pitchFamily="34" charset="0"/>
                <a:ea typeface="Segoe UI" panose="020B0502040204020203" pitchFamily="34" charset="0"/>
                <a:cs typeface="Segoe UI" panose="020B0502040204020203" pitchFamily="34" charset="0"/>
              </a:rPr>
              <a:t>in benefits from better communications and eliminating redundant communication tools</a:t>
            </a:r>
            <a:endParaRPr lang="en-US" sz="2000" dirty="0">
              <a:solidFill>
                <a:srgbClr val="797A7D"/>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p:nvPr/>
        </p:nvSpPr>
        <p:spPr>
          <a:xfrm>
            <a:off x="3882029" y="2352138"/>
            <a:ext cx="137160" cy="1411100"/>
          </a:xfrm>
          <a:prstGeom prst="rect">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5" name="Straight Connector 14"/>
          <p:cNvCxnSpPr/>
          <p:nvPr/>
        </p:nvCxnSpPr>
        <p:spPr>
          <a:xfrm flipH="1">
            <a:off x="3882029" y="4027989"/>
            <a:ext cx="5669280" cy="0"/>
          </a:xfrm>
          <a:prstGeom prst="line">
            <a:avLst/>
          </a:prstGeom>
          <a:noFill/>
          <a:ln w="28575" cap="flat" cmpd="sng" algn="ctr">
            <a:solidFill>
              <a:srgbClr val="797A7D">
                <a:lumMod val="20000"/>
                <a:lumOff val="80000"/>
                <a:alpha val="20000"/>
              </a:srgbClr>
            </a:solidFill>
            <a:prstDash val="solid"/>
          </a:ln>
          <a:effectLst/>
        </p:spPr>
      </p:cxnSp>
      <p:sp>
        <p:nvSpPr>
          <p:cNvPr id="16" name="Title 3"/>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t>Real-Time Communication</a:t>
            </a:r>
            <a:br>
              <a:rPr kumimoji="0" lang="en-US" sz="5400" b="0" i="0" u="none" strike="noStrike" kern="1200" cap="none" spc="-100" normalizeH="0" baseline="0" noProof="0">
                <a:ln w="3175">
                  <a:noFill/>
                </a:ln>
                <a:gradFill>
                  <a:gsLst>
                    <a:gs pos="1250">
                      <a:srgbClr val="DC3C00"/>
                    </a:gs>
                    <a:gs pos="100000">
                      <a:srgbClr val="DC3C00"/>
                    </a:gs>
                  </a:gsLst>
                  <a:lin ang="5400000" scaled="0"/>
                </a:gradFill>
                <a:effectLst/>
                <a:uLnTx/>
                <a:uFillTx/>
                <a:latin typeface="Segoe UI Light"/>
                <a:ea typeface="+mn-ea"/>
                <a:cs typeface="Arial" charset="0"/>
              </a:rPr>
            </a:b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pic>
        <p:nvPicPr>
          <p:cNvPr id="17" name="Category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 y="2157984"/>
            <a:ext cx="2859272" cy="2859272"/>
          </a:xfrm>
          <a:prstGeom prst="rect">
            <a:avLst/>
          </a:prstGeom>
        </p:spPr>
      </p:pic>
    </p:spTree>
    <p:extLst>
      <p:ext uri="{BB962C8B-B14F-4D97-AF65-F5344CB8AC3E}">
        <p14:creationId xmlns:p14="http://schemas.microsoft.com/office/powerpoint/2010/main" val="62116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3113" y="6111554"/>
            <a:ext cx="2154878" cy="746446"/>
          </a:xfrm>
          <a:prstGeom prst="rect">
            <a:avLst/>
          </a:prstGeom>
        </p:spPr>
      </p:pic>
      <p:sp>
        <p:nvSpPr>
          <p:cNvPr id="7" name="Title 2"/>
          <p:cNvSpPr txBox="1">
            <a:spLocks/>
          </p:cNvSpPr>
          <p:nvPr/>
        </p:nvSpPr>
        <p:spPr>
          <a:xfrm>
            <a:off x="519112" y="228600"/>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err="1">
                <a:ln w="3175">
                  <a:noFill/>
                </a:ln>
                <a:gradFill>
                  <a:gsLst>
                    <a:gs pos="1250">
                      <a:srgbClr val="DC3C00"/>
                    </a:gs>
                    <a:gs pos="100000">
                      <a:srgbClr val="DC3C00"/>
                    </a:gs>
                  </a:gsLst>
                  <a:lin ang="5400000" scaled="0"/>
                </a:gradFill>
                <a:effectLst/>
                <a:uLnTx/>
                <a:uFillTx/>
                <a:latin typeface="Segoe UI Light"/>
                <a:ea typeface="+mn-ea"/>
                <a:cs typeface="Arial" charset="0"/>
              </a:rPr>
              <a:t>Ten Cost Categories</a:t>
            </a:r>
            <a:endParaRPr kumimoji="0" lang="en-US" sz="5400" b="0" i="0" u="none" strike="noStrike" kern="1200" cap="none" spc="-100" normalizeH="0" baseline="0" noProof="0" dirty="0">
              <a:ln w="3175">
                <a:noFill/>
              </a:ln>
              <a:gradFill>
                <a:gsLst>
                  <a:gs pos="1250">
                    <a:srgbClr val="DC3C00"/>
                  </a:gs>
                  <a:gs pos="100000">
                    <a:srgbClr val="DC3C00"/>
                  </a:gs>
                </a:gsLst>
                <a:lin ang="5400000" scaled="0"/>
              </a:gradFill>
              <a:effectLst/>
              <a:uLnTx/>
              <a:uFillTx/>
              <a:latin typeface="Segoe UI Light"/>
              <a:ea typeface="+mn-ea"/>
              <a:cs typeface="Arial" charset="0"/>
            </a:endParaRPr>
          </a:p>
        </p:txBody>
      </p:sp>
      <p:pic>
        <p:nvPicPr>
          <p:cNvPr id="3" name="AcCh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090" y="1680256"/>
            <a:ext cx="8763819" cy="3497487"/>
          </a:xfrm>
          <a:prstGeom prst="rect">
            <a:avLst/>
          </a:prstGeom>
        </p:spPr>
      </p:pic>
    </p:spTree>
    <p:extLst>
      <p:ext uri="{BB962C8B-B14F-4D97-AF65-F5344CB8AC3E}">
        <p14:creationId xmlns:p14="http://schemas.microsoft.com/office/powerpoint/2010/main" val="490999634"/>
      </p:ext>
    </p:extLst>
  </p:cSld>
  <p:clrMapOvr>
    <a:masterClrMapping/>
  </p:clrMapOvr>
</p:sld>
</file>

<file path=ppt/theme/theme1.xml><?xml version="1.0" encoding="utf-8"?>
<a:theme xmlns:a="http://schemas.openxmlformats.org/drawingml/2006/main" name="5-30055_Office365 Template 2012 - 16x9 - White Background">
  <a:themeElements>
    <a:clrScheme name="Office 365">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_Template_16x9_WHITE.potx" id="{E4AF4F97-10C5-4847-A9FD-2CF7760D6771}" vid="{1F76A3DC-D1FC-46B0-B0AB-6011DDB44A28}"/>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055_Office365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_Template_16x9_WHITE.potx" id="{E4AF4F97-10C5-4847-A9FD-2CF7760D6771}" vid="{3BAD72FB-9B89-4F6B-9A56-947985D50197}"/>
    </a:ext>
  </a:extLst>
</a:theme>
</file>

<file path=ppt/theme/theme3.xml><?xml version="1.0" encoding="utf-8"?>
<a:theme xmlns:a="http://schemas.openxmlformats.org/drawingml/2006/main" name="1_Office Theme">
  <a:themeElements>
    <a:clrScheme name="Office 365 SMB 2015">
      <a:dk1>
        <a:srgbClr val="CD2606"/>
      </a:dk1>
      <a:lt1>
        <a:sysClr val="window" lastClr="FFFFFF"/>
      </a:lt1>
      <a:dk2>
        <a:srgbClr val="CD2606"/>
      </a:dk2>
      <a:lt2>
        <a:srgbClr val="15AEEF"/>
      </a:lt2>
      <a:accent1>
        <a:srgbClr val="FD7808"/>
      </a:accent1>
      <a:accent2>
        <a:srgbClr val="0B61CE"/>
      </a:accent2>
      <a:accent3>
        <a:srgbClr val="146C0E"/>
      </a:accent3>
      <a:accent4>
        <a:srgbClr val="073C15"/>
      </a:accent4>
      <a:accent5>
        <a:srgbClr val="A3008C"/>
      </a:accent5>
      <a:accent6>
        <a:srgbClr val="480049"/>
      </a:accent6>
      <a:hlink>
        <a:srgbClr val="CD2606"/>
      </a:hlink>
      <a:folHlink>
        <a:srgbClr val="800080"/>
      </a:folHlink>
    </a:clrScheme>
    <a:fontScheme name="Custom 15">
      <a:majorFont>
        <a:latin typeface="Segoe UI 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Office%20365%20Forrester%20TEI%20Summary_081615</Template>
  <TotalTime>0</TotalTime>
  <Words>656</Words>
  <Application>Microsoft Office PowerPoint</Application>
  <PresentationFormat>Egendefinert</PresentationFormat>
  <Paragraphs>82</Paragraphs>
  <Slides>11</Slides>
  <Notes>1</Notes>
  <HiddenSlides>0</HiddenSlides>
  <MMClips>0</MMClips>
  <ScaleCrop>false</ScaleCrop>
  <HeadingPairs>
    <vt:vector size="6" baseType="variant">
      <vt:variant>
        <vt:lpstr>Brukte skrifter</vt:lpstr>
      </vt:variant>
      <vt:variant>
        <vt:i4>9</vt:i4>
      </vt:variant>
      <vt:variant>
        <vt:lpstr>Tema</vt:lpstr>
      </vt:variant>
      <vt:variant>
        <vt:i4>13</vt:i4>
      </vt:variant>
      <vt:variant>
        <vt:lpstr>Lysbildetitler</vt:lpstr>
      </vt:variant>
      <vt:variant>
        <vt:i4>11</vt:i4>
      </vt:variant>
    </vt:vector>
  </HeadingPairs>
  <TitlesOfParts>
    <vt:vector size="33" baseType="lpstr">
      <vt:lpstr>Arial</vt:lpstr>
      <vt:lpstr>Calibri</vt:lpstr>
      <vt:lpstr>Calibri Light</vt:lpstr>
      <vt:lpstr>Consolas</vt:lpstr>
      <vt:lpstr>Lucida Grande</vt:lpstr>
      <vt:lpstr>Segoe UI</vt:lpstr>
      <vt:lpstr>Segoe UI Bold</vt:lpstr>
      <vt:lpstr>Segoe UI Light</vt:lpstr>
      <vt:lpstr>Wingdings</vt:lpstr>
      <vt:lpstr>5-30055_Office365 Template 2012 - 16x9 - White Background</vt:lpstr>
      <vt:lpstr>5-30055_Office365 Template 2012 - 16x9 - Colored Accent Slides</vt:lpstr>
      <vt:lpstr>1_Office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365 Value Report</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2015-08-19T14:08:37Z</dcterms:created>
  <dcterms:modified xsi:type="dcterms:W3CDTF">2018-02-12T08:30:53Z</dcterms:modified>
</cp:coreProperties>
</file>