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280" cy="4386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280" cy="4386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" descr=""/>
          <p:cNvPicPr/>
          <p:nvPr/>
        </p:nvPicPr>
        <p:blipFill>
          <a:blip r:embed="rId1"/>
          <a:stretch/>
        </p:blipFill>
        <p:spPr>
          <a:xfrm>
            <a:off x="-10800" y="-3960"/>
            <a:ext cx="10091520" cy="567468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2"/>
          <a:stretch/>
        </p:blipFill>
        <p:spPr>
          <a:xfrm>
            <a:off x="870480" y="65520"/>
            <a:ext cx="4876560" cy="3749040"/>
          </a:xfrm>
          <a:prstGeom prst="rect">
            <a:avLst/>
          </a:prstGeom>
          <a:ln>
            <a:noFill/>
          </a:ln>
        </p:spPr>
      </p:pic>
      <p:sp>
        <p:nvSpPr>
          <p:cNvPr id="78" name="CustomShape 1"/>
          <p:cNvSpPr/>
          <p:nvPr/>
        </p:nvSpPr>
        <p:spPr>
          <a:xfrm>
            <a:off x="1060560" y="255960"/>
            <a:ext cx="4498920" cy="33649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1409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" descr=""/>
          <p:cNvPicPr/>
          <p:nvPr/>
        </p:nvPicPr>
        <p:blipFill>
          <a:blip r:embed="rId1"/>
          <a:stretch/>
        </p:blipFill>
        <p:spPr>
          <a:xfrm>
            <a:off x="360" y="0"/>
            <a:ext cx="16013160" cy="5670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0080720" cy="5670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</TotalTime>
  <Application>LibreOffice_Vanilla/6.0.1.1$MacOSX_X86_64 LibreOffice_project/60bfb1526849283ce2491346ed2aa51c465abfe6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2021-12-06T12:59:13Z</dcterms:created>
  <dc:creator/>
  <dc:description/>
  <dc:language>en-US</dc:language>
  <cp:lastModifiedBy/>
  <dcterms:modified xsi:type="dcterms:W3CDTF">2022-01-28T13:46:15Z</dcterms:modified>
  <cp:revision>2</cp:revision>
  <dc:subject/>
  <dc:title/>
</cp:coreProperties>
</file>