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6" d="100"/>
          <a:sy n="126" d="100"/>
        </p:scale>
        <p:origin x="-129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FC0F2-488D-422B-ADC0-4A8D12F54259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8B40-7581-487D-89F7-FA31041973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FC0F2-488D-422B-ADC0-4A8D12F54259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8B40-7581-487D-89F7-FA31041973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FC0F2-488D-422B-ADC0-4A8D12F54259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8B40-7581-487D-89F7-FA31041973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FC0F2-488D-422B-ADC0-4A8D12F54259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8B40-7581-487D-89F7-FA31041973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FC0F2-488D-422B-ADC0-4A8D12F54259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8B40-7581-487D-89F7-FA31041973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FC0F2-488D-422B-ADC0-4A8D12F54259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8B40-7581-487D-89F7-FA31041973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FC0F2-488D-422B-ADC0-4A8D12F54259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8B40-7581-487D-89F7-FA31041973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FC0F2-488D-422B-ADC0-4A8D12F54259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8B40-7581-487D-89F7-FA31041973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FC0F2-488D-422B-ADC0-4A8D12F54259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8B40-7581-487D-89F7-FA31041973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FC0F2-488D-422B-ADC0-4A8D12F54259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8B40-7581-487D-89F7-FA31041973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FC0F2-488D-422B-ADC0-4A8D12F54259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8B40-7581-487D-89F7-FA31041973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FC0F2-488D-422B-ADC0-4A8D12F54259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E8B40-7581-487D-89F7-FA31041973C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28800" y="1905000"/>
            <a:ext cx="4419600" cy="2438400"/>
          </a:xfrm>
          <a:prstGeom prst="rect">
            <a:avLst/>
          </a:prstGeom>
          <a:effectLst>
            <a:outerShdw blurRad="40000" dist="20000" dir="5400000" rotWithShape="0">
              <a:srgbClr val="000000">
                <a:alpha val="38000"/>
              </a:srgbClr>
            </a:outerShdw>
            <a:softEdge rad="635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16719" y="2244739"/>
            <a:ext cx="3443763" cy="110799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6600" b="1" spc="150" dirty="0" err="1" smtClean="0">
                <a:ln w="11430"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Qualyzer</a:t>
            </a:r>
            <a:endParaRPr lang="en-US" sz="6600" b="1" spc="150" dirty="0">
              <a:ln w="11430"/>
              <a:solidFill>
                <a:schemeClr val="accent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90548" y="3940444"/>
            <a:ext cx="30961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© </a:t>
            </a:r>
            <a:r>
              <a:rPr lang="en-US" sz="9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Qualyzer</a:t>
            </a:r>
            <a:r>
              <a:rPr 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contributors and others. All rights reserved, 2010.</a:t>
            </a:r>
            <a:endParaRPr 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48015" y="3115160"/>
            <a:ext cx="9460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Release </a:t>
            </a:r>
            <a:r>
              <a:rPr 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1.1.0</a:t>
            </a:r>
            <a:endParaRPr lang="en-US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521642" y="3370881"/>
            <a:ext cx="3033916" cy="518143"/>
            <a:chOff x="2066195" y="3479369"/>
            <a:chExt cx="3033916" cy="518143"/>
          </a:xfrm>
        </p:grpSpPr>
        <p:pic>
          <p:nvPicPr>
            <p:cNvPr id="1026" name="Picture 2" descr="C:\Documents and Settings\martin\Desktop\Signature-lg-red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66195" y="3479369"/>
              <a:ext cx="1420923" cy="518143"/>
            </a:xfrm>
            <a:prstGeom prst="rect">
              <a:avLst/>
            </a:prstGeom>
            <a:noFill/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7" name="TextBox 6"/>
            <p:cNvSpPr txBox="1"/>
            <p:nvPr/>
          </p:nvSpPr>
          <p:spPr>
            <a:xfrm>
              <a:off x="3343441" y="3553774"/>
              <a:ext cx="1756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 project of the McGill University </a:t>
              </a:r>
            </a:p>
            <a:p>
              <a:r>
                <a:rPr lang="en-US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School of Computer Science</a:t>
              </a:r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25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 </dc:creator>
  <cp:lastModifiedBy>Martin Robillard</cp:lastModifiedBy>
  <cp:revision>11</cp:revision>
  <dcterms:created xsi:type="dcterms:W3CDTF">2010-06-30T16:55:57Z</dcterms:created>
  <dcterms:modified xsi:type="dcterms:W3CDTF">2010-09-02T13:56:55Z</dcterms:modified>
</cp:coreProperties>
</file>