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-12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8/17/2010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8/17/2010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8/17/2010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8/17/2010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8/17/2010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8/17/2010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8/17/2010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8/17/2010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8/17/2010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8/17/2010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8/17/2010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FC0F2-488D-422B-ADC0-4A8D12F54259}" type="datetimeFigureOut">
              <a:rPr lang="en-US" smtClean="0"/>
              <a:pPr/>
              <a:t>8/17/2010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8800" y="1905000"/>
            <a:ext cx="4419600" cy="2438400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16719" y="2244739"/>
            <a:ext cx="3443763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6600" b="1" spc="150" dirty="0" err="1" smtClean="0">
                <a:ln w="1143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Qualyzer</a:t>
            </a:r>
            <a:endParaRPr lang="en-US" sz="6600" b="1" spc="150" dirty="0">
              <a:ln w="1143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0548" y="3940444"/>
            <a:ext cx="309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© </a:t>
            </a:r>
            <a:r>
              <a:rPr 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Qualyzer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contributors and others. All rights reserved, 2010.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48015" y="3115160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Release </a:t>
            </a:r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1.0.0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521642" y="3370881"/>
            <a:ext cx="3033916" cy="518143"/>
            <a:chOff x="2066195" y="3479369"/>
            <a:chExt cx="3033916" cy="518143"/>
          </a:xfrm>
        </p:grpSpPr>
        <p:pic>
          <p:nvPicPr>
            <p:cNvPr id="1026" name="Picture 2" descr="C:\Documents and Settings\martin\Desktop\Signature-lg-red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66195" y="3479369"/>
              <a:ext cx="1420923" cy="518143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3343441" y="3553774"/>
              <a:ext cx="1756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 project of the McGill University </a:t>
              </a:r>
            </a:p>
            <a:p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School of Computer Science</a:t>
              </a:r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Martin Robillard</cp:lastModifiedBy>
  <cp:revision>10</cp:revision>
  <dcterms:created xsi:type="dcterms:W3CDTF">2010-06-30T16:55:57Z</dcterms:created>
  <dcterms:modified xsi:type="dcterms:W3CDTF">2010-08-17T13:47:09Z</dcterms:modified>
</cp:coreProperties>
</file>