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92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5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8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52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8A670-E36B-169B-2012-3BACD85806F2}"/>
              </a:ext>
            </a:extLst>
          </p:cNvPr>
          <p:cNvSpPr txBox="1">
            <a:spLocks/>
          </p:cNvSpPr>
          <p:nvPr/>
        </p:nvSpPr>
        <p:spPr>
          <a:xfrm>
            <a:off x="872761" y="1586422"/>
            <a:ext cx="7398478" cy="255087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Spark: Illuminating Insights for Global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3BA59-39D1-A4A9-54C5-54C683AF8D42}"/>
              </a:ext>
            </a:extLst>
          </p:cNvPr>
          <p:cNvSpPr txBox="1">
            <a:spLocks/>
          </p:cNvSpPr>
          <p:nvPr/>
        </p:nvSpPr>
        <p:spPr>
          <a:xfrm>
            <a:off x="872761" y="3937311"/>
            <a:ext cx="5917679" cy="86142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Retail Analytics in the Electronics Industry using Power BI</a:t>
            </a:r>
          </a:p>
          <a:p>
            <a:r>
              <a:rPr lang="en-US" dirty="0"/>
              <a:t>Leveraging data to drive business decisions</a:t>
            </a:r>
          </a:p>
          <a:p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Presented by- Jonna Agnes J</a:t>
            </a:r>
          </a:p>
        </p:txBody>
      </p:sp>
    </p:spTree>
    <p:extLst>
      <p:ext uri="{BB962C8B-B14F-4D97-AF65-F5344CB8AC3E}">
        <p14:creationId xmlns:p14="http://schemas.microsoft.com/office/powerpoint/2010/main" val="98340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2468C-1271-8168-92CD-3FD5D8EFB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7E2F-FEC8-0A72-D667-B194505D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9CF6-2B09-EFC5-E0B7-8AD291A8B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865376"/>
            <a:ext cx="6998208" cy="2212848"/>
          </a:xfrm>
        </p:spPr>
        <p:txBody>
          <a:bodyPr>
            <a:noAutofit/>
          </a:bodyPr>
          <a:lstStyle/>
          <a:p>
            <a:r>
              <a:rPr lang="en-US" b="1" dirty="0"/>
              <a:t>Integration with Real-Time Data:</a:t>
            </a:r>
            <a:br>
              <a:rPr lang="en-US" dirty="0"/>
            </a:br>
            <a:r>
              <a:rPr lang="en-US" dirty="0"/>
              <a:t>Incorporate live sales and inventory feeds for up-to-date analytics.</a:t>
            </a:r>
          </a:p>
          <a:p>
            <a:r>
              <a:rPr lang="en-US" b="1" dirty="0"/>
              <a:t>Advanced Analytics:</a:t>
            </a:r>
            <a:br>
              <a:rPr lang="en-US" dirty="0"/>
            </a:br>
            <a:r>
              <a:rPr lang="en-US" dirty="0"/>
              <a:t>Implement machine learning models for demand forecasting and customer segmentation.</a:t>
            </a:r>
          </a:p>
          <a:p>
            <a:r>
              <a:rPr lang="en-US" b="1" dirty="0"/>
              <a:t>Automated Reporting:</a:t>
            </a:r>
            <a:br>
              <a:rPr lang="en-US" dirty="0"/>
            </a:br>
            <a:r>
              <a:rPr lang="en-US" dirty="0"/>
              <a:t>Schedule regular dashboard updates and automated email reports.</a:t>
            </a:r>
          </a:p>
          <a:p>
            <a:r>
              <a:rPr lang="en-US" b="1" dirty="0"/>
              <a:t>Cloud Deployment:</a:t>
            </a:r>
            <a:br>
              <a:rPr lang="en-US" dirty="0"/>
            </a:br>
            <a:r>
              <a:rPr lang="en-US" dirty="0"/>
              <a:t>Migrate data and analytics workflows to cloud platforms for scalability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7172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8" y="2066544"/>
            <a:ext cx="7400570" cy="402336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This project provides deep insights into Global Electronics' sales, customer demographics, product performance, and more, using Power BI to drive actionable recommendations.</a:t>
            </a:r>
            <a:endParaRPr lang="en-IN" dirty="0"/>
          </a:p>
          <a:p>
            <a:r>
              <a:rPr lang="en-US" dirty="0"/>
              <a:t>Helping Global Electronics make informed decisions that enhance customer satisfaction, optimize operations, and drive overall business growth. By </a:t>
            </a:r>
            <a:r>
              <a:rPr lang="en-IN" dirty="0"/>
              <a:t>solving</a:t>
            </a:r>
            <a:r>
              <a:rPr lang="en-US" dirty="0"/>
              <a:t> critical analysis and recommendations in guiding the company's strategic initiatives.</a:t>
            </a:r>
          </a:p>
          <a:p>
            <a:r>
              <a:rPr lang="en-US" dirty="0"/>
              <a:t>Analyzed global electronics retail data to uncover actionable insights</a:t>
            </a:r>
          </a:p>
          <a:p>
            <a:r>
              <a:rPr lang="en-US" dirty="0"/>
              <a:t>Focused on customer demographics, sales trends, and product performance</a:t>
            </a:r>
          </a:p>
          <a:p>
            <a:r>
              <a:rPr lang="en-US" dirty="0"/>
              <a:t>Utilized data-driven approaches to support strategic planning</a:t>
            </a:r>
          </a:p>
          <a:p>
            <a:endParaRPr lang="en-US" dirty="0"/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066544"/>
            <a:ext cx="7290055" cy="2968752"/>
          </a:xfrm>
        </p:spPr>
        <p:txBody>
          <a:bodyPr>
            <a:normAutofit/>
          </a:bodyPr>
          <a:lstStyle/>
          <a:p>
            <a:r>
              <a:rPr lang="en-IN" b="1" dirty="0"/>
              <a:t>Data Collection:</a:t>
            </a:r>
            <a:r>
              <a:rPr lang="en-IN" dirty="0"/>
              <a:t> Gathered raw data from multiple sources (CSV files)</a:t>
            </a:r>
          </a:p>
          <a:p>
            <a:r>
              <a:rPr lang="en-IN" b="1" dirty="0"/>
              <a:t>Data Cleaning &amp; Preprocessing:</a:t>
            </a:r>
            <a:r>
              <a:rPr lang="en-IN" dirty="0"/>
              <a:t> Handled missing values, standardized formats</a:t>
            </a:r>
          </a:p>
          <a:p>
            <a:r>
              <a:rPr lang="en-IN" b="1" dirty="0"/>
              <a:t>Database Management:</a:t>
            </a:r>
            <a:r>
              <a:rPr lang="en-IN" dirty="0"/>
              <a:t> Structured data in MySQL for efficient querying</a:t>
            </a:r>
          </a:p>
          <a:p>
            <a:r>
              <a:rPr lang="en-IN" b="1" dirty="0"/>
              <a:t>Exploratory Data Analysis (EDA):</a:t>
            </a:r>
            <a:r>
              <a:rPr lang="en-IN" dirty="0"/>
              <a:t> Identified patterns and anomalies</a:t>
            </a:r>
          </a:p>
          <a:p>
            <a:r>
              <a:rPr lang="en-IN" b="1" dirty="0"/>
              <a:t>Visualization:</a:t>
            </a:r>
            <a:r>
              <a:rPr lang="en-IN" dirty="0"/>
              <a:t> Used Power BI/Tableau for dashboards and reports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2F86F3-8D06-2F0E-3869-942FBD8F955E}"/>
              </a:ext>
            </a:extLst>
          </p:cNvPr>
          <p:cNvSpPr txBox="1">
            <a:spLocks/>
          </p:cNvSpPr>
          <p:nvPr/>
        </p:nvSpPr>
        <p:spPr>
          <a:xfrm>
            <a:off x="768097" y="55473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Execution 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83664"/>
            <a:ext cx="7290055" cy="4023360"/>
          </a:xfrm>
        </p:spPr>
        <p:txBody>
          <a:bodyPr/>
          <a:lstStyle/>
          <a:p>
            <a:r>
              <a:rPr lang="en-IN" b="1" dirty="0"/>
              <a:t>Python:</a:t>
            </a:r>
            <a:r>
              <a:rPr lang="en-IN" dirty="0"/>
              <a:t> Data cleaning, preprocessing, and automation</a:t>
            </a:r>
          </a:p>
          <a:p>
            <a:r>
              <a:rPr lang="en-IN" b="1" dirty="0"/>
              <a:t>MySQL:</a:t>
            </a:r>
            <a:r>
              <a:rPr lang="en-IN" dirty="0"/>
              <a:t> Data storage and management, complex SQL queries</a:t>
            </a:r>
          </a:p>
          <a:p>
            <a:r>
              <a:rPr lang="en-IN" b="1" dirty="0"/>
              <a:t>Pandas &amp; NumPy:</a:t>
            </a:r>
            <a:r>
              <a:rPr lang="en-IN" dirty="0"/>
              <a:t> Data manipulation and analysis</a:t>
            </a:r>
          </a:p>
          <a:p>
            <a:r>
              <a:rPr lang="en-IN" b="1" dirty="0"/>
              <a:t>Power BI/Tableau:</a:t>
            </a:r>
            <a:r>
              <a:rPr lang="en-IN" dirty="0"/>
              <a:t> Data visualization and dashboard creation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SQL for Data Management and Analytics</a:t>
            </a:r>
          </a:p>
          <a:p>
            <a:r>
              <a:rPr lang="en-US" dirty="0"/>
              <a:t>Python Programming</a:t>
            </a:r>
          </a:p>
          <a:p>
            <a:r>
              <a:rPr lang="en-US" dirty="0"/>
              <a:t>Data Visualization with Power BI/Tableau</a:t>
            </a:r>
          </a:p>
          <a:p>
            <a:r>
              <a:rPr lang="en-US" dirty="0"/>
              <a:t>Domain knowledge in Retail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Queries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 SQL Queries:</a:t>
            </a:r>
            <a:endParaRPr lang="en-US" dirty="0"/>
          </a:p>
          <a:p>
            <a:r>
              <a:rPr lang="en-US" dirty="0"/>
              <a:t>Customer segmentation by country and gender</a:t>
            </a:r>
          </a:p>
          <a:p>
            <a:r>
              <a:rPr lang="en-US" dirty="0"/>
              <a:t>Brand-wise and country-wise sales analysis</a:t>
            </a:r>
          </a:p>
          <a:p>
            <a:r>
              <a:rPr lang="en-US" dirty="0"/>
              <a:t>Month-wise and year-wise sales trends</a:t>
            </a:r>
          </a:p>
          <a:p>
            <a:r>
              <a:rPr lang="en-US" b="1" dirty="0"/>
              <a:t>Sample Output Page:</a:t>
            </a:r>
            <a:endParaRPr lang="en-US" dirty="0"/>
          </a:p>
          <a:p>
            <a:r>
              <a:rPr lang="en-US" dirty="0"/>
              <a:t>Tables and charts showing top-selling brands, sales by region, and customer demographics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81-8A04-703C-5C22-06C9D02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BB3171-4F96-99D2-6BEE-76E64C52C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6" y="1816608"/>
            <a:ext cx="7471114" cy="4223893"/>
          </a:xfrm>
        </p:spPr>
      </p:pic>
    </p:spTree>
    <p:extLst>
      <p:ext uri="{BB962C8B-B14F-4D97-AF65-F5344CB8AC3E}">
        <p14:creationId xmlns:p14="http://schemas.microsoft.com/office/powerpoint/2010/main" val="85189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A0EF8-9E38-588F-A747-C17050905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8C43-225C-9C47-5296-AB71D944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Report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674CAE-A7C6-351E-339D-642FE2620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168" y="1895856"/>
            <a:ext cx="7412736" cy="43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170176"/>
            <a:ext cx="6998208" cy="2212848"/>
          </a:xfrm>
        </p:spPr>
        <p:txBody>
          <a:bodyPr/>
          <a:lstStyle/>
          <a:p>
            <a:r>
              <a:rPr lang="en-US" dirty="0"/>
              <a:t>Successfully transformed raw data into actionable insights.</a:t>
            </a:r>
          </a:p>
          <a:p>
            <a:r>
              <a:rPr lang="en-US" dirty="0"/>
              <a:t>Enhanced understanding of global electronics retail trends.</a:t>
            </a:r>
          </a:p>
          <a:p>
            <a:r>
              <a:rPr lang="en-US" dirty="0"/>
              <a:t>Developed technical and analytical skills applicable to real-world business problems.</a:t>
            </a:r>
          </a:p>
          <a:p>
            <a:r>
              <a:rPr lang="en-US" dirty="0"/>
              <a:t>Ready to apply these skills in future data-driven projects.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213</TotalTime>
  <Words>397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Cambria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Project Overview</vt:lpstr>
      <vt:lpstr>PowerPoint Presentation</vt:lpstr>
      <vt:lpstr>Technologies Used</vt:lpstr>
      <vt:lpstr>Skills Gained</vt:lpstr>
      <vt:lpstr>SQL Queries &amp; Output</vt:lpstr>
      <vt:lpstr>Power bi Report</vt:lpstr>
      <vt:lpstr>Power bi Report</vt:lpstr>
      <vt:lpstr>Conclusion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Jonna Agnes</cp:lastModifiedBy>
  <cp:revision>4</cp:revision>
  <dcterms:created xsi:type="dcterms:W3CDTF">2013-01-27T09:14:16Z</dcterms:created>
  <dcterms:modified xsi:type="dcterms:W3CDTF">2025-07-04T13:02:23Z</dcterms:modified>
  <cp:category/>
</cp:coreProperties>
</file>