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7B5B-22A2-520E-DC8E-E9171C14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E33D-9B7D-EFFD-AC3D-A1BAB1630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E69D-CFFF-CFD1-88BA-5C474C4E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2639-2784-41E4-AFDC-EDDBF760ED46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F1E8-5B4C-4E05-B1FD-38224A7F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D6F17-B187-6EFA-5155-1CB58894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C97-355D-42A1-B222-FDA4067B9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2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5AB4-8E08-399B-BF8D-F4EC11D2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151A5-0EA0-1ED2-B6C2-773D2156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47560-ADDE-177E-5234-9DCBFB66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2639-2784-41E4-AFDC-EDDBF760ED46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0769-0D6B-3FEB-F5E8-8FDE3A56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8469E-FA2A-7F57-C4C1-3D98C916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C97-355D-42A1-B222-FDA4067B9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3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77351-67FC-4FEF-6450-274DF1EB8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693F4-0FE7-3DB5-D0DA-2D35A1746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5C9C-1F98-07A3-2686-EA61806A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2639-2784-41E4-AFDC-EDDBF760ED46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EC29-B834-C36B-F020-96972FF6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E7E23-87BB-7C12-28A1-C9C6DBD1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C97-355D-42A1-B222-FDA4067B9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6EAF-7A96-4B85-A3CB-2963233F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8D01-C672-4E6D-CDAC-CFBE9A45D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FD79-9D3D-547A-9FBE-E309E8A7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2639-2784-41E4-AFDC-EDDBF760ED46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46434-BDAC-6CF0-F2BD-0F3E1E99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019A5-439E-F587-4601-AB94036E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C97-355D-42A1-B222-FDA4067B9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5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A85D-CB00-BA6F-E84F-0738E7A6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AD5BF-9316-CB98-4FA6-5BDF5BB19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1BD7-32FE-A9E4-6B34-D0508822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2639-2784-41E4-AFDC-EDDBF760ED46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B00A5-8D9D-5A13-F9AA-30E2A233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42B5-7CE8-DC50-2CFC-09A8A551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C97-355D-42A1-B222-FDA4067B9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3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A123-DE95-842A-59A9-FAC7112A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1BFAA-B922-0162-7E9B-3F03B81B6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96375-7B97-8F72-845F-B0446CD56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5EA97-0CAC-ACFD-D77D-D4FBC4B6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2639-2784-41E4-AFDC-EDDBF760ED46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4351E-DC2A-2640-24D7-2FED575D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AB1E-F6C3-357E-B1F3-F16AF069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C97-355D-42A1-B222-FDA4067B9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81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AA96-DFA1-3243-0078-53DFCD66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638F0-539A-71B5-EDF3-60B2DC4A1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EA527-E873-ADCC-EB20-CFAC7DD7F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6E5A0-7AD3-CFA0-8A46-7B902AF27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0F49A-0443-D3BD-4BAB-5F66F96FB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12049-DC24-2FF4-1357-6FD51DE1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2639-2784-41E4-AFDC-EDDBF760ED46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34C22-78FF-A62A-0BA6-A79FD375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D27B-AAFB-B64E-243D-40262E48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C97-355D-42A1-B222-FDA4067B9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6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D2DC-5422-0907-5ADC-9023D426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9FBD9-A5E0-69EC-2AEA-29712F43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2639-2784-41E4-AFDC-EDDBF760ED46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A52B6-7568-8EAC-A70B-8B6C0448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AE91A-8B60-378B-CFFC-C2580F56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C97-355D-42A1-B222-FDA4067B9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A5859-DA5E-042B-58E6-68DE2D64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2639-2784-41E4-AFDC-EDDBF760ED46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67600-1FB9-3E63-A253-6A7C7594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8BC7F-23F9-237B-060A-FE8EB193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C97-355D-42A1-B222-FDA4067B9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24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BD9E7-38D5-60F1-2880-2C891DDA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5D7E-7F76-2600-A295-9C76C6E28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70417-0E95-6409-C1E1-BC78A0ED2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E40AE-2189-E963-B9BC-EFEE09C1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2639-2784-41E4-AFDC-EDDBF760ED46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04CEA-78A1-46A0-8FDC-2CE13192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B7F13-0BC8-BDBF-43DC-B03C16BC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C97-355D-42A1-B222-FDA4067B9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7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2765-CF1D-5177-C7B6-002E482E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2BBED-8FA1-A7ED-C0AC-3282E05F4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2EFA6-029C-A73F-1F84-7EE9CE3B8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CF566-6122-BBCD-457D-493FC493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2639-2784-41E4-AFDC-EDDBF760ED46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D49B9-6BD4-8340-BD5B-570348F2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5853C-A45D-7868-DBEE-554D0710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C97-355D-42A1-B222-FDA4067B9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18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F0BCA-8FFD-45F9-720D-F56D400FB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4AEC-9047-4A42-FE90-D72FD544B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C0AB8-7817-CD54-C5C2-AF113769D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2639-2784-41E4-AFDC-EDDBF760ED46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22259-974E-B84E-5112-FCC6F5059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C7991-073E-8C56-4489-42B013739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04C97-355D-42A1-B222-FDA4067B9A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94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D739-C892-F685-D4A8-FF1B9192D8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YouTube Data Harvesting and Warehousing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638A8-C425-6997-2E88-0922C7CF2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SQL and </a:t>
            </a:r>
            <a:r>
              <a:rPr lang="en-US" dirty="0" err="1"/>
              <a:t>Streamlit</a:t>
            </a:r>
            <a:br>
              <a:rPr lang="en-US"/>
            </a:br>
            <a:r>
              <a:rPr lang="en-US"/>
              <a:t>Presented by: Jonna Agnes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1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2E3D-3824-B608-344A-C6FDE034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3832-42A5-8D6F-19D0-6A8DFF75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Purpose:</a:t>
            </a:r>
            <a:br>
              <a:rPr lang="en-IN" dirty="0"/>
            </a:br>
            <a:r>
              <a:rPr lang="en-IN" dirty="0"/>
              <a:t>To automate the extraction, storage, and analysis of YouTube channel and video data for insights and reporting.</a:t>
            </a:r>
          </a:p>
          <a:p>
            <a:r>
              <a:rPr lang="en-IN" b="1" dirty="0"/>
              <a:t>Scope:</a:t>
            </a:r>
            <a:endParaRPr lang="en-IN" dirty="0"/>
          </a:p>
          <a:p>
            <a:pPr lvl="1"/>
            <a:r>
              <a:rPr lang="en-IN" dirty="0"/>
              <a:t>Harvest data from multiple YouTube channels</a:t>
            </a:r>
          </a:p>
          <a:p>
            <a:pPr lvl="1"/>
            <a:r>
              <a:rPr lang="en-IN" dirty="0"/>
              <a:t>Store structured data in a SQL database</a:t>
            </a:r>
          </a:p>
          <a:p>
            <a:pPr lvl="1"/>
            <a:r>
              <a:rPr lang="en-IN" dirty="0"/>
              <a:t>Visualize and </a:t>
            </a:r>
            <a:r>
              <a:rPr lang="en-IN" dirty="0" err="1"/>
              <a:t>analyze</a:t>
            </a:r>
            <a:r>
              <a:rPr lang="en-IN" dirty="0"/>
              <a:t> data using </a:t>
            </a:r>
            <a:r>
              <a:rPr lang="en-IN" dirty="0" err="1"/>
              <a:t>Streamlit</a:t>
            </a:r>
            <a:r>
              <a:rPr lang="en-IN" dirty="0"/>
              <a:t> dashboards</a:t>
            </a:r>
          </a:p>
          <a:p>
            <a:r>
              <a:rPr lang="en-IN" b="1" dirty="0"/>
              <a:t>Technologies Used:</a:t>
            </a:r>
            <a:endParaRPr lang="en-IN" dirty="0"/>
          </a:p>
          <a:p>
            <a:pPr lvl="1"/>
            <a:r>
              <a:rPr lang="en-IN" dirty="0"/>
              <a:t>Python for scripting and automation</a:t>
            </a:r>
          </a:p>
          <a:p>
            <a:pPr lvl="1"/>
            <a:r>
              <a:rPr lang="en-IN" dirty="0"/>
              <a:t>YouTube Data API for data collection</a:t>
            </a:r>
          </a:p>
          <a:p>
            <a:pPr lvl="1"/>
            <a:r>
              <a:rPr lang="en-IN" dirty="0"/>
              <a:t>MySQL/SQLite for data warehousing</a:t>
            </a:r>
          </a:p>
          <a:p>
            <a:pPr lvl="1"/>
            <a:r>
              <a:rPr lang="en-IN" dirty="0" err="1"/>
              <a:t>Streamlit</a:t>
            </a:r>
            <a:r>
              <a:rPr lang="en-IN" dirty="0"/>
              <a:t> for interactive web app</a:t>
            </a:r>
          </a:p>
        </p:txBody>
      </p:sp>
    </p:spTree>
    <p:extLst>
      <p:ext uri="{BB962C8B-B14F-4D97-AF65-F5344CB8AC3E}">
        <p14:creationId xmlns:p14="http://schemas.microsoft.com/office/powerpoint/2010/main" val="22977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6560-24E9-B989-0EA4-F918608E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Harvesting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F930-73F4-949C-3364-F8D681818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API Integration:</a:t>
            </a:r>
            <a:endParaRPr lang="en-IN" dirty="0"/>
          </a:p>
          <a:p>
            <a:pPr lvl="1"/>
            <a:r>
              <a:rPr lang="en-IN" dirty="0"/>
              <a:t>Connects to YouTube Data API using secure credentials</a:t>
            </a:r>
          </a:p>
          <a:p>
            <a:pPr lvl="1"/>
            <a:r>
              <a:rPr lang="en-IN" dirty="0"/>
              <a:t>Fetches channel, playlist, and video metadata</a:t>
            </a:r>
          </a:p>
          <a:p>
            <a:r>
              <a:rPr lang="en-IN" b="1" dirty="0"/>
              <a:t>Data Extraction:</a:t>
            </a:r>
            <a:endParaRPr lang="en-IN" dirty="0"/>
          </a:p>
          <a:p>
            <a:pPr lvl="1"/>
            <a:r>
              <a:rPr lang="en-IN" dirty="0"/>
              <a:t>Retrieves video statistics (views, likes, comments, etc.)</a:t>
            </a:r>
          </a:p>
          <a:p>
            <a:pPr lvl="1"/>
            <a:r>
              <a:rPr lang="en-IN" dirty="0"/>
              <a:t>Collects channel information (subscribers, uploads, etc.)</a:t>
            </a:r>
          </a:p>
          <a:p>
            <a:r>
              <a:rPr lang="en-IN" b="1" dirty="0"/>
              <a:t>Data Cleaning &amp; Transformation:</a:t>
            </a:r>
            <a:endParaRPr lang="en-IN" dirty="0"/>
          </a:p>
          <a:p>
            <a:pPr lvl="1"/>
            <a:r>
              <a:rPr lang="en-IN" dirty="0"/>
              <a:t>Handles missing or inconsistent data</a:t>
            </a:r>
          </a:p>
          <a:p>
            <a:pPr lvl="1"/>
            <a:r>
              <a:rPr lang="en-IN" dirty="0"/>
              <a:t>Converts data into structured formats for storage</a:t>
            </a:r>
          </a:p>
        </p:txBody>
      </p:sp>
    </p:spTree>
    <p:extLst>
      <p:ext uri="{BB962C8B-B14F-4D97-AF65-F5344CB8AC3E}">
        <p14:creationId xmlns:p14="http://schemas.microsoft.com/office/powerpoint/2010/main" val="120595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2C27-419C-EAB3-2B25-83CBF193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Warehousing &amp;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4377-BCD1-B41D-8409-D9F0E933A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Database Design:</a:t>
            </a:r>
            <a:endParaRPr lang="en-IN" dirty="0"/>
          </a:p>
          <a:p>
            <a:pPr lvl="1"/>
            <a:r>
              <a:rPr lang="en-IN" dirty="0"/>
              <a:t>Normalized tables for channels, playlists, and videos</a:t>
            </a:r>
          </a:p>
          <a:p>
            <a:pPr lvl="1"/>
            <a:r>
              <a:rPr lang="en-IN" dirty="0"/>
              <a:t>Ensures data integrity and efficient storage</a:t>
            </a:r>
          </a:p>
          <a:p>
            <a:r>
              <a:rPr lang="en-IN" b="1" dirty="0"/>
              <a:t>Data Loading:</a:t>
            </a:r>
            <a:endParaRPr lang="en-IN" dirty="0"/>
          </a:p>
          <a:p>
            <a:pPr lvl="1"/>
            <a:r>
              <a:rPr lang="en-IN" dirty="0"/>
              <a:t>Automated scripts insert and update records</a:t>
            </a:r>
          </a:p>
          <a:p>
            <a:pPr lvl="1"/>
            <a:r>
              <a:rPr lang="en-IN" dirty="0"/>
              <a:t>Supports incremental data updates</a:t>
            </a:r>
          </a:p>
          <a:p>
            <a:r>
              <a:rPr lang="en-IN" b="1" dirty="0"/>
              <a:t>Analysis &amp; Visualization:</a:t>
            </a:r>
            <a:endParaRPr lang="en-IN" dirty="0"/>
          </a:p>
          <a:p>
            <a:pPr lvl="1"/>
            <a:r>
              <a:rPr lang="en-IN" dirty="0" err="1"/>
              <a:t>Streamlit</a:t>
            </a:r>
            <a:r>
              <a:rPr lang="en-IN" dirty="0"/>
              <a:t> app provides interactive charts and tables</a:t>
            </a:r>
          </a:p>
          <a:p>
            <a:pPr lvl="1"/>
            <a:r>
              <a:rPr lang="en-IN" dirty="0"/>
              <a:t>Enables filtering, searching, and trend analysis</a:t>
            </a:r>
          </a:p>
          <a:p>
            <a:pPr lvl="1"/>
            <a:r>
              <a:rPr lang="en-IN" dirty="0"/>
              <a:t>Example insights: Top performing videos, subscriber growth, engagement rates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49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7815-E73F-C1E9-B970-DEED15DF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5E0462-67B9-E773-D5B5-0176CBB5A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050" y="1690688"/>
            <a:ext cx="9552203" cy="43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4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720B49-C975-7794-CFF4-1FFFB178E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67" y="1315452"/>
            <a:ext cx="10216265" cy="462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1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DB0E9C0-6DAB-31EA-918E-B5F663309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7" y="1495462"/>
            <a:ext cx="10855705" cy="46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0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158B775-E64A-A447-C9B3-6556DBAF9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153" y="476314"/>
            <a:ext cx="7788742" cy="590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0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3A0727A-4259-00A2-F528-C8F84B33A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801" y="616275"/>
            <a:ext cx="7105832" cy="562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0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218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YouTube Data Harvesting and Warehousing</vt:lpstr>
      <vt:lpstr>Project Overview</vt:lpstr>
      <vt:lpstr>Data Harvesting Process</vt:lpstr>
      <vt:lpstr>Data Warehousing &amp; Analysis</vt:lpstr>
      <vt:lpstr>Results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Jonna Agnes</dc:creator>
  <cp:lastModifiedBy>Jonna Agnes</cp:lastModifiedBy>
  <cp:revision>1</cp:revision>
  <dcterms:created xsi:type="dcterms:W3CDTF">2025-06-21T11:58:56Z</dcterms:created>
  <dcterms:modified xsi:type="dcterms:W3CDTF">2025-06-21T12:04:14Z</dcterms:modified>
</cp:coreProperties>
</file>