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>
        <p:scale>
          <a:sx n="100" d="100"/>
          <a:sy n="100" d="100"/>
        </p:scale>
        <p:origin x="7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A586B-63FD-4B94-FEB0-C792CE834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808908-17E1-6197-5672-C9D5EE0F5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8011A-E2C5-527A-415C-2E226AD5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7362-D246-4F46-8D69-C287603674B3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68116B-0034-A3DC-8A23-FB2F1064A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A3B7B-630A-9E60-1077-0A80DCA0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3392-AC14-4797-B681-ED9C3947B1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32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9B9A0-B255-64D5-6EAE-D07E7F7EE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27A417-054A-0276-DC2B-3EE71DC83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7F62E-4BD5-16C0-630C-45E8EA52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7362-D246-4F46-8D69-C287603674B3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B1BF5A-119C-90DD-71B9-4A39D108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D6EA2-0277-C836-1608-FAA7DC49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3392-AC14-4797-B681-ED9C3947B1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78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7F52E7-02F0-8518-318F-48E32920D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FF0F3C-D166-C0ED-56B9-288262A8C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691EA-F888-87F6-8C77-7EA3407C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7362-D246-4F46-8D69-C287603674B3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B426AC-4C7D-6E45-C2D6-A3C6A070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BB7BA-3AA1-D197-B823-4BF10A13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3392-AC14-4797-B681-ED9C3947B1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4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77234-4E0E-8BF0-F803-CEBE51B3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54362D-2FA1-7510-EBFA-439249274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F7DDD-C8E7-0E44-A55E-4B073A3A9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7362-D246-4F46-8D69-C287603674B3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3F62-9B64-5A56-4EAF-717216D7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7AF4EF-E5A0-E250-7A18-30634CA8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3392-AC14-4797-B681-ED9C3947B1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46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3D190-9233-2A80-1BCD-A2682AAB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45C0AB-3A1B-2EF4-BD7D-B6F5B576B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889AC0-90BD-7254-B268-DB8832D9E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7362-D246-4F46-8D69-C287603674B3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D26CFD-16F2-3AB2-CE01-86BDFB3F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DA145F-FDF3-F28F-606C-27391559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3392-AC14-4797-B681-ED9C3947B1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34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F5A80-CD80-EA2E-82E0-6A587FC9B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BC2826-061F-AB1F-DFB5-F46B2DE95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308568-0BB8-B01F-187C-867C57BA6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637B2E-5DC5-8F58-E95D-3EC43FD8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7362-D246-4F46-8D69-C287603674B3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97687F-9765-CFB4-5BB6-84C0CEE93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F52009-FC89-E74B-BDE4-17A00B193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3392-AC14-4797-B681-ED9C3947B1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91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0F900-BD14-5AB3-64EC-C18346AF8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5D0CC2-9C74-395F-6547-7015878BF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0D7459-9A92-8D60-0256-8AB6EC613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6CA075-642A-2D70-1008-C2818F94E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D529EA-5BDA-2F37-C81F-270D7A380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703A71-9FFB-5E0C-05A6-627B574CC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7362-D246-4F46-8D69-C287603674B3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41F911-39FF-7FEB-BB29-1ECA64D6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B66B14-B97B-D93F-0343-68037AEC5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3392-AC14-4797-B681-ED9C3947B1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02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7E555-86AF-DD44-2FCF-48ECA6C21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B40665-6DE2-5C53-286C-95D511E2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7362-D246-4F46-8D69-C287603674B3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AA21C5-8C7D-B7C4-6D83-E1BF296D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941005-CF4D-7AFA-72E8-5A314E12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3392-AC14-4797-B681-ED9C3947B1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8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0CE65D-8AE6-1C29-B57A-B1577A38E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7362-D246-4F46-8D69-C287603674B3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24DE4E-874D-B193-0980-0B31F4C7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22CD95-4C96-B7BC-AAED-158942B7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3392-AC14-4797-B681-ED9C3947B1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67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C4D27-A6A2-EBAF-11F9-3288FDA94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E70345-5794-58FD-2B44-8416D7728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238C10-D0B6-E0BA-C712-85120B492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AC3003-73FC-31B0-F8D8-9E246B415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7362-D246-4F46-8D69-C287603674B3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97232D-CCE3-3E5F-C66C-2F0C682C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A4EDD5-E4A5-DD49-C877-10433859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3392-AC14-4797-B681-ED9C3947B1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69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68AAC-1AAF-0DED-1A72-B37B9D58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F34586-7D9B-A44A-3F35-A4195CB9A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8C85A5-1DBF-A1B6-A5D2-FFAABC939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31AE3B-92E5-8438-ACED-85533AA80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7362-D246-4F46-8D69-C287603674B3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AE64D7-C725-A1CD-AEFD-1C759511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62EC1D-DCDB-0105-030F-FF4B6A79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3392-AC14-4797-B681-ED9C3947B1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39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11F2DB-E9AD-AB74-7493-029B06E6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202D8F-19FE-4070-4870-960CB27CC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DA019C-5278-5024-E1DD-2D4637070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9B7362-D246-4F46-8D69-C287603674B3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2C0CD-71E5-5736-36E3-776AE1FD4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EC25D-B9B2-D03C-8EA4-4E1ECEFC1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AA3392-AC14-4797-B681-ED9C3947B1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29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7181B65-105B-38CF-16D7-3C8DA745843B}"/>
              </a:ext>
            </a:extLst>
          </p:cNvPr>
          <p:cNvSpPr/>
          <p:nvPr/>
        </p:nvSpPr>
        <p:spPr>
          <a:xfrm>
            <a:off x="5611843" y="727172"/>
            <a:ext cx="2111278" cy="1476258"/>
          </a:xfrm>
          <a:prstGeom prst="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CB82BF5-69A3-CEA0-1AED-F2BFF89B510F}"/>
              </a:ext>
            </a:extLst>
          </p:cNvPr>
          <p:cNvSpPr/>
          <p:nvPr/>
        </p:nvSpPr>
        <p:spPr>
          <a:xfrm>
            <a:off x="0" y="3051466"/>
            <a:ext cx="11687175" cy="372080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99518B-F310-65A1-B059-EF1C614942AF}"/>
              </a:ext>
            </a:extLst>
          </p:cNvPr>
          <p:cNvSpPr/>
          <p:nvPr/>
        </p:nvSpPr>
        <p:spPr>
          <a:xfrm>
            <a:off x="5552592" y="193964"/>
            <a:ext cx="2170546" cy="461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document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865DB2F-4F9B-0A36-E11A-9330B2C78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276853"/>
              </p:ext>
            </p:extLst>
          </p:nvPr>
        </p:nvGraphicFramePr>
        <p:xfrm>
          <a:off x="-2112" y="7059"/>
          <a:ext cx="3787880" cy="2728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940">
                  <a:extLst>
                    <a:ext uri="{9D8B030D-6E8A-4147-A177-3AD203B41FA5}">
                      <a16:colId xmlns:a16="http://schemas.microsoft.com/office/drawing/2014/main" val="805863267"/>
                    </a:ext>
                  </a:extLst>
                </a:gridCol>
                <a:gridCol w="1893940">
                  <a:extLst>
                    <a:ext uri="{9D8B030D-6E8A-4147-A177-3AD203B41FA5}">
                      <a16:colId xmlns:a16="http://schemas.microsoft.com/office/drawing/2014/main" val="3794649166"/>
                    </a:ext>
                  </a:extLst>
                </a:gridCol>
              </a:tblGrid>
              <a:tr h="3459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139300"/>
                  </a:ext>
                </a:extLst>
              </a:tr>
              <a:tr h="3459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부모 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&lt;body&gt;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169137"/>
                  </a:ext>
                </a:extLst>
              </a:tr>
              <a:tr h="3459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자식요소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&lt;</a:t>
                      </a:r>
                      <a:r>
                        <a:rPr lang="en-US" altLang="ko-KR" dirty="0" err="1"/>
                        <a:t>fieldset</a:t>
                      </a:r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917280"/>
                  </a:ext>
                </a:extLst>
              </a:tr>
              <a:tr h="3459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형제요소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179729"/>
                  </a:ext>
                </a:extLst>
              </a:tr>
              <a:tr h="3459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상위요소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&lt;html&gt;,&lt;body&gt;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694146"/>
                  </a:ext>
                </a:extLst>
              </a:tr>
              <a:tr h="8995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하위요소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&lt;legend&gt;,&lt;b&gt;,&lt;input&gt;,&lt;button&gt;, &lt;</a:t>
                      </a:r>
                      <a:r>
                        <a:rPr lang="en-US" altLang="ko-KR" sz="1400" dirty="0" err="1"/>
                        <a:t>textarea</a:t>
                      </a:r>
                      <a:r>
                        <a:rPr lang="en-US" altLang="ko-KR" sz="1400" dirty="0"/>
                        <a:t>&gt;,&lt;center&gt;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904606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3E95A113-DC54-C9BD-2B12-413926A36873}"/>
              </a:ext>
            </a:extLst>
          </p:cNvPr>
          <p:cNvSpPr/>
          <p:nvPr/>
        </p:nvSpPr>
        <p:spPr>
          <a:xfrm>
            <a:off x="5833533" y="798560"/>
            <a:ext cx="1608667" cy="575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Html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E4486F-2310-CA06-0B83-FA44B37DA69A}"/>
              </a:ext>
            </a:extLst>
          </p:cNvPr>
          <p:cNvSpPr/>
          <p:nvPr/>
        </p:nvSpPr>
        <p:spPr>
          <a:xfrm>
            <a:off x="5833529" y="1537393"/>
            <a:ext cx="1608667" cy="575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Body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2E29CC-D6FC-2C7B-248F-B00BEC3BC998}"/>
              </a:ext>
            </a:extLst>
          </p:cNvPr>
          <p:cNvSpPr/>
          <p:nvPr/>
        </p:nvSpPr>
        <p:spPr>
          <a:xfrm>
            <a:off x="5833528" y="2284923"/>
            <a:ext cx="1608667" cy="575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★</a:t>
            </a:r>
            <a:r>
              <a:rPr lang="en-US" altLang="ko-KR" dirty="0"/>
              <a:t>Form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26A66E3-78E4-F522-4E91-28C3E8E3BB87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637865" y="655782"/>
            <a:ext cx="2" cy="1427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53E78E5-5CF2-E3D0-59AE-EA7A0E1AB7D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637863" y="1374293"/>
            <a:ext cx="4" cy="163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84A23A1-A047-94C0-23C7-999DA164F3B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6637862" y="2113126"/>
            <a:ext cx="1" cy="1717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7878E7-E280-65C1-40AC-5AC492DC1195}"/>
              </a:ext>
            </a:extLst>
          </p:cNvPr>
          <p:cNvSpPr/>
          <p:nvPr/>
        </p:nvSpPr>
        <p:spPr>
          <a:xfrm>
            <a:off x="2577721" y="3132788"/>
            <a:ext cx="1608667" cy="575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Fieldset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153955-86E7-3A1D-D5DF-07F70EC0E9B4}"/>
              </a:ext>
            </a:extLst>
          </p:cNvPr>
          <p:cNvSpPr/>
          <p:nvPr/>
        </p:nvSpPr>
        <p:spPr>
          <a:xfrm>
            <a:off x="0" y="4182533"/>
            <a:ext cx="1151467" cy="385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Legend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80BAB84-ACAF-E5CF-BFAD-FF28413A9BF2}"/>
              </a:ext>
            </a:extLst>
          </p:cNvPr>
          <p:cNvSpPr/>
          <p:nvPr/>
        </p:nvSpPr>
        <p:spPr>
          <a:xfrm>
            <a:off x="9089332" y="3132788"/>
            <a:ext cx="1608667" cy="575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Fieldset</a:t>
            </a:r>
            <a:endParaRPr lang="en-US" alt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71A07E-0452-5B6D-0A58-A90F28FCD155}"/>
              </a:ext>
            </a:extLst>
          </p:cNvPr>
          <p:cNvSpPr/>
          <p:nvPr/>
        </p:nvSpPr>
        <p:spPr>
          <a:xfrm>
            <a:off x="4748258" y="3132789"/>
            <a:ext cx="1608667" cy="575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Fieldset</a:t>
            </a:r>
            <a:endParaRPr lang="en-US" altLang="ko-KR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91FA47D-B72C-BC36-8148-92634C1FF9AB}"/>
              </a:ext>
            </a:extLst>
          </p:cNvPr>
          <p:cNvSpPr/>
          <p:nvPr/>
        </p:nvSpPr>
        <p:spPr>
          <a:xfrm>
            <a:off x="6918795" y="3132789"/>
            <a:ext cx="1608667" cy="575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Fieldset</a:t>
            </a:r>
            <a:endParaRPr lang="en-US" altLang="ko-KR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527F95-F8CD-785A-5C74-02D46438CEAD}"/>
              </a:ext>
            </a:extLst>
          </p:cNvPr>
          <p:cNvSpPr/>
          <p:nvPr/>
        </p:nvSpPr>
        <p:spPr>
          <a:xfrm>
            <a:off x="1426254" y="4182533"/>
            <a:ext cx="1151467" cy="385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F18444B-7B17-60DE-949E-349AB0898D94}"/>
              </a:ext>
            </a:extLst>
          </p:cNvPr>
          <p:cNvSpPr/>
          <p:nvPr/>
        </p:nvSpPr>
        <p:spPr>
          <a:xfrm>
            <a:off x="2852508" y="4178605"/>
            <a:ext cx="1151467" cy="385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Button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E4D492D-79B0-AC03-5AA8-18967EA68EAD}"/>
              </a:ext>
            </a:extLst>
          </p:cNvPr>
          <p:cNvSpPr/>
          <p:nvPr/>
        </p:nvSpPr>
        <p:spPr>
          <a:xfrm>
            <a:off x="4401124" y="4178605"/>
            <a:ext cx="1151467" cy="385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Legend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9329E9F-63C3-D018-D129-BF8BEB4AED1D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575734" y="3708521"/>
            <a:ext cx="2806321" cy="4740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C75FC49-8BF0-B329-E99F-AF951CF9B3A6}"/>
              </a:ext>
            </a:extLst>
          </p:cNvPr>
          <p:cNvCxnSpPr>
            <a:cxnSpLocks/>
            <a:stCxn id="18" idx="2"/>
            <a:endCxn id="32" idx="0"/>
          </p:cNvCxnSpPr>
          <p:nvPr/>
        </p:nvCxnSpPr>
        <p:spPr>
          <a:xfrm flipH="1">
            <a:off x="2001988" y="3708521"/>
            <a:ext cx="1380067" cy="4740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61EED1B-EF9C-5E06-45AA-75F564B3A2C8}"/>
              </a:ext>
            </a:extLst>
          </p:cNvPr>
          <p:cNvCxnSpPr>
            <a:cxnSpLocks/>
            <a:stCxn id="18" idx="2"/>
            <a:endCxn id="34" idx="0"/>
          </p:cNvCxnSpPr>
          <p:nvPr/>
        </p:nvCxnSpPr>
        <p:spPr>
          <a:xfrm>
            <a:off x="3382055" y="3708521"/>
            <a:ext cx="46187" cy="4700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20298CF-CBF2-95B7-13BA-3297D520057D}"/>
              </a:ext>
            </a:extLst>
          </p:cNvPr>
          <p:cNvSpPr/>
          <p:nvPr/>
        </p:nvSpPr>
        <p:spPr>
          <a:xfrm>
            <a:off x="-1" y="4849203"/>
            <a:ext cx="1151467" cy="385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218B211-A638-6573-3694-DB2118D539D6}"/>
              </a:ext>
            </a:extLst>
          </p:cNvPr>
          <p:cNvCxnSpPr>
            <a:cxnSpLocks/>
            <a:stCxn id="19" idx="2"/>
            <a:endCxn id="48" idx="0"/>
          </p:cNvCxnSpPr>
          <p:nvPr/>
        </p:nvCxnSpPr>
        <p:spPr>
          <a:xfrm flipH="1">
            <a:off x="575733" y="4567849"/>
            <a:ext cx="1" cy="281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BDBD935-5DAA-7FC8-B261-E5579FFB2436}"/>
              </a:ext>
            </a:extLst>
          </p:cNvPr>
          <p:cNvSpPr/>
          <p:nvPr/>
        </p:nvSpPr>
        <p:spPr>
          <a:xfrm>
            <a:off x="5646483" y="3880319"/>
            <a:ext cx="1151467" cy="385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3379C33-6B1E-3A8A-7E0F-6C8B569FEE7E}"/>
              </a:ext>
            </a:extLst>
          </p:cNvPr>
          <p:cNvSpPr/>
          <p:nvPr/>
        </p:nvSpPr>
        <p:spPr>
          <a:xfrm>
            <a:off x="6964982" y="4173413"/>
            <a:ext cx="1151467" cy="385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Legend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F42849E-7093-A2A0-D4F7-F5B2C1818578}"/>
              </a:ext>
            </a:extLst>
          </p:cNvPr>
          <p:cNvSpPr/>
          <p:nvPr/>
        </p:nvSpPr>
        <p:spPr>
          <a:xfrm>
            <a:off x="8210341" y="4173413"/>
            <a:ext cx="1151467" cy="385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textarea</a:t>
            </a:r>
            <a:endParaRPr lang="en-US" altLang="ko-KR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3519FF3-95F7-0547-9BC3-E591BC3AAD39}"/>
              </a:ext>
            </a:extLst>
          </p:cNvPr>
          <p:cNvSpPr/>
          <p:nvPr/>
        </p:nvSpPr>
        <p:spPr>
          <a:xfrm>
            <a:off x="1426254" y="4758266"/>
            <a:ext cx="1151467" cy="385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5864474-0270-38C6-7A39-E325506F66EB}"/>
              </a:ext>
            </a:extLst>
          </p:cNvPr>
          <p:cNvSpPr/>
          <p:nvPr/>
        </p:nvSpPr>
        <p:spPr>
          <a:xfrm>
            <a:off x="5646482" y="4341611"/>
            <a:ext cx="1151467" cy="385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7A235EE-6E05-B7D5-B697-15EF1EA8A683}"/>
              </a:ext>
            </a:extLst>
          </p:cNvPr>
          <p:cNvSpPr/>
          <p:nvPr/>
        </p:nvSpPr>
        <p:spPr>
          <a:xfrm>
            <a:off x="5613385" y="5766346"/>
            <a:ext cx="1151467" cy="385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D6347F-E2BA-08C2-C9D2-79D85910A60E}"/>
              </a:ext>
            </a:extLst>
          </p:cNvPr>
          <p:cNvSpPr/>
          <p:nvPr/>
        </p:nvSpPr>
        <p:spPr>
          <a:xfrm>
            <a:off x="5646482" y="4823333"/>
            <a:ext cx="1151467" cy="385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49C5F8B-08D5-418E-042E-E1A0303D9C7F}"/>
              </a:ext>
            </a:extLst>
          </p:cNvPr>
          <p:cNvSpPr/>
          <p:nvPr/>
        </p:nvSpPr>
        <p:spPr>
          <a:xfrm>
            <a:off x="5639544" y="5306114"/>
            <a:ext cx="1151467" cy="385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26A6087-72D0-8385-A199-6881AC9C6773}"/>
              </a:ext>
            </a:extLst>
          </p:cNvPr>
          <p:cNvCxnSpPr>
            <a:cxnSpLocks/>
            <a:stCxn id="18" idx="2"/>
            <a:endCxn id="55" idx="0"/>
          </p:cNvCxnSpPr>
          <p:nvPr/>
        </p:nvCxnSpPr>
        <p:spPr>
          <a:xfrm flipH="1">
            <a:off x="2001988" y="3708521"/>
            <a:ext cx="1380067" cy="10497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87F2875-A8A6-0372-9FCC-68A64E994D13}"/>
              </a:ext>
            </a:extLst>
          </p:cNvPr>
          <p:cNvSpPr/>
          <p:nvPr/>
        </p:nvSpPr>
        <p:spPr>
          <a:xfrm>
            <a:off x="5611843" y="6249128"/>
            <a:ext cx="1151467" cy="385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505D577-4D5D-DE9C-9FD0-AAC2AEE19940}"/>
              </a:ext>
            </a:extLst>
          </p:cNvPr>
          <p:cNvCxnSpPr>
            <a:cxnSpLocks/>
            <a:stCxn id="30" idx="2"/>
            <a:endCxn id="52" idx="0"/>
          </p:cNvCxnSpPr>
          <p:nvPr/>
        </p:nvCxnSpPr>
        <p:spPr>
          <a:xfrm>
            <a:off x="5552592" y="3708522"/>
            <a:ext cx="669625" cy="1717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95C376B-050D-EB79-7E3D-570837E0D680}"/>
              </a:ext>
            </a:extLst>
          </p:cNvPr>
          <p:cNvCxnSpPr>
            <a:cxnSpLocks/>
            <a:stCxn id="30" idx="2"/>
            <a:endCxn id="56" idx="0"/>
          </p:cNvCxnSpPr>
          <p:nvPr/>
        </p:nvCxnSpPr>
        <p:spPr>
          <a:xfrm>
            <a:off x="5552592" y="3708522"/>
            <a:ext cx="669624" cy="6330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6E35F15-E974-584B-EBF2-078322D69E0E}"/>
              </a:ext>
            </a:extLst>
          </p:cNvPr>
          <p:cNvCxnSpPr>
            <a:cxnSpLocks/>
            <a:stCxn id="30" idx="2"/>
            <a:endCxn id="58" idx="0"/>
          </p:cNvCxnSpPr>
          <p:nvPr/>
        </p:nvCxnSpPr>
        <p:spPr>
          <a:xfrm>
            <a:off x="5552592" y="3708522"/>
            <a:ext cx="669624" cy="11148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9902C10-02E2-4C60-4B2A-139F74656B9E}"/>
              </a:ext>
            </a:extLst>
          </p:cNvPr>
          <p:cNvCxnSpPr>
            <a:cxnSpLocks/>
            <a:stCxn id="30" idx="2"/>
            <a:endCxn id="59" idx="0"/>
          </p:cNvCxnSpPr>
          <p:nvPr/>
        </p:nvCxnSpPr>
        <p:spPr>
          <a:xfrm>
            <a:off x="5552592" y="3708522"/>
            <a:ext cx="662686" cy="1597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92ACABA-B265-AFC6-C2D3-5F3A3A345087}"/>
              </a:ext>
            </a:extLst>
          </p:cNvPr>
          <p:cNvCxnSpPr>
            <a:cxnSpLocks/>
            <a:stCxn id="30" idx="2"/>
            <a:endCxn id="63" idx="0"/>
          </p:cNvCxnSpPr>
          <p:nvPr/>
        </p:nvCxnSpPr>
        <p:spPr>
          <a:xfrm>
            <a:off x="5552592" y="3708522"/>
            <a:ext cx="634985" cy="25406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75E08FE7-78E5-F5B8-6613-7E91C7EA4672}"/>
              </a:ext>
            </a:extLst>
          </p:cNvPr>
          <p:cNvCxnSpPr>
            <a:cxnSpLocks/>
            <a:stCxn id="30" idx="2"/>
            <a:endCxn id="57" idx="0"/>
          </p:cNvCxnSpPr>
          <p:nvPr/>
        </p:nvCxnSpPr>
        <p:spPr>
          <a:xfrm>
            <a:off x="5552592" y="3708522"/>
            <a:ext cx="636527" cy="20578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CED03DE-28D7-BE66-F9EC-9F9BD70AA3D5}"/>
              </a:ext>
            </a:extLst>
          </p:cNvPr>
          <p:cNvCxnSpPr>
            <a:cxnSpLocks/>
            <a:stCxn id="30" idx="2"/>
            <a:endCxn id="38" idx="0"/>
          </p:cNvCxnSpPr>
          <p:nvPr/>
        </p:nvCxnSpPr>
        <p:spPr>
          <a:xfrm flipH="1">
            <a:off x="4976858" y="3708522"/>
            <a:ext cx="575734" cy="4700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78302167-84B6-6DC9-B806-74BFA31A62EA}"/>
              </a:ext>
            </a:extLst>
          </p:cNvPr>
          <p:cNvCxnSpPr>
            <a:cxnSpLocks/>
            <a:stCxn id="31" idx="2"/>
            <a:endCxn id="53" idx="0"/>
          </p:cNvCxnSpPr>
          <p:nvPr/>
        </p:nvCxnSpPr>
        <p:spPr>
          <a:xfrm flipH="1">
            <a:off x="7540716" y="3708522"/>
            <a:ext cx="182413" cy="4648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BCFB0036-198B-5313-151E-4364614E7F23}"/>
              </a:ext>
            </a:extLst>
          </p:cNvPr>
          <p:cNvCxnSpPr>
            <a:cxnSpLocks/>
            <a:stCxn id="31" idx="2"/>
            <a:endCxn id="54" idx="0"/>
          </p:cNvCxnSpPr>
          <p:nvPr/>
        </p:nvCxnSpPr>
        <p:spPr>
          <a:xfrm>
            <a:off x="7723129" y="3708522"/>
            <a:ext cx="1062946" cy="4648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B0CC421-3DED-684E-C8D6-B9E1F7BD942B}"/>
              </a:ext>
            </a:extLst>
          </p:cNvPr>
          <p:cNvSpPr/>
          <p:nvPr/>
        </p:nvSpPr>
        <p:spPr>
          <a:xfrm>
            <a:off x="4401123" y="4831798"/>
            <a:ext cx="1151467" cy="385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ECB70B1-2179-D0CE-CEB0-0A6D8946704B}"/>
              </a:ext>
            </a:extLst>
          </p:cNvPr>
          <p:cNvCxnSpPr>
            <a:cxnSpLocks/>
            <a:endCxn id="93" idx="0"/>
          </p:cNvCxnSpPr>
          <p:nvPr/>
        </p:nvCxnSpPr>
        <p:spPr>
          <a:xfrm flipH="1">
            <a:off x="4976857" y="4550444"/>
            <a:ext cx="1" cy="281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760DC20-99A2-DFD0-B3F4-C12BEB1B7E29}"/>
              </a:ext>
            </a:extLst>
          </p:cNvPr>
          <p:cNvSpPr/>
          <p:nvPr/>
        </p:nvSpPr>
        <p:spPr>
          <a:xfrm>
            <a:off x="6964394" y="4830640"/>
            <a:ext cx="1151467" cy="385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F0A3F74F-6504-3D12-2784-7E110D650E38}"/>
              </a:ext>
            </a:extLst>
          </p:cNvPr>
          <p:cNvCxnSpPr>
            <a:cxnSpLocks/>
            <a:endCxn id="95" idx="0"/>
          </p:cNvCxnSpPr>
          <p:nvPr/>
        </p:nvCxnSpPr>
        <p:spPr>
          <a:xfrm flipH="1">
            <a:off x="7540128" y="4549286"/>
            <a:ext cx="1" cy="281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79D77EB-5B32-1E9E-5A15-22B7597C8E8A}"/>
              </a:ext>
            </a:extLst>
          </p:cNvPr>
          <p:cNvSpPr/>
          <p:nvPr/>
        </p:nvSpPr>
        <p:spPr>
          <a:xfrm>
            <a:off x="9546532" y="4175482"/>
            <a:ext cx="1151467" cy="385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Center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D00DED28-EC32-7A0E-2A52-27BCC5AA94F1}"/>
              </a:ext>
            </a:extLst>
          </p:cNvPr>
          <p:cNvCxnSpPr>
            <a:cxnSpLocks/>
            <a:stCxn id="29" idx="2"/>
            <a:endCxn id="97" idx="0"/>
          </p:cNvCxnSpPr>
          <p:nvPr/>
        </p:nvCxnSpPr>
        <p:spPr>
          <a:xfrm>
            <a:off x="9893666" y="3708521"/>
            <a:ext cx="228600" cy="4669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333E619-C862-910B-BFFA-E0D7F51CC713}"/>
              </a:ext>
            </a:extLst>
          </p:cNvPr>
          <p:cNvSpPr/>
          <p:nvPr/>
        </p:nvSpPr>
        <p:spPr>
          <a:xfrm>
            <a:off x="8864977" y="4850765"/>
            <a:ext cx="1151467" cy="385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button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590E974-BA2C-1BDB-1CBF-ED9A3CB8986D}"/>
              </a:ext>
            </a:extLst>
          </p:cNvPr>
          <p:cNvSpPr/>
          <p:nvPr/>
        </p:nvSpPr>
        <p:spPr>
          <a:xfrm>
            <a:off x="10269568" y="4850765"/>
            <a:ext cx="1151467" cy="385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button</a:t>
            </a: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1AA39312-3897-DDA9-6737-87F5385A1E46}"/>
              </a:ext>
            </a:extLst>
          </p:cNvPr>
          <p:cNvCxnSpPr>
            <a:cxnSpLocks/>
            <a:stCxn id="97" idx="2"/>
            <a:endCxn id="101" idx="0"/>
          </p:cNvCxnSpPr>
          <p:nvPr/>
        </p:nvCxnSpPr>
        <p:spPr>
          <a:xfrm flipH="1">
            <a:off x="9440711" y="4560798"/>
            <a:ext cx="681555" cy="2899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1BF4172E-B6AA-3B0D-590D-91903240D658}"/>
              </a:ext>
            </a:extLst>
          </p:cNvPr>
          <p:cNvCxnSpPr>
            <a:cxnSpLocks/>
            <a:stCxn id="97" idx="2"/>
            <a:endCxn id="102" idx="0"/>
          </p:cNvCxnSpPr>
          <p:nvPr/>
        </p:nvCxnSpPr>
        <p:spPr>
          <a:xfrm>
            <a:off x="10122266" y="4560798"/>
            <a:ext cx="723036" cy="2899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0A5D53FD-B9D1-5FAA-A24A-D6580C44FF99}"/>
              </a:ext>
            </a:extLst>
          </p:cNvPr>
          <p:cNvSpPr txBox="1"/>
          <p:nvPr/>
        </p:nvSpPr>
        <p:spPr>
          <a:xfrm>
            <a:off x="4793800" y="826872"/>
            <a:ext cx="106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상위</a:t>
            </a:r>
            <a:endParaRPr lang="en-US" altLang="ko-KR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389E3D71-0367-9A3F-A4CF-9B1FB996DCC7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 flipH="1">
            <a:off x="3382055" y="2860656"/>
            <a:ext cx="3255807" cy="2721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F5FB7CED-2966-BAE2-BB6D-4E8169F2EB93}"/>
              </a:ext>
            </a:extLst>
          </p:cNvPr>
          <p:cNvCxnSpPr>
            <a:cxnSpLocks/>
            <a:stCxn id="8" idx="2"/>
            <a:endCxn id="30" idx="0"/>
          </p:cNvCxnSpPr>
          <p:nvPr/>
        </p:nvCxnSpPr>
        <p:spPr>
          <a:xfrm flipH="1">
            <a:off x="5552592" y="2860656"/>
            <a:ext cx="1085270" cy="2721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01567EE8-68F7-71D7-55EC-3BA5C1AB1F01}"/>
              </a:ext>
            </a:extLst>
          </p:cNvPr>
          <p:cNvCxnSpPr>
            <a:cxnSpLocks/>
            <a:stCxn id="8" idx="2"/>
            <a:endCxn id="31" idx="0"/>
          </p:cNvCxnSpPr>
          <p:nvPr/>
        </p:nvCxnSpPr>
        <p:spPr>
          <a:xfrm>
            <a:off x="6637862" y="2860656"/>
            <a:ext cx="1085267" cy="2721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A4878B47-A0C6-576B-338B-9FA0ECB45660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>
            <a:off x="6637862" y="2860656"/>
            <a:ext cx="3255804" cy="2721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9136883-FDA5-6A12-C54A-F98766DD0B8C}"/>
              </a:ext>
            </a:extLst>
          </p:cNvPr>
          <p:cNvSpPr txBox="1"/>
          <p:nvPr/>
        </p:nvSpPr>
        <p:spPr>
          <a:xfrm>
            <a:off x="169354" y="3086273"/>
            <a:ext cx="65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2D050"/>
                </a:solidFill>
              </a:rPr>
              <a:t>하위</a:t>
            </a:r>
            <a:endParaRPr lang="en-US" altLang="ko-KR" dirty="0">
              <a:solidFill>
                <a:srgbClr val="92D050"/>
              </a:solidFill>
            </a:endParaRPr>
          </a:p>
          <a:p>
            <a:endParaRPr lang="ko-KR" altLang="en-US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BEB9A517-31AC-9AEB-D3C6-ED168ECBCEED}"/>
              </a:ext>
            </a:extLst>
          </p:cNvPr>
          <p:cNvSpPr/>
          <p:nvPr/>
        </p:nvSpPr>
        <p:spPr>
          <a:xfrm>
            <a:off x="5724525" y="1455843"/>
            <a:ext cx="1815599" cy="73161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D1D72A4-BF49-A4C6-B2CD-56CE28BD8942}"/>
              </a:ext>
            </a:extLst>
          </p:cNvPr>
          <p:cNvSpPr txBox="1"/>
          <p:nvPr/>
        </p:nvSpPr>
        <p:spPr>
          <a:xfrm>
            <a:off x="4003974" y="1455843"/>
            <a:ext cx="74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부모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BC1A8CF1-53C9-1E8B-A66B-3F20C73D0684}"/>
              </a:ext>
            </a:extLst>
          </p:cNvPr>
          <p:cNvCxnSpPr>
            <a:cxnSpLocks/>
            <a:stCxn id="127" idx="3"/>
            <a:endCxn id="126" idx="1"/>
          </p:cNvCxnSpPr>
          <p:nvPr/>
        </p:nvCxnSpPr>
        <p:spPr>
          <a:xfrm>
            <a:off x="4748257" y="1640509"/>
            <a:ext cx="976268" cy="181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8879F37-C6DD-67AE-3482-AEE114F1BB50}"/>
              </a:ext>
            </a:extLst>
          </p:cNvPr>
          <p:cNvSpPr/>
          <p:nvPr/>
        </p:nvSpPr>
        <p:spPr>
          <a:xfrm>
            <a:off x="2438400" y="3051466"/>
            <a:ext cx="8406902" cy="7184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0C8D624-8495-AAD6-F55E-4360800FE150}"/>
              </a:ext>
            </a:extLst>
          </p:cNvPr>
          <p:cNvSpPr txBox="1"/>
          <p:nvPr/>
        </p:nvSpPr>
        <p:spPr>
          <a:xfrm>
            <a:off x="1433058" y="3226300"/>
            <a:ext cx="66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</a:rPr>
              <a:t>자식</a:t>
            </a:r>
            <a:endParaRPr lang="en-US" altLang="ko-KR" dirty="0">
              <a:solidFill>
                <a:srgbClr val="FFC000"/>
              </a:solidFill>
            </a:endParaRP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29C428BC-A317-6B13-7C23-4686801C909F}"/>
              </a:ext>
            </a:extLst>
          </p:cNvPr>
          <p:cNvCxnSpPr>
            <a:cxnSpLocks/>
            <a:stCxn id="132" idx="3"/>
            <a:endCxn id="131" idx="1"/>
          </p:cNvCxnSpPr>
          <p:nvPr/>
        </p:nvCxnSpPr>
        <p:spPr>
          <a:xfrm flipV="1">
            <a:off x="2102211" y="3410693"/>
            <a:ext cx="336189" cy="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851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65</Words>
  <Application>Microsoft Office PowerPoint</Application>
  <PresentationFormat>와이드스크린</PresentationFormat>
  <Paragraphs>42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성환 박</dc:creator>
  <cp:lastModifiedBy>성환 박</cp:lastModifiedBy>
  <cp:revision>1</cp:revision>
  <dcterms:created xsi:type="dcterms:W3CDTF">2024-04-04T07:07:46Z</dcterms:created>
  <dcterms:modified xsi:type="dcterms:W3CDTF">2024-04-04T07:43:20Z</dcterms:modified>
</cp:coreProperties>
</file>