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56FE7F-7979-4D18-8D9D-170AF0B2C6FC}" v="15" dt="2022-06-20T18:06:44.524"/>
    <p1510:client id="{4778398D-3266-4A7A-A9DC-3DAFBE51F037}" v="113" dt="2022-06-20T18:05:36.778"/>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0" d="100"/>
          <a:sy n="80" d="100"/>
        </p:scale>
        <p:origin x="739" y="-48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21/06/2022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21/06/2022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771136013"/>
              </p:ext>
            </p:extLst>
          </p:nvPr>
        </p:nvGraphicFramePr>
        <p:xfrm>
          <a:off x="9241790" y="1155306"/>
          <a:ext cx="2950005" cy="6758361"/>
        </p:xfrm>
        <a:graphic>
          <a:graphicData uri="http://schemas.openxmlformats.org/drawingml/2006/table">
            <a:tbl>
              <a:tblPr firstRow="1" bandRow="1">
                <a:tableStyleId>{0E3FDE45-AF77-4B5C-9715-49D594BDF05E}</a:tableStyleId>
              </a:tblPr>
              <a:tblGrid>
                <a:gridCol w="1066800">
                  <a:extLst>
                    <a:ext uri="{9D8B030D-6E8A-4147-A177-3AD203B41FA5}">
                      <a16:colId xmlns:a16="http://schemas.microsoft.com/office/drawing/2014/main" val="20000"/>
                    </a:ext>
                  </a:extLst>
                </a:gridCol>
                <a:gridCol w="1883205">
                  <a:extLst>
                    <a:ext uri="{9D8B030D-6E8A-4147-A177-3AD203B41FA5}">
                      <a16:colId xmlns:a16="http://schemas.microsoft.com/office/drawing/2014/main" val="20001"/>
                    </a:ext>
                  </a:extLst>
                </a:gridCol>
              </a:tblGrid>
              <a:tr h="5590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spc="0" normalizeH="0" baseline="0" dirty="0">
                          <a:ln>
                            <a:noFill/>
                          </a:ln>
                          <a:effectLst/>
                          <a:uLnTx/>
                          <a:uFillTx/>
                          <a:latin typeface="+mn-lt"/>
                          <a:ea typeface="+mn-ea"/>
                          <a:cs typeface="+mn-cs"/>
                        </a:rPr>
                        <a:t>Java</a:t>
                      </a:r>
                      <a:endParaRPr kumimoji="0" lang="en-US" sz="1100" b="0" i="0" u="none" strike="noStrike" kern="1200" cap="none" spc="0" normalizeH="0" baseline="0" dirty="0">
                        <a:ln>
                          <a:noFill/>
                        </a:ln>
                        <a:effectLst/>
                        <a:uLnTx/>
                        <a:uFillTx/>
                        <a:latin typeface="+mn-lt"/>
                        <a:ea typeface="+mn-ea"/>
                        <a:cs typeface="+mn-cs"/>
                      </a:endParaRPr>
                    </a:p>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 Basics, OOPS, Generics, Collections, </a:t>
                      </a:r>
                      <a:r>
                        <a:rPr kumimoji="0" lang="en-US" sz="11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java8 features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2141945"/>
                  </a:ext>
                </a:extLst>
              </a:tr>
              <a:tr h="402489">
                <a:tc>
                  <a:txBody>
                    <a:bodyPr/>
                    <a:lstStyle/>
                    <a:p>
                      <a:pPr lvl="0">
                        <a:buNone/>
                      </a:pPr>
                      <a:r>
                        <a:rPr kumimoji="0" lang="en-US" sz="1100" b="0" i="0" u="none" strike="noStrike" kern="1200" cap="none" spc="0" normalizeH="0" baseline="0" dirty="0">
                          <a:ln>
                            <a:noFill/>
                          </a:ln>
                          <a:effectLst/>
                          <a:uLnTx/>
                          <a:uFillTx/>
                          <a:latin typeface="Verdana"/>
                          <a:ea typeface="+mn-ea"/>
                          <a:cs typeface="+mn-cs"/>
                        </a:rPr>
                        <a:t>J2EE</a:t>
                      </a:r>
                    </a:p>
                  </a:txBody>
                  <a:tcPr/>
                </a:tc>
                <a:tc>
                  <a:txBody>
                    <a:bodyPr/>
                    <a:lstStyle/>
                    <a:p>
                      <a:pPr marL="0" lvl="1" indent="0" algn="l">
                        <a:buNone/>
                      </a:pPr>
                      <a:r>
                        <a:rPr lang="en-US" sz="1100" u="none" strike="noStrike" kern="1200" cap="none" spc="0" normalizeH="0" baseline="0" dirty="0">
                          <a:ln>
                            <a:noFill/>
                          </a:ln>
                          <a:solidFill>
                            <a:schemeClr val="tx1"/>
                          </a:solidFill>
                          <a:effectLst/>
                          <a:uLnTx/>
                          <a:uFillTx/>
                          <a:latin typeface="+mn-lt"/>
                          <a:ea typeface="+mn-ea"/>
                          <a:cs typeface="+mn-cs"/>
                        </a:rPr>
                        <a:t>JDBC, Servlets, JPA</a:t>
                      </a:r>
                      <a:endParaRPr kumimoji="0" lang="en-US" sz="1100" u="none" strike="noStrike" kern="1200" cap="none" spc="0" normalizeH="0" baseline="0" dirty="0">
                        <a:ln>
                          <a:noFill/>
                        </a:ln>
                        <a:solidFill>
                          <a:schemeClr val="tx1"/>
                        </a:solidFill>
                        <a:effectLst/>
                        <a:uLnTx/>
                        <a:uFillTx/>
                        <a:latin typeface="+mn-lt"/>
                        <a:ea typeface="+mn-ea"/>
                        <a:cs typeface="+mn-cs"/>
                      </a:endParaRPr>
                    </a:p>
                    <a:p>
                      <a:pPr marL="0" lvl="1" indent="0" algn="l">
                        <a:buNone/>
                      </a:pPr>
                      <a:endParaRPr kumimoji="0" lang="en-US" sz="11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374906028"/>
                  </a:ext>
                </a:extLst>
              </a:tr>
              <a:tr h="245965">
                <a:tc>
                  <a:txBody>
                    <a:bodyPr/>
                    <a:lstStyle/>
                    <a:p>
                      <a:r>
                        <a:rPr kumimoji="0" lang="en-US" sz="1100" b="0" i="0" u="none" strike="noStrike" kern="1200" cap="none" spc="0" normalizeH="0" baseline="0" dirty="0">
                          <a:ln>
                            <a:noFill/>
                          </a:ln>
                          <a:effectLst/>
                          <a:uLnTx/>
                          <a:uFillTx/>
                          <a:latin typeface="Verdana"/>
                          <a:ea typeface="+mn-ea"/>
                          <a:cs typeface="+mn-cs"/>
                        </a:rPr>
                        <a:t>Database</a:t>
                      </a:r>
                    </a:p>
                  </a:txBody>
                  <a:tcPr/>
                </a:tc>
                <a:tc>
                  <a:txBody>
                    <a:bodyPr/>
                    <a:lstStyle/>
                    <a:p>
                      <a:r>
                        <a:rPr kumimoji="0" lang="en-US" sz="1100" b="0" i="0" u="none" strike="noStrike" kern="1200" cap="none" spc="0" normalizeH="0" baseline="0" dirty="0">
                          <a:ln>
                            <a:noFill/>
                          </a:ln>
                          <a:effectLst/>
                          <a:uLnTx/>
                          <a:uFillTx/>
                          <a:latin typeface="Verdana"/>
                          <a:ea typeface="+mn-ea"/>
                          <a:cs typeface="+mn-cs"/>
                        </a:rPr>
                        <a:t>PostgreSQL</a:t>
                      </a:r>
                    </a:p>
                  </a:txBody>
                  <a:tcPr/>
                </a:tc>
                <a:extLst>
                  <a:ext uri="{0D108BD9-81ED-4DB2-BD59-A6C34878D82A}">
                    <a16:rowId xmlns:a16="http://schemas.microsoft.com/office/drawing/2014/main" val="10007"/>
                  </a:ext>
                </a:extLst>
              </a:tr>
              <a:tr h="559013">
                <a:tc>
                  <a:txBody>
                    <a:bodyPr/>
                    <a:lstStyle/>
                    <a:p>
                      <a:r>
                        <a:rPr lang="en-IN" sz="1100" b="0" i="0" kern="1200" dirty="0">
                          <a:solidFill>
                            <a:schemeClr val="tx1"/>
                          </a:solidFill>
                          <a:effectLst/>
                          <a:latin typeface="+mn-lt"/>
                          <a:ea typeface="+mn-ea"/>
                          <a:cs typeface="+mn-cs"/>
                        </a:rPr>
                        <a:t>Web Technology</a:t>
                      </a:r>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pPr marL="0" lvl="1" indent="0" algn="l" rtl="0" eaLnBrk="1" latinLnBrk="0" hangingPunct="1">
                        <a:buFont typeface="Arial" panose="020B0604020202020204" pitchFamily="34" charset="0"/>
                        <a:buNone/>
                      </a:pPr>
                      <a:r>
                        <a:rPr lang="en-US" sz="1100" u="none" strike="noStrike" kern="1200" cap="none" spc="0" normalizeH="0" baseline="0" dirty="0">
                          <a:ln>
                            <a:noFill/>
                          </a:ln>
                          <a:solidFill>
                            <a:schemeClr val="tx1"/>
                          </a:solidFill>
                          <a:effectLst/>
                          <a:uLnTx/>
                          <a:uFillTx/>
                          <a:latin typeface="+mn-lt"/>
                          <a:ea typeface="+mn-ea"/>
                          <a:cs typeface="+mn-cs"/>
                        </a:rPr>
                        <a:t>HTML5 </a:t>
                      </a:r>
                      <a:r>
                        <a:rPr kumimoji="0" lang="en-US" sz="1100" u="none" strike="noStrike" kern="1200" cap="none" spc="0" normalizeH="0" baseline="0" dirty="0">
                          <a:ln>
                            <a:noFill/>
                          </a:ln>
                          <a:solidFill>
                            <a:schemeClr val="tx1"/>
                          </a:solidFill>
                          <a:effectLst/>
                          <a:uLnTx/>
                          <a:uFillTx/>
                          <a:latin typeface="+mn-lt"/>
                          <a:ea typeface="+mn-ea"/>
                          <a:cs typeface="+mn-cs"/>
                        </a:rPr>
                        <a:t> &amp; CSS and </a:t>
                      </a:r>
                      <a:r>
                        <a:rPr kumimoji="0" lang="en-IN" sz="1100" u="none" strike="noStrike" kern="1200" cap="none" spc="0" normalizeH="0" baseline="0" dirty="0">
                          <a:ln>
                            <a:noFill/>
                          </a:ln>
                          <a:solidFill>
                            <a:schemeClr val="tx1"/>
                          </a:solidFill>
                          <a:effectLst/>
                          <a:uLnTx/>
                          <a:uFillTx/>
                          <a:latin typeface="+mn-lt"/>
                          <a:ea typeface="+mn-ea"/>
                          <a:cs typeface="+mn-cs"/>
                        </a:rPr>
                        <a:t>JavaScript, Typescript, Bootstrap, Angular.</a:t>
                      </a:r>
                      <a:endParaRPr kumimoji="0" lang="en-US" sz="11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715537">
                <a:tc>
                  <a:txBody>
                    <a:bodyPr/>
                    <a:lstStyle/>
                    <a:p>
                      <a:r>
                        <a:rPr kumimoji="0" lang="en-US" sz="1100" b="0" i="0" u="none" strike="noStrike" kern="1200" cap="none" spc="0" normalizeH="0" baseline="0" dirty="0">
                          <a:ln>
                            <a:noFill/>
                          </a:ln>
                          <a:effectLst/>
                          <a:uLnTx/>
                          <a:uFillTx/>
                          <a:latin typeface="Verdana"/>
                          <a:ea typeface="+mn-ea"/>
                          <a:cs typeface="+mn-cs"/>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Swagger, Visual Studio Code</a:t>
                      </a:r>
                    </a:p>
                    <a:p>
                      <a:pPr marL="0" marR="0" lvl="0" indent="0" algn="l" rtl="0" eaLnBrk="1" fontAlgn="auto" latinLnBrk="0" hangingPunct="1">
                        <a:lnSpc>
                          <a:spcPct val="100000"/>
                        </a:lnSpc>
                        <a:spcBef>
                          <a:spcPts val="0"/>
                        </a:spcBef>
                        <a:spcAft>
                          <a:spcPts val="0"/>
                        </a:spcAft>
                        <a:buClrTx/>
                        <a:buSzTx/>
                        <a:buFontTx/>
                        <a:buNone/>
                      </a:pPr>
                      <a:r>
                        <a:rPr lang="en-US" sz="1100" b="0" i="0" u="none" strike="noStrike" kern="1200" cap="none" spc="0" normalizeH="0" baseline="0" dirty="0">
                          <a:ln>
                            <a:noFill/>
                          </a:ln>
                          <a:effectLst/>
                          <a:uLnTx/>
                          <a:uFillTx/>
                          <a:latin typeface="Verdana"/>
                          <a:ea typeface="+mn-ea"/>
                          <a:cs typeface="+mn-cs"/>
                        </a:rPr>
                        <a:t>SonarQube</a:t>
                      </a:r>
                      <a:r>
                        <a:rPr kumimoji="0" lang="en-US" sz="1100" b="0" i="0" u="none" strike="noStrike" kern="1200" cap="none" spc="0" normalizeH="0" baseline="0" dirty="0">
                          <a:ln>
                            <a:noFill/>
                          </a:ln>
                          <a:effectLst/>
                          <a:uLnTx/>
                          <a:uFillTx/>
                          <a:latin typeface="Verdana"/>
                          <a:ea typeface="+mn-ea"/>
                          <a:cs typeface="+mn-cs"/>
                        </a:rPr>
                        <a:t>, Jenkins</a:t>
                      </a:r>
                      <a:r>
                        <a:rPr lang="en-US" sz="1100" b="0" i="0" u="none" strike="noStrike" kern="1200" cap="none" spc="0" normalizeH="0" baseline="0" dirty="0">
                          <a:ln>
                            <a:noFill/>
                          </a:ln>
                          <a:effectLst/>
                          <a:uLnTx/>
                          <a:uFillTx/>
                          <a:latin typeface="Verdana"/>
                          <a:ea typeface="+mn-ea"/>
                          <a:cs typeface="+mn-cs"/>
                        </a:rPr>
                        <a:t>, Spring Tool </a:t>
                      </a:r>
                      <a:endParaRPr kumimoji="0" lang="en-US" sz="11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09"/>
                  </a:ext>
                </a:extLst>
              </a:tr>
              <a:tr h="566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effectLst/>
                          <a:uLnTx/>
                          <a:uFillTx/>
                          <a:latin typeface="+mn-lt"/>
                          <a:ea typeface="+mn-ea"/>
                          <a:cs typeface="+mn-cs"/>
                        </a:rPr>
                        <a:t>Frameworks</a:t>
                      </a:r>
                    </a:p>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Hibernate &amp; spring</a:t>
                      </a:r>
                    </a:p>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10"/>
                  </a:ext>
                </a:extLst>
              </a:tr>
              <a:tr h="11851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effectLst/>
                          <a:uLnTx/>
                          <a:uFillTx/>
                          <a:latin typeface="+mn-lt"/>
                          <a:ea typeface="+mn-ea"/>
                          <a:cs typeface="+mn-cs"/>
                        </a:rPr>
                        <a:t>Add On skills</a:t>
                      </a:r>
                    </a:p>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kumimoji="0" lang="en-US" sz="1100" b="0" i="0" u="none" strike="noStrike" kern="1200" cap="none" spc="0" normalizeH="0" baseline="0" dirty="0">
                          <a:ln>
                            <a:noFill/>
                          </a:ln>
                          <a:effectLst/>
                          <a:uLnTx/>
                          <a:uFillTx/>
                          <a:latin typeface="Arial"/>
                          <a:ea typeface="+mn-ea"/>
                          <a:cs typeface="Arial"/>
                        </a:rPr>
                        <a:t>Problem Solving, Adaptability, Leadership skills,</a:t>
                      </a:r>
                      <a:r>
                        <a:rPr lang="en-US" sz="1100" b="0" i="0" u="none" strike="noStrike" kern="1200" cap="none" spc="0" normalizeH="0" baseline="0" dirty="0">
                          <a:ln>
                            <a:noFill/>
                          </a:ln>
                          <a:effectLst/>
                          <a:uLnTx/>
                          <a:uFillTx/>
                          <a:latin typeface="Arial"/>
                          <a:ea typeface="+mn-ea"/>
                          <a:cs typeface="Arial"/>
                        </a:rPr>
                        <a:t> Communication</a:t>
                      </a:r>
                      <a:r>
                        <a:rPr lang="en-US" sz="1100" b="0" i="0" u="none" strike="noStrike" kern="1200" dirty="0">
                          <a:solidFill>
                            <a:schemeClr val="tx1"/>
                          </a:solidFill>
                          <a:effectLst/>
                          <a:latin typeface="Arial"/>
                          <a:ea typeface="+mn-ea"/>
                          <a:cs typeface="Arial"/>
                        </a:rPr>
                        <a:t> skill, Team management, work ethic persuasion, Time Management</a:t>
                      </a:r>
                      <a:endParaRPr kumimoji="0" lang="en-US" sz="1100" b="0" i="0" u="none" strike="noStrike" kern="1200" cap="none" spc="0" normalizeH="0" baseline="0" dirty="0">
                        <a:ln>
                          <a:noFill/>
                        </a:ln>
                        <a:solidFill>
                          <a:schemeClr val="tx1"/>
                        </a:solidFill>
                        <a:effectLst/>
                        <a:uLnTx/>
                        <a:uFillTx/>
                        <a:latin typeface="Arial"/>
                        <a:ea typeface="+mn-ea"/>
                        <a:cs typeface="Arial"/>
                      </a:endParaRPr>
                    </a:p>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828075379"/>
                  </a:ext>
                </a:extLst>
              </a:tr>
              <a:tr h="1253924">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411701280"/>
                  </a:ext>
                </a:extLst>
              </a:tr>
              <a:tr h="245965">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325753697"/>
                  </a:ext>
                </a:extLst>
              </a:tr>
              <a:tr h="245965">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682689179"/>
                  </a:ext>
                </a:extLst>
              </a:tr>
              <a:tr h="245965">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4064118834"/>
                  </a:ext>
                </a:extLst>
              </a:tr>
              <a:tr h="245965">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684655486"/>
                  </a:ext>
                </a:extLst>
              </a:tr>
            </a:tbl>
          </a:graphicData>
        </a:graphic>
      </p:graphicFrame>
      <p:sp>
        <p:nvSpPr>
          <p:cNvPr id="7171" name="Text Placeholder 21"/>
          <p:cNvSpPr>
            <a:spLocks noGrp="1"/>
          </p:cNvSpPr>
          <p:nvPr>
            <p:ph type="body" sz="quarter" idx="42"/>
          </p:nvPr>
        </p:nvSpPr>
        <p:spPr>
          <a:xfrm>
            <a:off x="2468563" y="716534"/>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vert="horz" lIns="0" tIns="0" rIns="0" bIns="0" rtlCol="0" anchor="t">
            <a:noAutofit/>
          </a:bodyPr>
          <a:lstStyle/>
          <a:p>
            <a:pPr eaLnBrk="1" hangingPunct="1"/>
            <a:r>
              <a:rPr lang="nl-NL" altLang="nl-NL" dirty="0">
                <a:ea typeface="Verdana"/>
              </a:rPr>
              <a:t>Bangalore</a:t>
            </a:r>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94580" y="1603742"/>
            <a:ext cx="3863556" cy="307432"/>
          </a:xfrm>
        </p:spPr>
        <p:txBody>
          <a:bodyPr vert="horz" lIns="0" tIns="0" rIns="0" bIns="0" rtlCol="0" anchor="t">
            <a:noAutofit/>
          </a:bodyPr>
          <a:lstStyle/>
          <a:p>
            <a:r>
              <a:rPr lang="nl-NL" altLang="nl-NL" dirty="0">
                <a:solidFill>
                  <a:schemeClr val="accent1">
                    <a:lumMod val="40000"/>
                    <a:lumOff val="60000"/>
                  </a:schemeClr>
                </a:solidFill>
              </a:rPr>
              <a:t>Prasad.jonnalagadda@capgemini.com</a:t>
            </a:r>
          </a:p>
        </p:txBody>
      </p:sp>
      <p:sp>
        <p:nvSpPr>
          <p:cNvPr id="7174" name="Text Placeholder 25"/>
          <p:cNvSpPr>
            <a:spLocks noGrp="1"/>
          </p:cNvSpPr>
          <p:nvPr>
            <p:ph type="body" sz="quarter" idx="48"/>
          </p:nvPr>
        </p:nvSpPr>
        <p:spPr>
          <a:xfrm>
            <a:off x="3354524" y="1840897"/>
            <a:ext cx="2382837" cy="349091"/>
          </a:xfrm>
        </p:spPr>
        <p:txBody>
          <a:bodyPr vert="horz" lIns="0" tIns="0" rIns="0" bIns="0" rtlCol="0" anchor="t">
            <a:noAutofit/>
          </a:bodyPr>
          <a:lstStyle/>
          <a:p>
            <a:pPr eaLnBrk="1" hangingPunct="1"/>
            <a:r>
              <a:rPr lang="nl-NL" altLang="nl-NL" dirty="0"/>
              <a:t>+91 9010070485</a:t>
            </a:r>
            <a:endParaRPr lang="en-US" altLang="nl-NL" dirty="0"/>
          </a:p>
        </p:txBody>
      </p:sp>
      <p:sp>
        <p:nvSpPr>
          <p:cNvPr id="7175" name="Text Placeholder 26"/>
          <p:cNvSpPr>
            <a:spLocks noGrp="1"/>
          </p:cNvSpPr>
          <p:nvPr>
            <p:ph type="body" sz="quarter" idx="50"/>
          </p:nvPr>
        </p:nvSpPr>
        <p:spPr>
          <a:xfrm>
            <a:off x="335055" y="2823109"/>
            <a:ext cx="3978346" cy="3744378"/>
          </a:xfrm>
        </p:spPr>
        <p:txBody>
          <a:bodyPr vert="horz" lIns="0" tIns="0" rIns="0" bIns="0" rtlCol="0" anchor="t">
            <a:noAutofit/>
          </a:bodyPr>
          <a:lstStyle/>
          <a:p>
            <a:r>
              <a:rPr lang="en-IN" sz="1100" b="1" i="0" dirty="0">
                <a:solidFill>
                  <a:srgbClr val="000000"/>
                </a:solidFill>
                <a:effectLst/>
                <a:latin typeface="Verdana" panose="020B0604030504040204" pitchFamily="34" charset="0"/>
              </a:rPr>
              <a:t>   </a:t>
            </a:r>
            <a:r>
              <a:rPr lang="en-IN" sz="1100" b="1" dirty="0">
                <a:solidFill>
                  <a:srgbClr val="000000"/>
                </a:solidFill>
                <a:latin typeface="Verdana" panose="020B0604030504040204" pitchFamily="34" charset="0"/>
              </a:rPr>
              <a:t>Trained on JEE Full Stack with Angular</a:t>
            </a:r>
            <a:endParaRPr lang="en-US"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Core java, java8 features(stream API , Lambda Expressions, java date time API, Optional class)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J2EE</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Git and GitHub </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SQL and RDBMS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Hibernate and Spring Frameworks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HTML, CSS , JavaScript , Typescript</a:t>
            </a:r>
          </a:p>
          <a:p>
            <a:endParaRPr lang="en-US" sz="1100" dirty="0">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sp>
        <p:nvSpPr>
          <p:cNvPr id="7178" name="Text Placeholder 1"/>
          <p:cNvSpPr>
            <a:spLocks noGrp="1"/>
          </p:cNvSpPr>
          <p:nvPr>
            <p:ph type="body" sz="quarter" idx="41"/>
          </p:nvPr>
        </p:nvSpPr>
        <p:spPr>
          <a:xfrm>
            <a:off x="2468563" y="136401"/>
            <a:ext cx="6223000" cy="306387"/>
          </a:xfrm>
        </p:spPr>
        <p:txBody>
          <a:bodyPr vert="horz" lIns="0" tIns="0" rIns="0" bIns="0" rtlCol="0" anchor="t">
            <a:noAutofit/>
          </a:bodyPr>
          <a:lstStyle/>
          <a:p>
            <a:r>
              <a:rPr lang="en-US" altLang="en-IN" dirty="0">
                <a:ea typeface="Verdana"/>
              </a:rPr>
              <a:t>Prasad Jonnalagadda</a:t>
            </a:r>
            <a:endParaRPr lang="en-US" altLang="en-IN" dirty="0"/>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56077" y="561475"/>
            <a:ext cx="2540634"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p>
          <a:p>
            <a:pPr>
              <a:lnSpc>
                <a:spcPct val="114000"/>
              </a:lnSpc>
              <a:defRPr/>
            </a:pPr>
            <a:r>
              <a:rPr lang="en-US" altLang="nl-NL" sz="1000" dirty="0">
                <a:latin typeface="Verdana"/>
                <a:ea typeface="Verdana"/>
              </a:rPr>
              <a:t> </a:t>
            </a:r>
            <a:r>
              <a:rPr kumimoji="0" lang="en-US" altLang="nl-NL" sz="1000" b="0" i="0" u="none" strike="noStrike" kern="1200" cap="none" spc="0" normalizeH="0" baseline="0" noProof="0" dirty="0">
                <a:ln>
                  <a:noFill/>
                </a:ln>
                <a:effectLst/>
                <a:uLnTx/>
                <a:uFillTx/>
                <a:latin typeface="Verdana"/>
                <a:ea typeface="Verdana"/>
              </a:rPr>
              <a:t>: 2018 - 2021</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582406" y="2667000"/>
            <a:ext cx="3978346" cy="3533190"/>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ea typeface="Verdana"/>
            </a:endParaRPr>
          </a:p>
          <a:p>
            <a:pPr eaLnBrk="1" hangingPunct="1">
              <a:lnSpc>
                <a:spcPct val="114000"/>
              </a:lnSpc>
            </a:pPr>
            <a:r>
              <a:rPr lang="en-US" altLang="nl-NL" sz="1100" b="1" dirty="0">
                <a:latin typeface="Arial" panose="020B0604020202020204" pitchFamily="34" charset="0"/>
                <a:cs typeface="Arial" panose="020B0604020202020204" pitchFamily="34" charset="0"/>
              </a:rPr>
              <a:t>     Online Advertisement System</a:t>
            </a:r>
            <a:endParaRPr lang="en-US" altLang="nl-NL"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altLang="nl-NL" sz="1200" dirty="0">
                <a:latin typeface="Arial"/>
                <a:cs typeface="Arial"/>
              </a:rPr>
              <a:t>Developed</a:t>
            </a:r>
            <a:r>
              <a:rPr lang="en-US" altLang="nl-NL" sz="1100" dirty="0">
                <a:latin typeface="Arial"/>
                <a:cs typeface="Arial"/>
              </a:rPr>
              <a:t> </a:t>
            </a:r>
            <a:r>
              <a:rPr lang="en-US" altLang="nl-NL" sz="1200" dirty="0">
                <a:latin typeface="Arial"/>
                <a:cs typeface="Arial"/>
              </a:rPr>
              <a:t>Online Advertisement</a:t>
            </a:r>
            <a:r>
              <a:rPr lang="en-US" sz="1200" dirty="0">
                <a:latin typeface="Arial"/>
                <a:cs typeface="Arial"/>
              </a:rPr>
              <a:t> System application to maintain the process of planning and managing </a:t>
            </a:r>
            <a:r>
              <a:rPr lang="en-US" sz="1200">
                <a:latin typeface="Arial"/>
                <a:cs typeface="Arial"/>
              </a:rPr>
              <a:t>the advertisement system.</a:t>
            </a:r>
            <a:endParaRPr lang="en-US" sz="1200" dirty="0">
              <a:latin typeface="Arial"/>
              <a:cs typeface="Arial"/>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We Used HTML,CSS, Boostrap and TypeScript for the UI designing and Java &amp; Spring Boot as a middleware and PostgreSQL as backend.</a:t>
            </a: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eaLnBrk="1" hangingPunct="1">
              <a:lnSpc>
                <a:spcPct val="114000"/>
              </a:lnSpc>
              <a:buFont typeface="Arial" panose="020B0604020202020204" pitchFamily="34" charset="0"/>
              <a:buChar char="•"/>
            </a:pPr>
            <a:endParaRPr lang="en-US" altLang="nl-NL"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100" b="1" dirty="0"/>
          </a:p>
          <a:p>
            <a:endParaRPr lang="en-US" altLang="nl-NL" dirty="0"/>
          </a:p>
          <a:p>
            <a:endParaRPr lang="en-US" altLang="nl-NL" dirty="0"/>
          </a:p>
        </p:txBody>
      </p:sp>
      <p:pic>
        <p:nvPicPr>
          <p:cNvPr id="9" name="Picture Placeholder 8">
            <a:extLst>
              <a:ext uri="{FF2B5EF4-FFF2-40B4-BE49-F238E27FC236}">
                <a16:creationId xmlns:a16="http://schemas.microsoft.com/office/drawing/2014/main" id="{6AD00544-EAC1-4274-9558-3BF012D6E200}"/>
              </a:ext>
            </a:extLst>
          </p:cNvPr>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t="14251" b="14251"/>
          <a:stretch/>
        </p:blipFill>
        <p:spPr>
          <a:xfrm>
            <a:off x="383258" y="287492"/>
            <a:ext cx="1805769"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6D49A1-E7CF-4748-AD93-60B1CF8251D9}">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23e0b11b-d854-4e13-b2dc-268ff2d1feba"/>
    <ds:schemaRef ds:uri="http://purl.org/dc/dcmitype/"/>
    <ds:schemaRef ds:uri="http://www.w3.org/XML/1998/namespace"/>
    <ds:schemaRef ds:uri="http://purl.org/dc/terms/"/>
  </ds:schemaRefs>
</ds:datastoreItem>
</file>

<file path=customXml/itemProps2.xml><?xml version="1.0" encoding="utf-8"?>
<ds:datastoreItem xmlns:ds="http://schemas.openxmlformats.org/officeDocument/2006/customXml" ds:itemID="{B6772639-A277-4F03-A750-02A6CF271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8D68B9-DE10-4321-909E-B00E3A00F9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471</TotalTime>
  <Words>197</Words>
  <Application>Microsoft Office PowerPoint</Application>
  <PresentationFormat>Widescreen</PresentationFormat>
  <Paragraphs>40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Prasad Jonnalagadda</cp:lastModifiedBy>
  <cp:revision>365</cp:revision>
  <dcterms:created xsi:type="dcterms:W3CDTF">2020-09-22T06:24:00Z</dcterms:created>
  <dcterms:modified xsi:type="dcterms:W3CDTF">2022-06-21T10:15:59Z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